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58" r:id="rId3"/>
    <p:sldId id="527" r:id="rId4"/>
    <p:sldId id="457" r:id="rId5"/>
    <p:sldId id="534" r:id="rId6"/>
    <p:sldId id="509" r:id="rId7"/>
    <p:sldId id="53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44993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外呼</a:t>
            </a:r>
            <a:r>
              <a:rPr lang="zh-CN" altLang="en-US" sz="4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客户智能分层项目简介</a:t>
            </a:r>
            <a:endParaRPr lang="zh-CN" altLang="en-US" sz="4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560" y="3297555"/>
            <a:ext cx="7549515" cy="1637030"/>
          </a:xfrm>
        </p:spPr>
        <p:txBody>
          <a:bodyPr/>
          <a:lstStyle/>
          <a:p>
            <a:endParaRPr lang="zh-CN" altLang="en-US" dirty="0"/>
          </a:p>
          <a:p>
            <a:pPr marL="0" indent="0" algn="ctr">
              <a:buNone/>
            </a:pPr>
            <a:r>
              <a:rPr lang="zh-CN" altLang="en-US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智能组算法工程师 涂松高</a:t>
            </a:r>
            <a:endParaRPr lang="zh-CN" altLang="en-US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2018.12.25</a:t>
            </a:r>
            <a:endParaRPr lang="en-US" altLang="zh-CN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875665"/>
            <a:ext cx="1978660" cy="678815"/>
          </a:xfrm>
        </p:spPr>
        <p:txBody>
          <a:bodyPr>
            <a:normAutofit fontScale="90000"/>
          </a:bodyPr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110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1221732" y="1842770"/>
            <a:ext cx="6984373" cy="3470910"/>
            <a:chOff x="1515619" y="1720500"/>
            <a:chExt cx="9201488" cy="379345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7257770" y="3606177"/>
              <a:ext cx="549895" cy="4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812485" y="3607375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šḻidè"/>
            <p:cNvSpPr/>
            <p:nvPr/>
          </p:nvSpPr>
          <p:spPr>
            <a:xfrm>
              <a:off x="8279331" y="3225113"/>
              <a:ext cx="848286" cy="71968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4374961" y="3599881"/>
              <a:ext cx="562169" cy="9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3907270" y="3599339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śľîḓe"/>
            <p:cNvSpPr/>
            <p:nvPr/>
          </p:nvSpPr>
          <p:spPr>
            <a:xfrm rot="10800000" flipV="1">
              <a:off x="3042377" y="3225113"/>
              <a:ext cx="865854" cy="7530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grpSp>
          <p:nvGrpSpPr>
            <p:cNvPr id="11" name="ïş1ide"/>
            <p:cNvGrpSpPr/>
            <p:nvPr/>
          </p:nvGrpSpPr>
          <p:grpSpPr>
            <a:xfrm>
              <a:off x="5056528" y="1720500"/>
              <a:ext cx="2090003" cy="3793457"/>
              <a:chOff x="5056526" y="2002973"/>
              <a:chExt cx="2090002" cy="3793457"/>
            </a:xfrm>
          </p:grpSpPr>
          <p:grpSp>
            <p:nvGrpSpPr>
              <p:cNvPr id="12" name="ïṣľíḓè"/>
              <p:cNvGrpSpPr/>
              <p:nvPr/>
            </p:nvGrpSpPr>
            <p:grpSpPr>
              <a:xfrm>
                <a:off x="5543793" y="4266592"/>
                <a:ext cx="1096350" cy="1529838"/>
                <a:chOff x="4499466" y="1718459"/>
                <a:chExt cx="546286" cy="762283"/>
              </a:xfrm>
            </p:grpSpPr>
            <p:sp>
              <p:nvSpPr>
                <p:cNvPr id="13" name="iSļiḋè"/>
                <p:cNvSpPr/>
                <p:nvPr/>
              </p:nvSpPr>
              <p:spPr bwMode="auto">
                <a:xfrm>
                  <a:off x="4499466" y="1718459"/>
                  <a:ext cx="546286" cy="762283"/>
                </a:xfrm>
                <a:custGeom>
                  <a:avLst/>
                  <a:gdLst/>
                  <a:ahLst/>
                  <a:cxnLst>
                    <a:cxn ang="0">
                      <a:pos x="349" y="71"/>
                    </a:cxn>
                    <a:cxn ang="0">
                      <a:pos x="253" y="217"/>
                    </a:cxn>
                    <a:cxn ang="0">
                      <a:pos x="185" y="329"/>
                    </a:cxn>
                    <a:cxn ang="0">
                      <a:pos x="124" y="445"/>
                    </a:cxn>
                    <a:cxn ang="0">
                      <a:pos x="74" y="564"/>
                    </a:cxn>
                    <a:cxn ang="0">
                      <a:pos x="36" y="688"/>
                    </a:cxn>
                    <a:cxn ang="0">
                      <a:pos x="11" y="816"/>
                    </a:cxn>
                    <a:cxn ang="0">
                      <a:pos x="0" y="950"/>
                    </a:cxn>
                    <a:cxn ang="0">
                      <a:pos x="10" y="1088"/>
                    </a:cxn>
                    <a:cxn ang="0">
                      <a:pos x="37" y="1234"/>
                    </a:cxn>
                    <a:cxn ang="0">
                      <a:pos x="255" y="1127"/>
                    </a:cxn>
                    <a:cxn ang="0">
                      <a:pos x="245" y="1251"/>
                    </a:cxn>
                    <a:cxn ang="0">
                      <a:pos x="250" y="1383"/>
                    </a:cxn>
                    <a:cxn ang="0">
                      <a:pos x="271" y="1523"/>
                    </a:cxn>
                    <a:cxn ang="0">
                      <a:pos x="308" y="1672"/>
                    </a:cxn>
                    <a:cxn ang="0">
                      <a:pos x="363" y="1829"/>
                    </a:cxn>
                    <a:cxn ang="0">
                      <a:pos x="436" y="1996"/>
                    </a:cxn>
                    <a:cxn ang="0">
                      <a:pos x="529" y="2173"/>
                    </a:cxn>
                    <a:cxn ang="0">
                      <a:pos x="641" y="2359"/>
                    </a:cxn>
                    <a:cxn ang="0">
                      <a:pos x="774" y="2557"/>
                    </a:cxn>
                    <a:cxn ang="0">
                      <a:pos x="929" y="2764"/>
                    </a:cxn>
                    <a:cxn ang="0">
                      <a:pos x="1103" y="2837"/>
                    </a:cxn>
                    <a:cxn ang="0">
                      <a:pos x="1265" y="2624"/>
                    </a:cxn>
                    <a:cxn ang="0">
                      <a:pos x="1405" y="2424"/>
                    </a:cxn>
                    <a:cxn ang="0">
                      <a:pos x="1524" y="2233"/>
                    </a:cxn>
                    <a:cxn ang="0">
                      <a:pos x="1623" y="2054"/>
                    </a:cxn>
                    <a:cxn ang="0">
                      <a:pos x="1702" y="1883"/>
                    </a:cxn>
                    <a:cxn ang="0">
                      <a:pos x="1763" y="1724"/>
                    </a:cxn>
                    <a:cxn ang="0">
                      <a:pos x="1807" y="1572"/>
                    </a:cxn>
                    <a:cxn ang="0">
                      <a:pos x="1833" y="1429"/>
                    </a:cxn>
                    <a:cxn ang="0">
                      <a:pos x="1842" y="1294"/>
                    </a:cxn>
                    <a:cxn ang="0">
                      <a:pos x="1838" y="1168"/>
                    </a:cxn>
                    <a:cxn ang="0">
                      <a:pos x="2037" y="1284"/>
                    </a:cxn>
                    <a:cxn ang="0">
                      <a:pos x="2072" y="1136"/>
                    </a:cxn>
                    <a:cxn ang="0">
                      <a:pos x="2087" y="995"/>
                    </a:cxn>
                    <a:cxn ang="0">
                      <a:pos x="2083" y="860"/>
                    </a:cxn>
                    <a:cxn ang="0">
                      <a:pos x="2063" y="730"/>
                    </a:cxn>
                    <a:cxn ang="0">
                      <a:pos x="2029" y="605"/>
                    </a:cxn>
                    <a:cxn ang="0">
                      <a:pos x="1981" y="485"/>
                    </a:cxn>
                    <a:cxn ang="0">
                      <a:pos x="1924" y="367"/>
                    </a:cxn>
                    <a:cxn ang="0">
                      <a:pos x="1860" y="254"/>
                    </a:cxn>
                    <a:cxn ang="0">
                      <a:pos x="1788" y="144"/>
                    </a:cxn>
                    <a:cxn ang="0">
                      <a:pos x="1044" y="0"/>
                    </a:cxn>
                  </a:cxnLst>
                  <a:rect l="0" t="0" r="r" b="b"/>
                  <a:pathLst>
                    <a:path w="2087" h="2910">
                      <a:moveTo>
                        <a:pt x="1044" y="0"/>
                      </a:moveTo>
                      <a:lnTo>
                        <a:pt x="400" y="0"/>
                      </a:lnTo>
                      <a:lnTo>
                        <a:pt x="349" y="71"/>
                      </a:lnTo>
                      <a:lnTo>
                        <a:pt x="300" y="144"/>
                      </a:lnTo>
                      <a:lnTo>
                        <a:pt x="275" y="180"/>
                      </a:lnTo>
                      <a:lnTo>
                        <a:pt x="253" y="217"/>
                      </a:lnTo>
                      <a:lnTo>
                        <a:pt x="229" y="254"/>
                      </a:lnTo>
                      <a:lnTo>
                        <a:pt x="206" y="292"/>
                      </a:lnTo>
                      <a:lnTo>
                        <a:pt x="185" y="329"/>
                      </a:lnTo>
                      <a:lnTo>
                        <a:pt x="164" y="367"/>
                      </a:lnTo>
                      <a:lnTo>
                        <a:pt x="144" y="406"/>
                      </a:lnTo>
                      <a:lnTo>
                        <a:pt x="124" y="445"/>
                      </a:lnTo>
                      <a:lnTo>
                        <a:pt x="107" y="485"/>
                      </a:lnTo>
                      <a:lnTo>
                        <a:pt x="90" y="524"/>
                      </a:lnTo>
                      <a:lnTo>
                        <a:pt x="74" y="564"/>
                      </a:lnTo>
                      <a:lnTo>
                        <a:pt x="60" y="605"/>
                      </a:lnTo>
                      <a:lnTo>
                        <a:pt x="47" y="646"/>
                      </a:lnTo>
                      <a:lnTo>
                        <a:pt x="36" y="688"/>
                      </a:lnTo>
                      <a:lnTo>
                        <a:pt x="25" y="730"/>
                      </a:lnTo>
                      <a:lnTo>
                        <a:pt x="18" y="773"/>
                      </a:lnTo>
                      <a:lnTo>
                        <a:pt x="11" y="816"/>
                      </a:lnTo>
                      <a:lnTo>
                        <a:pt x="6" y="860"/>
                      </a:lnTo>
                      <a:lnTo>
                        <a:pt x="2" y="905"/>
                      </a:lnTo>
                      <a:lnTo>
                        <a:pt x="0" y="950"/>
                      </a:lnTo>
                      <a:lnTo>
                        <a:pt x="2" y="995"/>
                      </a:lnTo>
                      <a:lnTo>
                        <a:pt x="4" y="1041"/>
                      </a:lnTo>
                      <a:lnTo>
                        <a:pt x="10" y="1088"/>
                      </a:lnTo>
                      <a:lnTo>
                        <a:pt x="16" y="1136"/>
                      </a:lnTo>
                      <a:lnTo>
                        <a:pt x="25" y="1185"/>
                      </a:lnTo>
                      <a:lnTo>
                        <a:pt x="37" y="1234"/>
                      </a:lnTo>
                      <a:lnTo>
                        <a:pt x="52" y="1284"/>
                      </a:lnTo>
                      <a:lnTo>
                        <a:pt x="68" y="1334"/>
                      </a:lnTo>
                      <a:lnTo>
                        <a:pt x="255" y="1127"/>
                      </a:lnTo>
                      <a:lnTo>
                        <a:pt x="250" y="1168"/>
                      </a:lnTo>
                      <a:lnTo>
                        <a:pt x="246" y="1209"/>
                      </a:lnTo>
                      <a:lnTo>
                        <a:pt x="245" y="1251"/>
                      </a:lnTo>
                      <a:lnTo>
                        <a:pt x="245" y="1294"/>
                      </a:lnTo>
                      <a:lnTo>
                        <a:pt x="247" y="1338"/>
                      </a:lnTo>
                      <a:lnTo>
                        <a:pt x="250" y="1383"/>
                      </a:lnTo>
                      <a:lnTo>
                        <a:pt x="255" y="1429"/>
                      </a:lnTo>
                      <a:lnTo>
                        <a:pt x="262" y="1475"/>
                      </a:lnTo>
                      <a:lnTo>
                        <a:pt x="271" y="1523"/>
                      </a:lnTo>
                      <a:lnTo>
                        <a:pt x="282" y="1572"/>
                      </a:lnTo>
                      <a:lnTo>
                        <a:pt x="294" y="1622"/>
                      </a:lnTo>
                      <a:lnTo>
                        <a:pt x="308" y="1672"/>
                      </a:lnTo>
                      <a:lnTo>
                        <a:pt x="325" y="1724"/>
                      </a:lnTo>
                      <a:lnTo>
                        <a:pt x="344" y="1776"/>
                      </a:lnTo>
                      <a:lnTo>
                        <a:pt x="363" y="1829"/>
                      </a:lnTo>
                      <a:lnTo>
                        <a:pt x="386" y="1883"/>
                      </a:lnTo>
                      <a:lnTo>
                        <a:pt x="410" y="1939"/>
                      </a:lnTo>
                      <a:lnTo>
                        <a:pt x="436" y="1996"/>
                      </a:lnTo>
                      <a:lnTo>
                        <a:pt x="465" y="2054"/>
                      </a:lnTo>
                      <a:lnTo>
                        <a:pt x="496" y="2113"/>
                      </a:lnTo>
                      <a:lnTo>
                        <a:pt x="529" y="2173"/>
                      </a:lnTo>
                      <a:lnTo>
                        <a:pt x="564" y="2233"/>
                      </a:lnTo>
                      <a:lnTo>
                        <a:pt x="601" y="2295"/>
                      </a:lnTo>
                      <a:lnTo>
                        <a:pt x="641" y="2359"/>
                      </a:lnTo>
                      <a:lnTo>
                        <a:pt x="683" y="2424"/>
                      </a:lnTo>
                      <a:lnTo>
                        <a:pt x="727" y="2490"/>
                      </a:lnTo>
                      <a:lnTo>
                        <a:pt x="774" y="2557"/>
                      </a:lnTo>
                      <a:lnTo>
                        <a:pt x="823" y="2624"/>
                      </a:lnTo>
                      <a:lnTo>
                        <a:pt x="875" y="2694"/>
                      </a:lnTo>
                      <a:lnTo>
                        <a:pt x="929" y="2764"/>
                      </a:lnTo>
                      <a:lnTo>
                        <a:pt x="985" y="2837"/>
                      </a:lnTo>
                      <a:lnTo>
                        <a:pt x="1044" y="2910"/>
                      </a:lnTo>
                      <a:lnTo>
                        <a:pt x="1103" y="2837"/>
                      </a:lnTo>
                      <a:lnTo>
                        <a:pt x="1160" y="2764"/>
                      </a:lnTo>
                      <a:lnTo>
                        <a:pt x="1214" y="2694"/>
                      </a:lnTo>
                      <a:lnTo>
                        <a:pt x="1265" y="2624"/>
                      </a:lnTo>
                      <a:lnTo>
                        <a:pt x="1314" y="2557"/>
                      </a:lnTo>
                      <a:lnTo>
                        <a:pt x="1360" y="2490"/>
                      </a:lnTo>
                      <a:lnTo>
                        <a:pt x="1405" y="2424"/>
                      </a:lnTo>
                      <a:lnTo>
                        <a:pt x="1448" y="2359"/>
                      </a:lnTo>
                      <a:lnTo>
                        <a:pt x="1487" y="2295"/>
                      </a:lnTo>
                      <a:lnTo>
                        <a:pt x="1524" y="2233"/>
                      </a:lnTo>
                      <a:lnTo>
                        <a:pt x="1560" y="2173"/>
                      </a:lnTo>
                      <a:lnTo>
                        <a:pt x="1593" y="2113"/>
                      </a:lnTo>
                      <a:lnTo>
                        <a:pt x="1623" y="2054"/>
                      </a:lnTo>
                      <a:lnTo>
                        <a:pt x="1652" y="1996"/>
                      </a:lnTo>
                      <a:lnTo>
                        <a:pt x="1679" y="1939"/>
                      </a:lnTo>
                      <a:lnTo>
                        <a:pt x="1702" y="1883"/>
                      </a:lnTo>
                      <a:lnTo>
                        <a:pt x="1725" y="1829"/>
                      </a:lnTo>
                      <a:lnTo>
                        <a:pt x="1745" y="1776"/>
                      </a:lnTo>
                      <a:lnTo>
                        <a:pt x="1763" y="1724"/>
                      </a:lnTo>
                      <a:lnTo>
                        <a:pt x="1779" y="1672"/>
                      </a:lnTo>
                      <a:lnTo>
                        <a:pt x="1794" y="1622"/>
                      </a:lnTo>
                      <a:lnTo>
                        <a:pt x="1807" y="1572"/>
                      </a:lnTo>
                      <a:lnTo>
                        <a:pt x="1817" y="1523"/>
                      </a:lnTo>
                      <a:lnTo>
                        <a:pt x="1825" y="1475"/>
                      </a:lnTo>
                      <a:lnTo>
                        <a:pt x="1833" y="1429"/>
                      </a:lnTo>
                      <a:lnTo>
                        <a:pt x="1838" y="1383"/>
                      </a:lnTo>
                      <a:lnTo>
                        <a:pt x="1841" y="1338"/>
                      </a:lnTo>
                      <a:lnTo>
                        <a:pt x="1842" y="1294"/>
                      </a:lnTo>
                      <a:lnTo>
                        <a:pt x="1842" y="1251"/>
                      </a:lnTo>
                      <a:lnTo>
                        <a:pt x="1841" y="1209"/>
                      </a:lnTo>
                      <a:lnTo>
                        <a:pt x="1838" y="1168"/>
                      </a:lnTo>
                      <a:lnTo>
                        <a:pt x="1833" y="1127"/>
                      </a:lnTo>
                      <a:lnTo>
                        <a:pt x="2019" y="1334"/>
                      </a:lnTo>
                      <a:lnTo>
                        <a:pt x="2037" y="1284"/>
                      </a:lnTo>
                      <a:lnTo>
                        <a:pt x="2051" y="1234"/>
                      </a:lnTo>
                      <a:lnTo>
                        <a:pt x="2063" y="1185"/>
                      </a:lnTo>
                      <a:lnTo>
                        <a:pt x="2072" y="1136"/>
                      </a:lnTo>
                      <a:lnTo>
                        <a:pt x="2079" y="1088"/>
                      </a:lnTo>
                      <a:lnTo>
                        <a:pt x="2084" y="1041"/>
                      </a:lnTo>
                      <a:lnTo>
                        <a:pt x="2087" y="995"/>
                      </a:lnTo>
                      <a:lnTo>
                        <a:pt x="2087" y="950"/>
                      </a:lnTo>
                      <a:lnTo>
                        <a:pt x="2085" y="905"/>
                      </a:lnTo>
                      <a:lnTo>
                        <a:pt x="2083" y="860"/>
                      </a:lnTo>
                      <a:lnTo>
                        <a:pt x="2078" y="816"/>
                      </a:lnTo>
                      <a:lnTo>
                        <a:pt x="2071" y="773"/>
                      </a:lnTo>
                      <a:lnTo>
                        <a:pt x="2063" y="730"/>
                      </a:lnTo>
                      <a:lnTo>
                        <a:pt x="2052" y="688"/>
                      </a:lnTo>
                      <a:lnTo>
                        <a:pt x="2041" y="646"/>
                      </a:lnTo>
                      <a:lnTo>
                        <a:pt x="2029" y="605"/>
                      </a:lnTo>
                      <a:lnTo>
                        <a:pt x="2014" y="564"/>
                      </a:lnTo>
                      <a:lnTo>
                        <a:pt x="1998" y="524"/>
                      </a:lnTo>
                      <a:lnTo>
                        <a:pt x="1981" y="485"/>
                      </a:lnTo>
                      <a:lnTo>
                        <a:pt x="1964" y="445"/>
                      </a:lnTo>
                      <a:lnTo>
                        <a:pt x="1944" y="406"/>
                      </a:lnTo>
                      <a:lnTo>
                        <a:pt x="1924" y="367"/>
                      </a:lnTo>
                      <a:lnTo>
                        <a:pt x="1903" y="329"/>
                      </a:lnTo>
                      <a:lnTo>
                        <a:pt x="1882" y="292"/>
                      </a:lnTo>
                      <a:lnTo>
                        <a:pt x="1860" y="254"/>
                      </a:lnTo>
                      <a:lnTo>
                        <a:pt x="1836" y="217"/>
                      </a:lnTo>
                      <a:lnTo>
                        <a:pt x="1812" y="180"/>
                      </a:lnTo>
                      <a:lnTo>
                        <a:pt x="1788" y="144"/>
                      </a:lnTo>
                      <a:lnTo>
                        <a:pt x="1738" y="71"/>
                      </a:lnTo>
                      <a:lnTo>
                        <a:pt x="1688" y="0"/>
                      </a:lnTo>
                      <a:lnTo>
                        <a:pt x="1044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4" name="íṥľíḑè"/>
                <p:cNvSpPr/>
                <p:nvPr/>
              </p:nvSpPr>
              <p:spPr bwMode="auto">
                <a:xfrm>
                  <a:off x="4583349" y="1718459"/>
                  <a:ext cx="378521" cy="5232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208" y="103"/>
                    </a:cxn>
                    <a:cxn ang="0">
                      <a:pos x="175" y="159"/>
                    </a:cxn>
                    <a:cxn ang="0">
                      <a:pos x="143" y="217"/>
                    </a:cxn>
                    <a:cxn ang="0">
                      <a:pos x="112" y="277"/>
                    </a:cxn>
                    <a:cxn ang="0">
                      <a:pos x="86" y="339"/>
                    </a:cxn>
                    <a:cxn ang="0">
                      <a:pos x="62" y="403"/>
                    </a:cxn>
                    <a:cxn ang="0">
                      <a:pos x="41" y="469"/>
                    </a:cxn>
                    <a:cxn ang="0">
                      <a:pos x="24" y="536"/>
                    </a:cxn>
                    <a:cxn ang="0">
                      <a:pos x="12" y="604"/>
                    </a:cxn>
                    <a:cxn ang="0">
                      <a:pos x="3" y="674"/>
                    </a:cxn>
                    <a:cxn ang="0">
                      <a:pos x="0" y="742"/>
                    </a:cxn>
                    <a:cxn ang="0">
                      <a:pos x="3" y="812"/>
                    </a:cxn>
                    <a:cxn ang="0">
                      <a:pos x="11" y="882"/>
                    </a:cxn>
                    <a:cxn ang="0">
                      <a:pos x="25" y="954"/>
                    </a:cxn>
                    <a:cxn ang="0">
                      <a:pos x="46" y="1024"/>
                    </a:cxn>
                    <a:cxn ang="0">
                      <a:pos x="173" y="800"/>
                    </a:cxn>
                    <a:cxn ang="0">
                      <a:pos x="169" y="859"/>
                    </a:cxn>
                    <a:cxn ang="0">
                      <a:pos x="171" y="918"/>
                    </a:cxn>
                    <a:cxn ang="0">
                      <a:pos x="177" y="980"/>
                    </a:cxn>
                    <a:cxn ang="0">
                      <a:pos x="188" y="1045"/>
                    </a:cxn>
                    <a:cxn ang="0">
                      <a:pos x="204" y="1112"/>
                    </a:cxn>
                    <a:cxn ang="0">
                      <a:pos x="225" y="1182"/>
                    </a:cxn>
                    <a:cxn ang="0">
                      <a:pos x="251" y="1255"/>
                    </a:cxn>
                    <a:cxn ang="0">
                      <a:pos x="284" y="1330"/>
                    </a:cxn>
                    <a:cxn ang="0">
                      <a:pos x="322" y="1408"/>
                    </a:cxn>
                    <a:cxn ang="0">
                      <a:pos x="366" y="1490"/>
                    </a:cxn>
                    <a:cxn ang="0">
                      <a:pos x="416" y="1574"/>
                    </a:cxn>
                    <a:cxn ang="0">
                      <a:pos x="473" y="1662"/>
                    </a:cxn>
                    <a:cxn ang="0">
                      <a:pos x="536" y="1753"/>
                    </a:cxn>
                    <a:cxn ang="0">
                      <a:pos x="605" y="1848"/>
                    </a:cxn>
                    <a:cxn ang="0">
                      <a:pos x="682" y="1945"/>
                    </a:cxn>
                    <a:cxn ang="0">
                      <a:pos x="763" y="1945"/>
                    </a:cxn>
                    <a:cxn ang="0">
                      <a:pos x="840" y="1848"/>
                    </a:cxn>
                    <a:cxn ang="0">
                      <a:pos x="910" y="1753"/>
                    </a:cxn>
                    <a:cxn ang="0">
                      <a:pos x="973" y="1662"/>
                    </a:cxn>
                    <a:cxn ang="0">
                      <a:pos x="1030" y="1574"/>
                    </a:cxn>
                    <a:cxn ang="0">
                      <a:pos x="1080" y="1490"/>
                    </a:cxn>
                    <a:cxn ang="0">
                      <a:pos x="1124" y="1408"/>
                    </a:cxn>
                    <a:cxn ang="0">
                      <a:pos x="1162" y="1330"/>
                    </a:cxn>
                    <a:cxn ang="0">
                      <a:pos x="1195" y="1255"/>
                    </a:cxn>
                    <a:cxn ang="0">
                      <a:pos x="1222" y="1182"/>
                    </a:cxn>
                    <a:cxn ang="0">
                      <a:pos x="1243" y="1112"/>
                    </a:cxn>
                    <a:cxn ang="0">
                      <a:pos x="1259" y="1045"/>
                    </a:cxn>
                    <a:cxn ang="0">
                      <a:pos x="1269" y="980"/>
                    </a:cxn>
                    <a:cxn ang="0">
                      <a:pos x="1276" y="918"/>
                    </a:cxn>
                    <a:cxn ang="0">
                      <a:pos x="1277" y="859"/>
                    </a:cxn>
                    <a:cxn ang="0">
                      <a:pos x="1273" y="800"/>
                    </a:cxn>
                    <a:cxn ang="0">
                      <a:pos x="1399" y="1024"/>
                    </a:cxn>
                    <a:cxn ang="0">
                      <a:pos x="1421" y="954"/>
                    </a:cxn>
                    <a:cxn ang="0">
                      <a:pos x="1436" y="882"/>
                    </a:cxn>
                    <a:cxn ang="0">
                      <a:pos x="1444" y="812"/>
                    </a:cxn>
                    <a:cxn ang="0">
                      <a:pos x="1446" y="742"/>
                    </a:cxn>
                    <a:cxn ang="0">
                      <a:pos x="1442" y="674"/>
                    </a:cxn>
                    <a:cxn ang="0">
                      <a:pos x="1434" y="604"/>
                    </a:cxn>
                    <a:cxn ang="0">
                      <a:pos x="1422" y="536"/>
                    </a:cxn>
                    <a:cxn ang="0">
                      <a:pos x="1405" y="469"/>
                    </a:cxn>
                    <a:cxn ang="0">
                      <a:pos x="1384" y="403"/>
                    </a:cxn>
                    <a:cxn ang="0">
                      <a:pos x="1360" y="339"/>
                    </a:cxn>
                    <a:cxn ang="0">
                      <a:pos x="1333" y="277"/>
                    </a:cxn>
                    <a:cxn ang="0">
                      <a:pos x="1304" y="217"/>
                    </a:cxn>
                    <a:cxn ang="0">
                      <a:pos x="1239" y="103"/>
                    </a:cxn>
                    <a:cxn ang="0">
                      <a:pos x="1169" y="0"/>
                    </a:cxn>
                  </a:cxnLst>
                  <a:rect l="0" t="0" r="r" b="b"/>
                  <a:pathLst>
                    <a:path w="1446" h="1996">
                      <a:moveTo>
                        <a:pt x="723" y="0"/>
                      </a:moveTo>
                      <a:lnTo>
                        <a:pt x="278" y="0"/>
                      </a:lnTo>
                      <a:lnTo>
                        <a:pt x="242" y="50"/>
                      </a:lnTo>
                      <a:lnTo>
                        <a:pt x="208" y="103"/>
                      </a:lnTo>
                      <a:lnTo>
                        <a:pt x="190" y="131"/>
                      </a:lnTo>
                      <a:lnTo>
                        <a:pt x="175" y="159"/>
                      </a:lnTo>
                      <a:lnTo>
                        <a:pt x="159" y="188"/>
                      </a:lnTo>
                      <a:lnTo>
                        <a:pt x="143" y="217"/>
                      </a:lnTo>
                      <a:lnTo>
                        <a:pt x="127" y="247"/>
                      </a:lnTo>
                      <a:lnTo>
                        <a:pt x="112" y="277"/>
                      </a:lnTo>
                      <a:lnTo>
                        <a:pt x="99" y="308"/>
                      </a:lnTo>
                      <a:lnTo>
                        <a:pt x="86" y="339"/>
                      </a:lnTo>
                      <a:lnTo>
                        <a:pt x="74" y="371"/>
                      </a:lnTo>
                      <a:lnTo>
                        <a:pt x="62" y="403"/>
                      </a:lnTo>
                      <a:lnTo>
                        <a:pt x="52" y="436"/>
                      </a:lnTo>
                      <a:lnTo>
                        <a:pt x="41" y="469"/>
                      </a:lnTo>
                      <a:lnTo>
                        <a:pt x="32" y="502"/>
                      </a:lnTo>
                      <a:lnTo>
                        <a:pt x="24" y="536"/>
                      </a:lnTo>
                      <a:lnTo>
                        <a:pt x="17" y="569"/>
                      </a:lnTo>
                      <a:lnTo>
                        <a:pt x="12" y="604"/>
                      </a:lnTo>
                      <a:lnTo>
                        <a:pt x="7" y="638"/>
                      </a:lnTo>
                      <a:lnTo>
                        <a:pt x="3" y="674"/>
                      </a:lnTo>
                      <a:lnTo>
                        <a:pt x="2" y="708"/>
                      </a:lnTo>
                      <a:lnTo>
                        <a:pt x="0" y="742"/>
                      </a:lnTo>
                      <a:lnTo>
                        <a:pt x="0" y="778"/>
                      </a:lnTo>
                      <a:lnTo>
                        <a:pt x="3" y="812"/>
                      </a:lnTo>
                      <a:lnTo>
                        <a:pt x="6" y="848"/>
                      </a:lnTo>
                      <a:lnTo>
                        <a:pt x="11" y="882"/>
                      </a:lnTo>
                      <a:lnTo>
                        <a:pt x="17" y="918"/>
                      </a:lnTo>
                      <a:lnTo>
                        <a:pt x="25" y="954"/>
                      </a:lnTo>
                      <a:lnTo>
                        <a:pt x="36" y="988"/>
                      </a:lnTo>
                      <a:lnTo>
                        <a:pt x="46" y="1024"/>
                      </a:lnTo>
                      <a:lnTo>
                        <a:pt x="176" y="773"/>
                      </a:lnTo>
                      <a:lnTo>
                        <a:pt x="173" y="800"/>
                      </a:lnTo>
                      <a:lnTo>
                        <a:pt x="171" y="829"/>
                      </a:lnTo>
                      <a:lnTo>
                        <a:pt x="169" y="859"/>
                      </a:lnTo>
                      <a:lnTo>
                        <a:pt x="169" y="888"/>
                      </a:lnTo>
                      <a:lnTo>
                        <a:pt x="171" y="918"/>
                      </a:lnTo>
                      <a:lnTo>
                        <a:pt x="173" y="948"/>
                      </a:lnTo>
                      <a:lnTo>
                        <a:pt x="177" y="980"/>
                      </a:lnTo>
                      <a:lnTo>
                        <a:pt x="181" y="1012"/>
                      </a:lnTo>
                      <a:lnTo>
                        <a:pt x="188" y="1045"/>
                      </a:lnTo>
                      <a:lnTo>
                        <a:pt x="194" y="1078"/>
                      </a:lnTo>
                      <a:lnTo>
                        <a:pt x="204" y="1112"/>
                      </a:lnTo>
                      <a:lnTo>
                        <a:pt x="213" y="1146"/>
                      </a:lnTo>
                      <a:lnTo>
                        <a:pt x="225" y="1182"/>
                      </a:lnTo>
                      <a:lnTo>
                        <a:pt x="238" y="1218"/>
                      </a:lnTo>
                      <a:lnTo>
                        <a:pt x="251" y="1255"/>
                      </a:lnTo>
                      <a:lnTo>
                        <a:pt x="267" y="1292"/>
                      </a:lnTo>
                      <a:lnTo>
                        <a:pt x="284" y="1330"/>
                      </a:lnTo>
                      <a:lnTo>
                        <a:pt x="303" y="1368"/>
                      </a:lnTo>
                      <a:lnTo>
                        <a:pt x="322" y="1408"/>
                      </a:lnTo>
                      <a:lnTo>
                        <a:pt x="344" y="1449"/>
                      </a:lnTo>
                      <a:lnTo>
                        <a:pt x="366" y="1490"/>
                      </a:lnTo>
                      <a:lnTo>
                        <a:pt x="390" y="1532"/>
                      </a:lnTo>
                      <a:lnTo>
                        <a:pt x="416" y="1574"/>
                      </a:lnTo>
                      <a:lnTo>
                        <a:pt x="444" y="1618"/>
                      </a:lnTo>
                      <a:lnTo>
                        <a:pt x="473" y="1662"/>
                      </a:lnTo>
                      <a:lnTo>
                        <a:pt x="503" y="1706"/>
                      </a:lnTo>
                      <a:lnTo>
                        <a:pt x="536" y="1753"/>
                      </a:lnTo>
                      <a:lnTo>
                        <a:pt x="569" y="1799"/>
                      </a:lnTo>
                      <a:lnTo>
                        <a:pt x="605" y="1848"/>
                      </a:lnTo>
                      <a:lnTo>
                        <a:pt x="643" y="1895"/>
                      </a:lnTo>
                      <a:lnTo>
                        <a:pt x="682" y="1945"/>
                      </a:lnTo>
                      <a:lnTo>
                        <a:pt x="723" y="1996"/>
                      </a:lnTo>
                      <a:lnTo>
                        <a:pt x="763" y="1945"/>
                      </a:lnTo>
                      <a:lnTo>
                        <a:pt x="803" y="1895"/>
                      </a:lnTo>
                      <a:lnTo>
                        <a:pt x="840" y="1848"/>
                      </a:lnTo>
                      <a:lnTo>
                        <a:pt x="876" y="1799"/>
                      </a:lnTo>
                      <a:lnTo>
                        <a:pt x="910" y="1753"/>
                      </a:lnTo>
                      <a:lnTo>
                        <a:pt x="943" y="1706"/>
                      </a:lnTo>
                      <a:lnTo>
                        <a:pt x="973" y="1662"/>
                      </a:lnTo>
                      <a:lnTo>
                        <a:pt x="1003" y="1618"/>
                      </a:lnTo>
                      <a:lnTo>
                        <a:pt x="1030" y="1574"/>
                      </a:lnTo>
                      <a:lnTo>
                        <a:pt x="1055" y="1532"/>
                      </a:lnTo>
                      <a:lnTo>
                        <a:pt x="1080" y="1490"/>
                      </a:lnTo>
                      <a:lnTo>
                        <a:pt x="1103" y="1449"/>
                      </a:lnTo>
                      <a:lnTo>
                        <a:pt x="1124" y="1408"/>
                      </a:lnTo>
                      <a:lnTo>
                        <a:pt x="1144" y="1368"/>
                      </a:lnTo>
                      <a:lnTo>
                        <a:pt x="1162" y="1330"/>
                      </a:lnTo>
                      <a:lnTo>
                        <a:pt x="1179" y="1292"/>
                      </a:lnTo>
                      <a:lnTo>
                        <a:pt x="1195" y="1255"/>
                      </a:lnTo>
                      <a:lnTo>
                        <a:pt x="1208" y="1218"/>
                      </a:lnTo>
                      <a:lnTo>
                        <a:pt x="1222" y="1182"/>
                      </a:lnTo>
                      <a:lnTo>
                        <a:pt x="1232" y="1146"/>
                      </a:lnTo>
                      <a:lnTo>
                        <a:pt x="1243" y="1112"/>
                      </a:lnTo>
                      <a:lnTo>
                        <a:pt x="1251" y="1078"/>
                      </a:lnTo>
                      <a:lnTo>
                        <a:pt x="1259" y="1045"/>
                      </a:lnTo>
                      <a:lnTo>
                        <a:pt x="1265" y="1012"/>
                      </a:lnTo>
                      <a:lnTo>
                        <a:pt x="1269" y="980"/>
                      </a:lnTo>
                      <a:lnTo>
                        <a:pt x="1273" y="948"/>
                      </a:lnTo>
                      <a:lnTo>
                        <a:pt x="1276" y="918"/>
                      </a:lnTo>
                      <a:lnTo>
                        <a:pt x="1277" y="888"/>
                      </a:lnTo>
                      <a:lnTo>
                        <a:pt x="1277" y="859"/>
                      </a:lnTo>
                      <a:lnTo>
                        <a:pt x="1276" y="829"/>
                      </a:lnTo>
                      <a:lnTo>
                        <a:pt x="1273" y="800"/>
                      </a:lnTo>
                      <a:lnTo>
                        <a:pt x="1271" y="773"/>
                      </a:lnTo>
                      <a:lnTo>
                        <a:pt x="1399" y="1024"/>
                      </a:lnTo>
                      <a:lnTo>
                        <a:pt x="1411" y="988"/>
                      </a:lnTo>
                      <a:lnTo>
                        <a:pt x="1421" y="954"/>
                      </a:lnTo>
                      <a:lnTo>
                        <a:pt x="1429" y="918"/>
                      </a:lnTo>
                      <a:lnTo>
                        <a:pt x="1436" y="882"/>
                      </a:lnTo>
                      <a:lnTo>
                        <a:pt x="1440" y="848"/>
                      </a:lnTo>
                      <a:lnTo>
                        <a:pt x="1444" y="812"/>
                      </a:lnTo>
                      <a:lnTo>
                        <a:pt x="1445" y="778"/>
                      </a:lnTo>
                      <a:lnTo>
                        <a:pt x="1446" y="742"/>
                      </a:lnTo>
                      <a:lnTo>
                        <a:pt x="1445" y="708"/>
                      </a:lnTo>
                      <a:lnTo>
                        <a:pt x="1442" y="674"/>
                      </a:lnTo>
                      <a:lnTo>
                        <a:pt x="1440" y="638"/>
                      </a:lnTo>
                      <a:lnTo>
                        <a:pt x="1434" y="604"/>
                      </a:lnTo>
                      <a:lnTo>
                        <a:pt x="1429" y="569"/>
                      </a:lnTo>
                      <a:lnTo>
                        <a:pt x="1422" y="536"/>
                      </a:lnTo>
                      <a:lnTo>
                        <a:pt x="1414" y="502"/>
                      </a:lnTo>
                      <a:lnTo>
                        <a:pt x="1405" y="469"/>
                      </a:lnTo>
                      <a:lnTo>
                        <a:pt x="1395" y="436"/>
                      </a:lnTo>
                      <a:lnTo>
                        <a:pt x="1384" y="403"/>
                      </a:lnTo>
                      <a:lnTo>
                        <a:pt x="1372" y="371"/>
                      </a:lnTo>
                      <a:lnTo>
                        <a:pt x="1360" y="339"/>
                      </a:lnTo>
                      <a:lnTo>
                        <a:pt x="1347" y="308"/>
                      </a:lnTo>
                      <a:lnTo>
                        <a:pt x="1333" y="277"/>
                      </a:lnTo>
                      <a:lnTo>
                        <a:pt x="1318" y="247"/>
                      </a:lnTo>
                      <a:lnTo>
                        <a:pt x="1304" y="217"/>
                      </a:lnTo>
                      <a:lnTo>
                        <a:pt x="1272" y="159"/>
                      </a:lnTo>
                      <a:lnTo>
                        <a:pt x="1239" y="103"/>
                      </a:lnTo>
                      <a:lnTo>
                        <a:pt x="1205" y="50"/>
                      </a:lnTo>
                      <a:lnTo>
                        <a:pt x="1169" y="0"/>
                      </a:lnTo>
                      <a:lnTo>
                        <a:pt x="723" y="0"/>
                      </a:lnTo>
                    </a:path>
                  </a:pathLst>
                </a:custGeom>
                <a:solidFill>
                  <a:schemeClr val="accent4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5" name="iṥ1îḍé"/>
                <p:cNvSpPr/>
                <p:nvPr/>
              </p:nvSpPr>
              <p:spPr bwMode="auto">
                <a:xfrm>
                  <a:off x="4773133" y="1718459"/>
                  <a:ext cx="272619" cy="762283"/>
                </a:xfrm>
                <a:custGeom>
                  <a:avLst/>
                  <a:gdLst/>
                  <a:ahLst/>
                  <a:cxnLst>
                    <a:cxn ang="0">
                      <a:pos x="58" y="2837"/>
                    </a:cxn>
                    <a:cxn ang="0">
                      <a:pos x="169" y="2694"/>
                    </a:cxn>
                    <a:cxn ang="0">
                      <a:pos x="269" y="2556"/>
                    </a:cxn>
                    <a:cxn ang="0">
                      <a:pos x="360" y="2424"/>
                    </a:cxn>
                    <a:cxn ang="0">
                      <a:pos x="442" y="2295"/>
                    </a:cxn>
                    <a:cxn ang="0">
                      <a:pos x="515" y="2173"/>
                    </a:cxn>
                    <a:cxn ang="0">
                      <a:pos x="578" y="2054"/>
                    </a:cxn>
                    <a:cxn ang="0">
                      <a:pos x="634" y="1939"/>
                    </a:cxn>
                    <a:cxn ang="0">
                      <a:pos x="680" y="1829"/>
                    </a:cxn>
                    <a:cxn ang="0">
                      <a:pos x="718" y="1724"/>
                    </a:cxn>
                    <a:cxn ang="0">
                      <a:pos x="749" y="1622"/>
                    </a:cxn>
                    <a:cxn ang="0">
                      <a:pos x="772" y="1523"/>
                    </a:cxn>
                    <a:cxn ang="0">
                      <a:pos x="788" y="1429"/>
                    </a:cxn>
                    <a:cxn ang="0">
                      <a:pos x="796" y="1338"/>
                    </a:cxn>
                    <a:cxn ang="0">
                      <a:pos x="797" y="1251"/>
                    </a:cxn>
                    <a:cxn ang="0">
                      <a:pos x="793" y="1168"/>
                    </a:cxn>
                    <a:cxn ang="0">
                      <a:pos x="974" y="1334"/>
                    </a:cxn>
                    <a:cxn ang="0">
                      <a:pos x="1006" y="1234"/>
                    </a:cxn>
                    <a:cxn ang="0">
                      <a:pos x="1027" y="1136"/>
                    </a:cxn>
                    <a:cxn ang="0">
                      <a:pos x="1039" y="1041"/>
                    </a:cxn>
                    <a:cxn ang="0">
                      <a:pos x="1042" y="950"/>
                    </a:cxn>
                    <a:cxn ang="0">
                      <a:pos x="1038" y="860"/>
                    </a:cxn>
                    <a:cxn ang="0">
                      <a:pos x="1026" y="773"/>
                    </a:cxn>
                    <a:cxn ang="0">
                      <a:pos x="1007" y="688"/>
                    </a:cxn>
                    <a:cxn ang="0">
                      <a:pos x="984" y="605"/>
                    </a:cxn>
                    <a:cxn ang="0">
                      <a:pos x="953" y="524"/>
                    </a:cxn>
                    <a:cxn ang="0">
                      <a:pos x="919" y="445"/>
                    </a:cxn>
                    <a:cxn ang="0">
                      <a:pos x="879" y="367"/>
                    </a:cxn>
                    <a:cxn ang="0">
                      <a:pos x="837" y="292"/>
                    </a:cxn>
                    <a:cxn ang="0">
                      <a:pos x="791" y="217"/>
                    </a:cxn>
                    <a:cxn ang="0">
                      <a:pos x="743" y="144"/>
                    </a:cxn>
                    <a:cxn ang="0">
                      <a:pos x="643" y="0"/>
                    </a:cxn>
                    <a:cxn ang="0">
                      <a:pos x="0" y="2910"/>
                    </a:cxn>
                  </a:cxnLst>
                  <a:rect l="0" t="0" r="r" b="b"/>
                  <a:pathLst>
                    <a:path w="1042" h="2910">
                      <a:moveTo>
                        <a:pt x="0" y="2910"/>
                      </a:moveTo>
                      <a:lnTo>
                        <a:pt x="58" y="2837"/>
                      </a:lnTo>
                      <a:lnTo>
                        <a:pt x="115" y="2764"/>
                      </a:lnTo>
                      <a:lnTo>
                        <a:pt x="169" y="2694"/>
                      </a:lnTo>
                      <a:lnTo>
                        <a:pt x="220" y="2624"/>
                      </a:lnTo>
                      <a:lnTo>
                        <a:pt x="269" y="2556"/>
                      </a:lnTo>
                      <a:lnTo>
                        <a:pt x="317" y="2490"/>
                      </a:lnTo>
                      <a:lnTo>
                        <a:pt x="360" y="2424"/>
                      </a:lnTo>
                      <a:lnTo>
                        <a:pt x="403" y="2359"/>
                      </a:lnTo>
                      <a:lnTo>
                        <a:pt x="442" y="2295"/>
                      </a:lnTo>
                      <a:lnTo>
                        <a:pt x="479" y="2233"/>
                      </a:lnTo>
                      <a:lnTo>
                        <a:pt x="515" y="2173"/>
                      </a:lnTo>
                      <a:lnTo>
                        <a:pt x="548" y="2112"/>
                      </a:lnTo>
                      <a:lnTo>
                        <a:pt x="578" y="2054"/>
                      </a:lnTo>
                      <a:lnTo>
                        <a:pt x="607" y="1996"/>
                      </a:lnTo>
                      <a:lnTo>
                        <a:pt x="634" y="1939"/>
                      </a:lnTo>
                      <a:lnTo>
                        <a:pt x="657" y="1883"/>
                      </a:lnTo>
                      <a:lnTo>
                        <a:pt x="680" y="1829"/>
                      </a:lnTo>
                      <a:lnTo>
                        <a:pt x="700" y="1776"/>
                      </a:lnTo>
                      <a:lnTo>
                        <a:pt x="718" y="1724"/>
                      </a:lnTo>
                      <a:lnTo>
                        <a:pt x="734" y="1672"/>
                      </a:lnTo>
                      <a:lnTo>
                        <a:pt x="749" y="1622"/>
                      </a:lnTo>
                      <a:lnTo>
                        <a:pt x="762" y="1572"/>
                      </a:lnTo>
                      <a:lnTo>
                        <a:pt x="772" y="1523"/>
                      </a:lnTo>
                      <a:lnTo>
                        <a:pt x="780" y="1475"/>
                      </a:lnTo>
                      <a:lnTo>
                        <a:pt x="788" y="1429"/>
                      </a:lnTo>
                      <a:lnTo>
                        <a:pt x="793" y="1383"/>
                      </a:lnTo>
                      <a:lnTo>
                        <a:pt x="796" y="1338"/>
                      </a:lnTo>
                      <a:lnTo>
                        <a:pt x="797" y="1294"/>
                      </a:lnTo>
                      <a:lnTo>
                        <a:pt x="797" y="1251"/>
                      </a:lnTo>
                      <a:lnTo>
                        <a:pt x="796" y="1209"/>
                      </a:lnTo>
                      <a:lnTo>
                        <a:pt x="793" y="1168"/>
                      </a:lnTo>
                      <a:lnTo>
                        <a:pt x="788" y="1127"/>
                      </a:lnTo>
                      <a:lnTo>
                        <a:pt x="974" y="1334"/>
                      </a:lnTo>
                      <a:lnTo>
                        <a:pt x="992" y="1284"/>
                      </a:lnTo>
                      <a:lnTo>
                        <a:pt x="1006" y="1234"/>
                      </a:lnTo>
                      <a:lnTo>
                        <a:pt x="1018" y="1185"/>
                      </a:lnTo>
                      <a:lnTo>
                        <a:pt x="1027" y="1136"/>
                      </a:lnTo>
                      <a:lnTo>
                        <a:pt x="1034" y="1088"/>
                      </a:lnTo>
                      <a:lnTo>
                        <a:pt x="1039" y="1041"/>
                      </a:lnTo>
                      <a:lnTo>
                        <a:pt x="1042" y="995"/>
                      </a:lnTo>
                      <a:lnTo>
                        <a:pt x="1042" y="950"/>
                      </a:lnTo>
                      <a:lnTo>
                        <a:pt x="1040" y="905"/>
                      </a:lnTo>
                      <a:lnTo>
                        <a:pt x="1038" y="860"/>
                      </a:lnTo>
                      <a:lnTo>
                        <a:pt x="1033" y="816"/>
                      </a:lnTo>
                      <a:lnTo>
                        <a:pt x="1026" y="773"/>
                      </a:lnTo>
                      <a:lnTo>
                        <a:pt x="1018" y="730"/>
                      </a:lnTo>
                      <a:lnTo>
                        <a:pt x="1007" y="688"/>
                      </a:lnTo>
                      <a:lnTo>
                        <a:pt x="996" y="646"/>
                      </a:lnTo>
                      <a:lnTo>
                        <a:pt x="984" y="605"/>
                      </a:lnTo>
                      <a:lnTo>
                        <a:pt x="969" y="564"/>
                      </a:lnTo>
                      <a:lnTo>
                        <a:pt x="953" y="524"/>
                      </a:lnTo>
                      <a:lnTo>
                        <a:pt x="936" y="485"/>
                      </a:lnTo>
                      <a:lnTo>
                        <a:pt x="919" y="445"/>
                      </a:lnTo>
                      <a:lnTo>
                        <a:pt x="899" y="406"/>
                      </a:lnTo>
                      <a:lnTo>
                        <a:pt x="879" y="367"/>
                      </a:lnTo>
                      <a:lnTo>
                        <a:pt x="858" y="329"/>
                      </a:lnTo>
                      <a:lnTo>
                        <a:pt x="837" y="292"/>
                      </a:lnTo>
                      <a:lnTo>
                        <a:pt x="815" y="254"/>
                      </a:lnTo>
                      <a:lnTo>
                        <a:pt x="791" y="217"/>
                      </a:lnTo>
                      <a:lnTo>
                        <a:pt x="767" y="180"/>
                      </a:lnTo>
                      <a:lnTo>
                        <a:pt x="743" y="144"/>
                      </a:lnTo>
                      <a:lnTo>
                        <a:pt x="693" y="71"/>
                      </a:lnTo>
                      <a:lnTo>
                        <a:pt x="643" y="0"/>
                      </a:lnTo>
                      <a:lnTo>
                        <a:pt x="21" y="0"/>
                      </a:lnTo>
                      <a:lnTo>
                        <a:pt x="0" y="2910"/>
                      </a:ln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6" name="îṥḷîďê"/>
                <p:cNvSpPr/>
                <p:nvPr/>
              </p:nvSpPr>
              <p:spPr bwMode="auto">
                <a:xfrm>
                  <a:off x="4773133" y="1718459"/>
                  <a:ext cx="188736" cy="522169"/>
                </a:xfrm>
                <a:custGeom>
                  <a:avLst/>
                  <a:gdLst/>
                  <a:ahLst/>
                  <a:cxnLst>
                    <a:cxn ang="0">
                      <a:pos x="41" y="1944"/>
                    </a:cxn>
                    <a:cxn ang="0">
                      <a:pos x="117" y="1846"/>
                    </a:cxn>
                    <a:cxn ang="0">
                      <a:pos x="186" y="1753"/>
                    </a:cxn>
                    <a:cxn ang="0">
                      <a:pos x="249" y="1662"/>
                    </a:cxn>
                    <a:cxn ang="0">
                      <a:pos x="306" y="1574"/>
                    </a:cxn>
                    <a:cxn ang="0">
                      <a:pos x="356" y="1490"/>
                    </a:cxn>
                    <a:cxn ang="0">
                      <a:pos x="400" y="1408"/>
                    </a:cxn>
                    <a:cxn ang="0">
                      <a:pos x="438" y="1330"/>
                    </a:cxn>
                    <a:cxn ang="0">
                      <a:pos x="471" y="1255"/>
                    </a:cxn>
                    <a:cxn ang="0">
                      <a:pos x="498" y="1182"/>
                    </a:cxn>
                    <a:cxn ang="0">
                      <a:pos x="519" y="1112"/>
                    </a:cxn>
                    <a:cxn ang="0">
                      <a:pos x="535" y="1045"/>
                    </a:cxn>
                    <a:cxn ang="0">
                      <a:pos x="545" y="980"/>
                    </a:cxn>
                    <a:cxn ang="0">
                      <a:pos x="552" y="918"/>
                    </a:cxn>
                    <a:cxn ang="0">
                      <a:pos x="553" y="859"/>
                    </a:cxn>
                    <a:cxn ang="0">
                      <a:pos x="549" y="800"/>
                    </a:cxn>
                    <a:cxn ang="0">
                      <a:pos x="675" y="1024"/>
                    </a:cxn>
                    <a:cxn ang="0">
                      <a:pos x="697" y="954"/>
                    </a:cxn>
                    <a:cxn ang="0">
                      <a:pos x="712" y="882"/>
                    </a:cxn>
                    <a:cxn ang="0">
                      <a:pos x="720" y="812"/>
                    </a:cxn>
                    <a:cxn ang="0">
                      <a:pos x="722" y="742"/>
                    </a:cxn>
                    <a:cxn ang="0">
                      <a:pos x="718" y="674"/>
                    </a:cxn>
                    <a:cxn ang="0">
                      <a:pos x="710" y="604"/>
                    </a:cxn>
                    <a:cxn ang="0">
                      <a:pos x="698" y="536"/>
                    </a:cxn>
                    <a:cxn ang="0">
                      <a:pos x="681" y="469"/>
                    </a:cxn>
                    <a:cxn ang="0">
                      <a:pos x="660" y="403"/>
                    </a:cxn>
                    <a:cxn ang="0">
                      <a:pos x="636" y="339"/>
                    </a:cxn>
                    <a:cxn ang="0">
                      <a:pos x="609" y="277"/>
                    </a:cxn>
                    <a:cxn ang="0">
                      <a:pos x="580" y="217"/>
                    </a:cxn>
                    <a:cxn ang="0">
                      <a:pos x="515" y="103"/>
                    </a:cxn>
                    <a:cxn ang="0">
                      <a:pos x="445" y="0"/>
                    </a:cxn>
                    <a:cxn ang="0">
                      <a:pos x="0" y="1994"/>
                    </a:cxn>
                  </a:cxnLst>
                  <a:rect l="0" t="0" r="r" b="b"/>
                  <a:pathLst>
                    <a:path w="722" h="1994">
                      <a:moveTo>
                        <a:pt x="0" y="1994"/>
                      </a:moveTo>
                      <a:lnTo>
                        <a:pt x="41" y="1944"/>
                      </a:lnTo>
                      <a:lnTo>
                        <a:pt x="79" y="1895"/>
                      </a:lnTo>
                      <a:lnTo>
                        <a:pt x="117" y="1846"/>
                      </a:lnTo>
                      <a:lnTo>
                        <a:pt x="153" y="1799"/>
                      </a:lnTo>
                      <a:lnTo>
                        <a:pt x="186" y="1753"/>
                      </a:lnTo>
                      <a:lnTo>
                        <a:pt x="219" y="1706"/>
                      </a:lnTo>
                      <a:lnTo>
                        <a:pt x="249" y="1662"/>
                      </a:lnTo>
                      <a:lnTo>
                        <a:pt x="279" y="1618"/>
                      </a:lnTo>
                      <a:lnTo>
                        <a:pt x="306" y="1574"/>
                      </a:lnTo>
                      <a:lnTo>
                        <a:pt x="333" y="1531"/>
                      </a:lnTo>
                      <a:lnTo>
                        <a:pt x="356" y="1490"/>
                      </a:lnTo>
                      <a:lnTo>
                        <a:pt x="379" y="1449"/>
                      </a:lnTo>
                      <a:lnTo>
                        <a:pt x="400" y="1408"/>
                      </a:lnTo>
                      <a:lnTo>
                        <a:pt x="420" y="1368"/>
                      </a:lnTo>
                      <a:lnTo>
                        <a:pt x="438" y="1330"/>
                      </a:lnTo>
                      <a:lnTo>
                        <a:pt x="455" y="1292"/>
                      </a:lnTo>
                      <a:lnTo>
                        <a:pt x="471" y="1255"/>
                      </a:lnTo>
                      <a:lnTo>
                        <a:pt x="484" y="1218"/>
                      </a:lnTo>
                      <a:lnTo>
                        <a:pt x="498" y="1182"/>
                      </a:lnTo>
                      <a:lnTo>
                        <a:pt x="508" y="1146"/>
                      </a:lnTo>
                      <a:lnTo>
                        <a:pt x="519" y="1112"/>
                      </a:lnTo>
                      <a:lnTo>
                        <a:pt x="527" y="1078"/>
                      </a:lnTo>
                      <a:lnTo>
                        <a:pt x="535" y="1045"/>
                      </a:lnTo>
                      <a:lnTo>
                        <a:pt x="541" y="1012"/>
                      </a:lnTo>
                      <a:lnTo>
                        <a:pt x="545" y="980"/>
                      </a:lnTo>
                      <a:lnTo>
                        <a:pt x="549" y="948"/>
                      </a:lnTo>
                      <a:lnTo>
                        <a:pt x="552" y="918"/>
                      </a:lnTo>
                      <a:lnTo>
                        <a:pt x="553" y="888"/>
                      </a:lnTo>
                      <a:lnTo>
                        <a:pt x="553" y="859"/>
                      </a:lnTo>
                      <a:lnTo>
                        <a:pt x="552" y="829"/>
                      </a:lnTo>
                      <a:lnTo>
                        <a:pt x="549" y="800"/>
                      </a:lnTo>
                      <a:lnTo>
                        <a:pt x="547" y="773"/>
                      </a:lnTo>
                      <a:lnTo>
                        <a:pt x="675" y="1024"/>
                      </a:lnTo>
                      <a:lnTo>
                        <a:pt x="687" y="988"/>
                      </a:lnTo>
                      <a:lnTo>
                        <a:pt x="697" y="954"/>
                      </a:lnTo>
                      <a:lnTo>
                        <a:pt x="705" y="918"/>
                      </a:lnTo>
                      <a:lnTo>
                        <a:pt x="712" y="882"/>
                      </a:lnTo>
                      <a:lnTo>
                        <a:pt x="716" y="848"/>
                      </a:lnTo>
                      <a:lnTo>
                        <a:pt x="720" y="812"/>
                      </a:lnTo>
                      <a:lnTo>
                        <a:pt x="721" y="778"/>
                      </a:lnTo>
                      <a:lnTo>
                        <a:pt x="722" y="742"/>
                      </a:lnTo>
                      <a:lnTo>
                        <a:pt x="721" y="708"/>
                      </a:lnTo>
                      <a:lnTo>
                        <a:pt x="718" y="674"/>
                      </a:lnTo>
                      <a:lnTo>
                        <a:pt x="716" y="638"/>
                      </a:lnTo>
                      <a:lnTo>
                        <a:pt x="710" y="604"/>
                      </a:lnTo>
                      <a:lnTo>
                        <a:pt x="705" y="569"/>
                      </a:lnTo>
                      <a:lnTo>
                        <a:pt x="698" y="536"/>
                      </a:lnTo>
                      <a:lnTo>
                        <a:pt x="690" y="502"/>
                      </a:lnTo>
                      <a:lnTo>
                        <a:pt x="681" y="469"/>
                      </a:lnTo>
                      <a:lnTo>
                        <a:pt x="671" y="436"/>
                      </a:lnTo>
                      <a:lnTo>
                        <a:pt x="660" y="403"/>
                      </a:lnTo>
                      <a:lnTo>
                        <a:pt x="648" y="371"/>
                      </a:lnTo>
                      <a:lnTo>
                        <a:pt x="636" y="339"/>
                      </a:lnTo>
                      <a:lnTo>
                        <a:pt x="623" y="308"/>
                      </a:lnTo>
                      <a:lnTo>
                        <a:pt x="609" y="277"/>
                      </a:lnTo>
                      <a:lnTo>
                        <a:pt x="594" y="247"/>
                      </a:lnTo>
                      <a:lnTo>
                        <a:pt x="580" y="217"/>
                      </a:lnTo>
                      <a:lnTo>
                        <a:pt x="548" y="159"/>
                      </a:lnTo>
                      <a:lnTo>
                        <a:pt x="515" y="103"/>
                      </a:lnTo>
                      <a:lnTo>
                        <a:pt x="481" y="50"/>
                      </a:lnTo>
                      <a:lnTo>
                        <a:pt x="445" y="0"/>
                      </a:lnTo>
                      <a:lnTo>
                        <a:pt x="21" y="0"/>
                      </a:lnTo>
                      <a:lnTo>
                        <a:pt x="0" y="199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  <p:grpSp>
            <p:nvGrpSpPr>
              <p:cNvPr id="17" name="ï$ľíḋê"/>
              <p:cNvGrpSpPr/>
              <p:nvPr/>
            </p:nvGrpSpPr>
            <p:grpSpPr>
              <a:xfrm>
                <a:off x="5056526" y="2002973"/>
                <a:ext cx="2090002" cy="2363642"/>
                <a:chOff x="4051300" y="590550"/>
                <a:chExt cx="1041400" cy="1177749"/>
              </a:xfrm>
            </p:grpSpPr>
            <p:sp>
              <p:nvSpPr>
                <p:cNvPr id="18" name="iṧḷïḓê"/>
                <p:cNvSpPr/>
                <p:nvPr/>
              </p:nvSpPr>
              <p:spPr bwMode="auto">
                <a:xfrm>
                  <a:off x="4572000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282" y="238"/>
                    </a:cxn>
                    <a:cxn ang="0">
                      <a:pos x="831" y="758"/>
                    </a:cxn>
                    <a:cxn ang="0">
                      <a:pos x="1354" y="1337"/>
                    </a:cxn>
                    <a:cxn ang="0">
                      <a:pos x="1850" y="1978"/>
                    </a:cxn>
                    <a:cxn ang="0">
                      <a:pos x="2315" y="2677"/>
                    </a:cxn>
                    <a:cxn ang="0">
                      <a:pos x="2752" y="3437"/>
                    </a:cxn>
                    <a:cxn ang="0">
                      <a:pos x="3157" y="4257"/>
                    </a:cxn>
                    <a:cxn ang="0">
                      <a:pos x="3528" y="5137"/>
                    </a:cxn>
                    <a:cxn ang="0">
                      <a:pos x="3863" y="6075"/>
                    </a:cxn>
                    <a:cxn ang="0">
                      <a:pos x="4162" y="7074"/>
                    </a:cxn>
                    <a:cxn ang="0">
                      <a:pos x="4422" y="8132"/>
                    </a:cxn>
                    <a:cxn ang="0">
                      <a:pos x="4643" y="9251"/>
                    </a:cxn>
                    <a:cxn ang="0">
                      <a:pos x="4821" y="10428"/>
                    </a:cxn>
                    <a:cxn ang="0">
                      <a:pos x="4957" y="11665"/>
                    </a:cxn>
                    <a:cxn ang="0">
                      <a:pos x="5048" y="12961"/>
                    </a:cxn>
                    <a:cxn ang="0">
                      <a:pos x="5092" y="14318"/>
                    </a:cxn>
                    <a:cxn ang="0">
                      <a:pos x="5083" y="15116"/>
                    </a:cxn>
                    <a:cxn ang="0">
                      <a:pos x="4980" y="15293"/>
                    </a:cxn>
                    <a:cxn ang="0">
                      <a:pos x="4788" y="15451"/>
                    </a:cxn>
                    <a:cxn ang="0">
                      <a:pos x="4519" y="15588"/>
                    </a:cxn>
                    <a:cxn ang="0">
                      <a:pos x="4186" y="15707"/>
                    </a:cxn>
                    <a:cxn ang="0">
                      <a:pos x="3802" y="15809"/>
                    </a:cxn>
                    <a:cxn ang="0">
                      <a:pos x="3381" y="15895"/>
                    </a:cxn>
                    <a:cxn ang="0">
                      <a:pos x="2937" y="15965"/>
                    </a:cxn>
                    <a:cxn ang="0">
                      <a:pos x="2480" y="16022"/>
                    </a:cxn>
                    <a:cxn ang="0">
                      <a:pos x="2024" y="16068"/>
                    </a:cxn>
                    <a:cxn ang="0">
                      <a:pos x="1583" y="16102"/>
                    </a:cxn>
                    <a:cxn ang="0">
                      <a:pos x="1169" y="16128"/>
                    </a:cxn>
                    <a:cxn ang="0">
                      <a:pos x="796" y="16145"/>
                    </a:cxn>
                    <a:cxn ang="0">
                      <a:pos x="478" y="16155"/>
                    </a:cxn>
                    <a:cxn ang="0">
                      <a:pos x="224" y="16159"/>
                    </a:cxn>
                    <a:cxn ang="0">
                      <a:pos x="52" y="1615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96" h="16159">
                      <a:moveTo>
                        <a:pt x="0" y="0"/>
                      </a:moveTo>
                      <a:lnTo>
                        <a:pt x="282" y="238"/>
                      </a:lnTo>
                      <a:lnTo>
                        <a:pt x="559" y="490"/>
                      </a:lnTo>
                      <a:lnTo>
                        <a:pt x="831" y="758"/>
                      </a:lnTo>
                      <a:lnTo>
                        <a:pt x="1096" y="1040"/>
                      </a:lnTo>
                      <a:lnTo>
                        <a:pt x="1354" y="1337"/>
                      </a:lnTo>
                      <a:lnTo>
                        <a:pt x="1605" y="1650"/>
                      </a:lnTo>
                      <a:lnTo>
                        <a:pt x="1850" y="1978"/>
                      </a:lnTo>
                      <a:lnTo>
                        <a:pt x="2086" y="2320"/>
                      </a:lnTo>
                      <a:lnTo>
                        <a:pt x="2315" y="2677"/>
                      </a:lnTo>
                      <a:lnTo>
                        <a:pt x="2538" y="3050"/>
                      </a:lnTo>
                      <a:lnTo>
                        <a:pt x="2752" y="3437"/>
                      </a:lnTo>
                      <a:lnTo>
                        <a:pt x="2959" y="3839"/>
                      </a:lnTo>
                      <a:lnTo>
                        <a:pt x="3157" y="4257"/>
                      </a:lnTo>
                      <a:lnTo>
                        <a:pt x="3347" y="4690"/>
                      </a:lnTo>
                      <a:lnTo>
                        <a:pt x="3528" y="5137"/>
                      </a:lnTo>
                      <a:lnTo>
                        <a:pt x="3700" y="5598"/>
                      </a:lnTo>
                      <a:lnTo>
                        <a:pt x="3863" y="6075"/>
                      </a:lnTo>
                      <a:lnTo>
                        <a:pt x="4017" y="6567"/>
                      </a:lnTo>
                      <a:lnTo>
                        <a:pt x="4162" y="7074"/>
                      </a:lnTo>
                      <a:lnTo>
                        <a:pt x="4297" y="7596"/>
                      </a:lnTo>
                      <a:lnTo>
                        <a:pt x="4422" y="8132"/>
                      </a:lnTo>
                      <a:lnTo>
                        <a:pt x="4538" y="8684"/>
                      </a:lnTo>
                      <a:lnTo>
                        <a:pt x="4643" y="9251"/>
                      </a:lnTo>
                      <a:lnTo>
                        <a:pt x="4738" y="9832"/>
                      </a:lnTo>
                      <a:lnTo>
                        <a:pt x="4821" y="10428"/>
                      </a:lnTo>
                      <a:lnTo>
                        <a:pt x="4895" y="11040"/>
                      </a:lnTo>
                      <a:lnTo>
                        <a:pt x="4957" y="11665"/>
                      </a:lnTo>
                      <a:lnTo>
                        <a:pt x="5008" y="12306"/>
                      </a:lnTo>
                      <a:lnTo>
                        <a:pt x="5048" y="12961"/>
                      </a:lnTo>
                      <a:lnTo>
                        <a:pt x="5076" y="13632"/>
                      </a:lnTo>
                      <a:lnTo>
                        <a:pt x="5092" y="14318"/>
                      </a:lnTo>
                      <a:lnTo>
                        <a:pt x="5096" y="15019"/>
                      </a:lnTo>
                      <a:lnTo>
                        <a:pt x="5083" y="15116"/>
                      </a:lnTo>
                      <a:lnTo>
                        <a:pt x="5044" y="15207"/>
                      </a:lnTo>
                      <a:lnTo>
                        <a:pt x="4980" y="15293"/>
                      </a:lnTo>
                      <a:lnTo>
                        <a:pt x="4894" y="15375"/>
                      </a:lnTo>
                      <a:lnTo>
                        <a:pt x="4788" y="15451"/>
                      </a:lnTo>
                      <a:lnTo>
                        <a:pt x="4662" y="15523"/>
                      </a:lnTo>
                      <a:lnTo>
                        <a:pt x="4519" y="15588"/>
                      </a:lnTo>
                      <a:lnTo>
                        <a:pt x="4359" y="15650"/>
                      </a:lnTo>
                      <a:lnTo>
                        <a:pt x="4186" y="15707"/>
                      </a:lnTo>
                      <a:lnTo>
                        <a:pt x="4000" y="15759"/>
                      </a:lnTo>
                      <a:lnTo>
                        <a:pt x="3802" y="15809"/>
                      </a:lnTo>
                      <a:lnTo>
                        <a:pt x="3596" y="15853"/>
                      </a:lnTo>
                      <a:lnTo>
                        <a:pt x="3381" y="15895"/>
                      </a:lnTo>
                      <a:lnTo>
                        <a:pt x="3161" y="15931"/>
                      </a:lnTo>
                      <a:lnTo>
                        <a:pt x="2937" y="15965"/>
                      </a:lnTo>
                      <a:lnTo>
                        <a:pt x="2709" y="15995"/>
                      </a:lnTo>
                      <a:lnTo>
                        <a:pt x="2480" y="16022"/>
                      </a:lnTo>
                      <a:lnTo>
                        <a:pt x="2251" y="16047"/>
                      </a:lnTo>
                      <a:lnTo>
                        <a:pt x="2024" y="16068"/>
                      </a:lnTo>
                      <a:lnTo>
                        <a:pt x="1800" y="16087"/>
                      </a:lnTo>
                      <a:lnTo>
                        <a:pt x="1583" y="16102"/>
                      </a:lnTo>
                      <a:lnTo>
                        <a:pt x="1371" y="16116"/>
                      </a:lnTo>
                      <a:lnTo>
                        <a:pt x="1169" y="16128"/>
                      </a:lnTo>
                      <a:lnTo>
                        <a:pt x="977" y="16137"/>
                      </a:lnTo>
                      <a:lnTo>
                        <a:pt x="796" y="16145"/>
                      </a:lnTo>
                      <a:lnTo>
                        <a:pt x="630" y="16150"/>
                      </a:lnTo>
                      <a:lnTo>
                        <a:pt x="478" y="16155"/>
                      </a:lnTo>
                      <a:lnTo>
                        <a:pt x="341" y="16157"/>
                      </a:lnTo>
                      <a:lnTo>
                        <a:pt x="224" y="16159"/>
                      </a:lnTo>
                      <a:lnTo>
                        <a:pt x="127" y="16159"/>
                      </a:lnTo>
                      <a:lnTo>
                        <a:pt x="52" y="16159"/>
                      </a:lnTo>
                      <a:lnTo>
                        <a:pt x="0" y="1615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9" name="íṣḻíḓé"/>
                <p:cNvSpPr/>
                <p:nvPr/>
              </p:nvSpPr>
              <p:spPr bwMode="auto">
                <a:xfrm>
                  <a:off x="4235348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4814" y="238"/>
                    </a:cxn>
                    <a:cxn ang="0">
                      <a:pos x="4265" y="758"/>
                    </a:cxn>
                    <a:cxn ang="0">
                      <a:pos x="3742" y="1337"/>
                    </a:cxn>
                    <a:cxn ang="0">
                      <a:pos x="3246" y="1978"/>
                    </a:cxn>
                    <a:cxn ang="0">
                      <a:pos x="2781" y="2677"/>
                    </a:cxn>
                    <a:cxn ang="0">
                      <a:pos x="2344" y="3437"/>
                    </a:cxn>
                    <a:cxn ang="0">
                      <a:pos x="1939" y="4257"/>
                    </a:cxn>
                    <a:cxn ang="0">
                      <a:pos x="1568" y="5137"/>
                    </a:cxn>
                    <a:cxn ang="0">
                      <a:pos x="1233" y="6075"/>
                    </a:cxn>
                    <a:cxn ang="0">
                      <a:pos x="934" y="7074"/>
                    </a:cxn>
                    <a:cxn ang="0">
                      <a:pos x="674" y="8132"/>
                    </a:cxn>
                    <a:cxn ang="0">
                      <a:pos x="453" y="9251"/>
                    </a:cxn>
                    <a:cxn ang="0">
                      <a:pos x="275" y="10428"/>
                    </a:cxn>
                    <a:cxn ang="0">
                      <a:pos x="139" y="11665"/>
                    </a:cxn>
                    <a:cxn ang="0">
                      <a:pos x="48" y="12961"/>
                    </a:cxn>
                    <a:cxn ang="0">
                      <a:pos x="4" y="14318"/>
                    </a:cxn>
                    <a:cxn ang="0">
                      <a:pos x="13" y="15116"/>
                    </a:cxn>
                    <a:cxn ang="0">
                      <a:pos x="116" y="15293"/>
                    </a:cxn>
                    <a:cxn ang="0">
                      <a:pos x="308" y="15451"/>
                    </a:cxn>
                    <a:cxn ang="0">
                      <a:pos x="577" y="15588"/>
                    </a:cxn>
                    <a:cxn ang="0">
                      <a:pos x="910" y="15707"/>
                    </a:cxn>
                    <a:cxn ang="0">
                      <a:pos x="1294" y="15809"/>
                    </a:cxn>
                    <a:cxn ang="0">
                      <a:pos x="1715" y="15895"/>
                    </a:cxn>
                    <a:cxn ang="0">
                      <a:pos x="2159" y="15965"/>
                    </a:cxn>
                    <a:cxn ang="0">
                      <a:pos x="2616" y="16022"/>
                    </a:cxn>
                    <a:cxn ang="0">
                      <a:pos x="3072" y="16068"/>
                    </a:cxn>
                    <a:cxn ang="0">
                      <a:pos x="3513" y="16102"/>
                    </a:cxn>
                    <a:cxn ang="0">
                      <a:pos x="3927" y="16128"/>
                    </a:cxn>
                    <a:cxn ang="0">
                      <a:pos x="4300" y="16145"/>
                    </a:cxn>
                    <a:cxn ang="0">
                      <a:pos x="4618" y="16155"/>
                    </a:cxn>
                    <a:cxn ang="0">
                      <a:pos x="4872" y="16159"/>
                    </a:cxn>
                    <a:cxn ang="0">
                      <a:pos x="5044" y="16159"/>
                    </a:cxn>
                    <a:cxn ang="0">
                      <a:pos x="5098" y="0"/>
                    </a:cxn>
                  </a:cxnLst>
                  <a:rect l="0" t="0" r="r" b="b"/>
                  <a:pathLst>
                    <a:path w="5098" h="16159">
                      <a:moveTo>
                        <a:pt x="5098" y="0"/>
                      </a:moveTo>
                      <a:lnTo>
                        <a:pt x="4814" y="238"/>
                      </a:lnTo>
                      <a:lnTo>
                        <a:pt x="4537" y="490"/>
                      </a:lnTo>
                      <a:lnTo>
                        <a:pt x="4265" y="758"/>
                      </a:lnTo>
                      <a:lnTo>
                        <a:pt x="4000" y="1040"/>
                      </a:lnTo>
                      <a:lnTo>
                        <a:pt x="3742" y="1337"/>
                      </a:lnTo>
                      <a:lnTo>
                        <a:pt x="3491" y="1650"/>
                      </a:lnTo>
                      <a:lnTo>
                        <a:pt x="3246" y="1978"/>
                      </a:lnTo>
                      <a:lnTo>
                        <a:pt x="3010" y="2320"/>
                      </a:lnTo>
                      <a:lnTo>
                        <a:pt x="2781" y="2677"/>
                      </a:lnTo>
                      <a:lnTo>
                        <a:pt x="2558" y="3050"/>
                      </a:lnTo>
                      <a:lnTo>
                        <a:pt x="2344" y="3437"/>
                      </a:lnTo>
                      <a:lnTo>
                        <a:pt x="2137" y="3839"/>
                      </a:lnTo>
                      <a:lnTo>
                        <a:pt x="1939" y="4257"/>
                      </a:lnTo>
                      <a:lnTo>
                        <a:pt x="1749" y="4690"/>
                      </a:lnTo>
                      <a:lnTo>
                        <a:pt x="1568" y="5137"/>
                      </a:lnTo>
                      <a:lnTo>
                        <a:pt x="1396" y="5598"/>
                      </a:lnTo>
                      <a:lnTo>
                        <a:pt x="1233" y="6075"/>
                      </a:lnTo>
                      <a:lnTo>
                        <a:pt x="1079" y="6567"/>
                      </a:lnTo>
                      <a:lnTo>
                        <a:pt x="934" y="7074"/>
                      </a:lnTo>
                      <a:lnTo>
                        <a:pt x="799" y="7596"/>
                      </a:lnTo>
                      <a:lnTo>
                        <a:pt x="674" y="8132"/>
                      </a:lnTo>
                      <a:lnTo>
                        <a:pt x="558" y="8684"/>
                      </a:lnTo>
                      <a:lnTo>
                        <a:pt x="453" y="9251"/>
                      </a:lnTo>
                      <a:lnTo>
                        <a:pt x="358" y="9832"/>
                      </a:lnTo>
                      <a:lnTo>
                        <a:pt x="275" y="10428"/>
                      </a:lnTo>
                      <a:lnTo>
                        <a:pt x="201" y="11040"/>
                      </a:lnTo>
                      <a:lnTo>
                        <a:pt x="139" y="11665"/>
                      </a:lnTo>
                      <a:lnTo>
                        <a:pt x="88" y="12306"/>
                      </a:lnTo>
                      <a:lnTo>
                        <a:pt x="48" y="12961"/>
                      </a:lnTo>
                      <a:lnTo>
                        <a:pt x="20" y="13632"/>
                      </a:lnTo>
                      <a:lnTo>
                        <a:pt x="4" y="14318"/>
                      </a:lnTo>
                      <a:lnTo>
                        <a:pt x="0" y="15019"/>
                      </a:lnTo>
                      <a:lnTo>
                        <a:pt x="13" y="15116"/>
                      </a:lnTo>
                      <a:lnTo>
                        <a:pt x="52" y="15207"/>
                      </a:lnTo>
                      <a:lnTo>
                        <a:pt x="116" y="15293"/>
                      </a:lnTo>
                      <a:lnTo>
                        <a:pt x="202" y="15375"/>
                      </a:lnTo>
                      <a:lnTo>
                        <a:pt x="308" y="15451"/>
                      </a:lnTo>
                      <a:lnTo>
                        <a:pt x="434" y="15523"/>
                      </a:lnTo>
                      <a:lnTo>
                        <a:pt x="577" y="15588"/>
                      </a:lnTo>
                      <a:lnTo>
                        <a:pt x="737" y="15650"/>
                      </a:lnTo>
                      <a:lnTo>
                        <a:pt x="910" y="15707"/>
                      </a:lnTo>
                      <a:lnTo>
                        <a:pt x="1096" y="15759"/>
                      </a:lnTo>
                      <a:lnTo>
                        <a:pt x="1294" y="15809"/>
                      </a:lnTo>
                      <a:lnTo>
                        <a:pt x="1500" y="15853"/>
                      </a:lnTo>
                      <a:lnTo>
                        <a:pt x="1715" y="15895"/>
                      </a:lnTo>
                      <a:lnTo>
                        <a:pt x="1935" y="15931"/>
                      </a:lnTo>
                      <a:lnTo>
                        <a:pt x="2159" y="15965"/>
                      </a:lnTo>
                      <a:lnTo>
                        <a:pt x="2387" y="15995"/>
                      </a:lnTo>
                      <a:lnTo>
                        <a:pt x="2616" y="16022"/>
                      </a:lnTo>
                      <a:lnTo>
                        <a:pt x="2845" y="16047"/>
                      </a:lnTo>
                      <a:lnTo>
                        <a:pt x="3072" y="16068"/>
                      </a:lnTo>
                      <a:lnTo>
                        <a:pt x="3296" y="16087"/>
                      </a:lnTo>
                      <a:lnTo>
                        <a:pt x="3513" y="16102"/>
                      </a:lnTo>
                      <a:lnTo>
                        <a:pt x="3725" y="16116"/>
                      </a:lnTo>
                      <a:lnTo>
                        <a:pt x="3927" y="16128"/>
                      </a:lnTo>
                      <a:lnTo>
                        <a:pt x="4119" y="16137"/>
                      </a:lnTo>
                      <a:lnTo>
                        <a:pt x="4300" y="16145"/>
                      </a:lnTo>
                      <a:lnTo>
                        <a:pt x="4466" y="16150"/>
                      </a:lnTo>
                      <a:lnTo>
                        <a:pt x="4618" y="16155"/>
                      </a:lnTo>
                      <a:lnTo>
                        <a:pt x="4755" y="16157"/>
                      </a:lnTo>
                      <a:lnTo>
                        <a:pt x="4872" y="16159"/>
                      </a:lnTo>
                      <a:lnTo>
                        <a:pt x="4969" y="16159"/>
                      </a:lnTo>
                      <a:lnTo>
                        <a:pt x="5044" y="16159"/>
                      </a:lnTo>
                      <a:lnTo>
                        <a:pt x="5098" y="16158"/>
                      </a:lnTo>
                      <a:lnTo>
                        <a:pt x="5098" y="0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0" name="íŝliḑê"/>
                <p:cNvSpPr/>
                <p:nvPr/>
              </p:nvSpPr>
              <p:spPr bwMode="auto">
                <a:xfrm>
                  <a:off x="4383327" y="786159"/>
                  <a:ext cx="377346" cy="78614"/>
                </a:xfrm>
                <a:custGeom>
                  <a:avLst/>
                  <a:gdLst/>
                  <a:ahLst/>
                  <a:cxnLst>
                    <a:cxn ang="0">
                      <a:pos x="5556" y="733"/>
                    </a:cxn>
                    <a:cxn ang="0">
                      <a:pos x="5313" y="816"/>
                    </a:cxn>
                    <a:cxn ang="0">
                      <a:pos x="5064" y="891"/>
                    </a:cxn>
                    <a:cxn ang="0">
                      <a:pos x="4807" y="959"/>
                    </a:cxn>
                    <a:cxn ang="0">
                      <a:pos x="4545" y="1018"/>
                    </a:cxn>
                    <a:cxn ang="0">
                      <a:pos x="4275" y="1068"/>
                    </a:cxn>
                    <a:cxn ang="0">
                      <a:pos x="4002" y="1111"/>
                    </a:cxn>
                    <a:cxn ang="0">
                      <a:pos x="3722" y="1144"/>
                    </a:cxn>
                    <a:cxn ang="0">
                      <a:pos x="3437" y="1168"/>
                    </a:cxn>
                    <a:cxn ang="0">
                      <a:pos x="3149" y="1183"/>
                    </a:cxn>
                    <a:cxn ang="0">
                      <a:pos x="2858" y="1188"/>
                    </a:cxn>
                    <a:cxn ang="0">
                      <a:pos x="2565" y="1183"/>
                    </a:cxn>
                    <a:cxn ang="0">
                      <a:pos x="2277" y="1168"/>
                    </a:cxn>
                    <a:cxn ang="0">
                      <a:pos x="1992" y="1144"/>
                    </a:cxn>
                    <a:cxn ang="0">
                      <a:pos x="1712" y="1111"/>
                    </a:cxn>
                    <a:cxn ang="0">
                      <a:pos x="1439" y="1068"/>
                    </a:cxn>
                    <a:cxn ang="0">
                      <a:pos x="1169" y="1018"/>
                    </a:cxn>
                    <a:cxn ang="0">
                      <a:pos x="907" y="959"/>
                    </a:cxn>
                    <a:cxn ang="0">
                      <a:pos x="650" y="891"/>
                    </a:cxn>
                    <a:cxn ang="0">
                      <a:pos x="401" y="816"/>
                    </a:cxn>
                    <a:cxn ang="0">
                      <a:pos x="158" y="733"/>
                    </a:cxn>
                    <a:cxn ang="0">
                      <a:pos x="46" y="587"/>
                    </a:cxn>
                    <a:cxn ang="0">
                      <a:pos x="182" y="331"/>
                    </a:cxn>
                    <a:cxn ang="0">
                      <a:pos x="322" y="82"/>
                    </a:cxn>
                    <a:cxn ang="0">
                      <a:pos x="510" y="45"/>
                    </a:cxn>
                    <a:cxn ang="0">
                      <a:pos x="726" y="106"/>
                    </a:cxn>
                    <a:cxn ang="0">
                      <a:pos x="947" y="163"/>
                    </a:cxn>
                    <a:cxn ang="0">
                      <a:pos x="1173" y="212"/>
                    </a:cxn>
                    <a:cxn ang="0">
                      <a:pos x="1402" y="257"/>
                    </a:cxn>
                    <a:cxn ang="0">
                      <a:pos x="1635" y="294"/>
                    </a:cxn>
                    <a:cxn ang="0">
                      <a:pos x="1873" y="325"/>
                    </a:cxn>
                    <a:cxn ang="0">
                      <a:pos x="2115" y="350"/>
                    </a:cxn>
                    <a:cxn ang="0">
                      <a:pos x="2359" y="368"/>
                    </a:cxn>
                    <a:cxn ang="0">
                      <a:pos x="2606" y="379"/>
                    </a:cxn>
                    <a:cxn ang="0">
                      <a:pos x="2858" y="382"/>
                    </a:cxn>
                    <a:cxn ang="0">
                      <a:pos x="3108" y="379"/>
                    </a:cxn>
                    <a:cxn ang="0">
                      <a:pos x="3355" y="368"/>
                    </a:cxn>
                    <a:cxn ang="0">
                      <a:pos x="3599" y="350"/>
                    </a:cxn>
                    <a:cxn ang="0">
                      <a:pos x="3841" y="325"/>
                    </a:cxn>
                    <a:cxn ang="0">
                      <a:pos x="4079" y="294"/>
                    </a:cxn>
                    <a:cxn ang="0">
                      <a:pos x="4312" y="257"/>
                    </a:cxn>
                    <a:cxn ang="0">
                      <a:pos x="4541" y="212"/>
                    </a:cxn>
                    <a:cxn ang="0">
                      <a:pos x="4767" y="162"/>
                    </a:cxn>
                    <a:cxn ang="0">
                      <a:pos x="4988" y="106"/>
                    </a:cxn>
                    <a:cxn ang="0">
                      <a:pos x="5204" y="45"/>
                    </a:cxn>
                    <a:cxn ang="0">
                      <a:pos x="5392" y="82"/>
                    </a:cxn>
                    <a:cxn ang="0">
                      <a:pos x="5532" y="331"/>
                    </a:cxn>
                    <a:cxn ang="0">
                      <a:pos x="5668" y="587"/>
                    </a:cxn>
                  </a:cxnLst>
                  <a:rect l="0" t="0" r="r" b="b"/>
                  <a:pathLst>
                    <a:path w="5714" h="1188">
                      <a:moveTo>
                        <a:pt x="5714" y="673"/>
                      </a:moveTo>
                      <a:lnTo>
                        <a:pt x="5635" y="703"/>
                      </a:lnTo>
                      <a:lnTo>
                        <a:pt x="5556" y="733"/>
                      </a:lnTo>
                      <a:lnTo>
                        <a:pt x="5476" y="761"/>
                      </a:lnTo>
                      <a:lnTo>
                        <a:pt x="5395" y="789"/>
                      </a:lnTo>
                      <a:lnTo>
                        <a:pt x="5313" y="816"/>
                      </a:lnTo>
                      <a:lnTo>
                        <a:pt x="5230" y="841"/>
                      </a:lnTo>
                      <a:lnTo>
                        <a:pt x="5148" y="867"/>
                      </a:lnTo>
                      <a:lnTo>
                        <a:pt x="5064" y="891"/>
                      </a:lnTo>
                      <a:lnTo>
                        <a:pt x="4979" y="914"/>
                      </a:lnTo>
                      <a:lnTo>
                        <a:pt x="4893" y="936"/>
                      </a:lnTo>
                      <a:lnTo>
                        <a:pt x="4807" y="959"/>
                      </a:lnTo>
                      <a:lnTo>
                        <a:pt x="4720" y="979"/>
                      </a:lnTo>
                      <a:lnTo>
                        <a:pt x="4633" y="999"/>
                      </a:lnTo>
                      <a:lnTo>
                        <a:pt x="4545" y="1018"/>
                      </a:lnTo>
                      <a:lnTo>
                        <a:pt x="4455" y="1036"/>
                      </a:lnTo>
                      <a:lnTo>
                        <a:pt x="4366" y="1053"/>
                      </a:lnTo>
                      <a:lnTo>
                        <a:pt x="4275" y="1068"/>
                      </a:lnTo>
                      <a:lnTo>
                        <a:pt x="4185" y="1084"/>
                      </a:lnTo>
                      <a:lnTo>
                        <a:pt x="4093" y="1097"/>
                      </a:lnTo>
                      <a:lnTo>
                        <a:pt x="4002" y="1111"/>
                      </a:lnTo>
                      <a:lnTo>
                        <a:pt x="3909" y="1123"/>
                      </a:lnTo>
                      <a:lnTo>
                        <a:pt x="3816" y="1134"/>
                      </a:lnTo>
                      <a:lnTo>
                        <a:pt x="3722" y="1144"/>
                      </a:lnTo>
                      <a:lnTo>
                        <a:pt x="3627" y="1153"/>
                      </a:lnTo>
                      <a:lnTo>
                        <a:pt x="3533" y="1161"/>
                      </a:lnTo>
                      <a:lnTo>
                        <a:pt x="3437" y="1168"/>
                      </a:lnTo>
                      <a:lnTo>
                        <a:pt x="3342" y="1174"/>
                      </a:lnTo>
                      <a:lnTo>
                        <a:pt x="3246" y="1179"/>
                      </a:lnTo>
                      <a:lnTo>
                        <a:pt x="3149" y="1183"/>
                      </a:lnTo>
                      <a:lnTo>
                        <a:pt x="3052" y="1186"/>
                      </a:lnTo>
                      <a:lnTo>
                        <a:pt x="2955" y="1187"/>
                      </a:lnTo>
                      <a:lnTo>
                        <a:pt x="2858" y="1188"/>
                      </a:lnTo>
                      <a:lnTo>
                        <a:pt x="2759" y="1187"/>
                      </a:lnTo>
                      <a:lnTo>
                        <a:pt x="2662" y="1186"/>
                      </a:lnTo>
                      <a:lnTo>
                        <a:pt x="2565" y="1183"/>
                      </a:lnTo>
                      <a:lnTo>
                        <a:pt x="2468" y="1179"/>
                      </a:lnTo>
                      <a:lnTo>
                        <a:pt x="2372" y="1174"/>
                      </a:lnTo>
                      <a:lnTo>
                        <a:pt x="2277" y="1168"/>
                      </a:lnTo>
                      <a:lnTo>
                        <a:pt x="2181" y="1161"/>
                      </a:lnTo>
                      <a:lnTo>
                        <a:pt x="2087" y="1153"/>
                      </a:lnTo>
                      <a:lnTo>
                        <a:pt x="1992" y="1144"/>
                      </a:lnTo>
                      <a:lnTo>
                        <a:pt x="1898" y="1134"/>
                      </a:lnTo>
                      <a:lnTo>
                        <a:pt x="1805" y="1123"/>
                      </a:lnTo>
                      <a:lnTo>
                        <a:pt x="1712" y="1111"/>
                      </a:lnTo>
                      <a:lnTo>
                        <a:pt x="1621" y="1097"/>
                      </a:lnTo>
                      <a:lnTo>
                        <a:pt x="1529" y="1084"/>
                      </a:lnTo>
                      <a:lnTo>
                        <a:pt x="1439" y="1068"/>
                      </a:lnTo>
                      <a:lnTo>
                        <a:pt x="1348" y="1053"/>
                      </a:lnTo>
                      <a:lnTo>
                        <a:pt x="1259" y="1036"/>
                      </a:lnTo>
                      <a:lnTo>
                        <a:pt x="1169" y="1018"/>
                      </a:lnTo>
                      <a:lnTo>
                        <a:pt x="1081" y="999"/>
                      </a:lnTo>
                      <a:lnTo>
                        <a:pt x="994" y="979"/>
                      </a:lnTo>
                      <a:lnTo>
                        <a:pt x="907" y="959"/>
                      </a:lnTo>
                      <a:lnTo>
                        <a:pt x="821" y="936"/>
                      </a:lnTo>
                      <a:lnTo>
                        <a:pt x="735" y="914"/>
                      </a:lnTo>
                      <a:lnTo>
                        <a:pt x="650" y="891"/>
                      </a:lnTo>
                      <a:lnTo>
                        <a:pt x="566" y="867"/>
                      </a:lnTo>
                      <a:lnTo>
                        <a:pt x="484" y="841"/>
                      </a:lnTo>
                      <a:lnTo>
                        <a:pt x="401" y="816"/>
                      </a:lnTo>
                      <a:lnTo>
                        <a:pt x="319" y="789"/>
                      </a:lnTo>
                      <a:lnTo>
                        <a:pt x="238" y="761"/>
                      </a:lnTo>
                      <a:lnTo>
                        <a:pt x="158" y="733"/>
                      </a:lnTo>
                      <a:lnTo>
                        <a:pt x="79" y="703"/>
                      </a:lnTo>
                      <a:lnTo>
                        <a:pt x="0" y="673"/>
                      </a:lnTo>
                      <a:lnTo>
                        <a:pt x="46" y="587"/>
                      </a:lnTo>
                      <a:lnTo>
                        <a:pt x="90" y="501"/>
                      </a:lnTo>
                      <a:lnTo>
                        <a:pt x="136" y="416"/>
                      </a:lnTo>
                      <a:lnTo>
                        <a:pt x="182" y="331"/>
                      </a:lnTo>
                      <a:lnTo>
                        <a:pt x="228" y="247"/>
                      </a:lnTo>
                      <a:lnTo>
                        <a:pt x="275" y="164"/>
                      </a:lnTo>
                      <a:lnTo>
                        <a:pt x="322" y="82"/>
                      </a:lnTo>
                      <a:lnTo>
                        <a:pt x="370" y="0"/>
                      </a:lnTo>
                      <a:lnTo>
                        <a:pt x="440" y="22"/>
                      </a:lnTo>
                      <a:lnTo>
                        <a:pt x="510" y="45"/>
                      </a:lnTo>
                      <a:lnTo>
                        <a:pt x="582" y="66"/>
                      </a:lnTo>
                      <a:lnTo>
                        <a:pt x="654" y="86"/>
                      </a:lnTo>
                      <a:lnTo>
                        <a:pt x="726" y="106"/>
                      </a:lnTo>
                      <a:lnTo>
                        <a:pt x="800" y="126"/>
                      </a:lnTo>
                      <a:lnTo>
                        <a:pt x="873" y="144"/>
                      </a:lnTo>
                      <a:lnTo>
                        <a:pt x="947" y="163"/>
                      </a:lnTo>
                      <a:lnTo>
                        <a:pt x="1022" y="180"/>
                      </a:lnTo>
                      <a:lnTo>
                        <a:pt x="1097" y="197"/>
                      </a:lnTo>
                      <a:lnTo>
                        <a:pt x="1173" y="212"/>
                      </a:lnTo>
                      <a:lnTo>
                        <a:pt x="1249" y="228"/>
                      </a:lnTo>
                      <a:lnTo>
                        <a:pt x="1325" y="243"/>
                      </a:lnTo>
                      <a:lnTo>
                        <a:pt x="1402" y="257"/>
                      </a:lnTo>
                      <a:lnTo>
                        <a:pt x="1480" y="271"/>
                      </a:lnTo>
                      <a:lnTo>
                        <a:pt x="1557" y="283"/>
                      </a:lnTo>
                      <a:lnTo>
                        <a:pt x="1635" y="294"/>
                      </a:lnTo>
                      <a:lnTo>
                        <a:pt x="1715" y="305"/>
                      </a:lnTo>
                      <a:lnTo>
                        <a:pt x="1794" y="316"/>
                      </a:lnTo>
                      <a:lnTo>
                        <a:pt x="1873" y="325"/>
                      </a:lnTo>
                      <a:lnTo>
                        <a:pt x="1954" y="334"/>
                      </a:lnTo>
                      <a:lnTo>
                        <a:pt x="2034" y="343"/>
                      </a:lnTo>
                      <a:lnTo>
                        <a:pt x="2115" y="350"/>
                      </a:lnTo>
                      <a:lnTo>
                        <a:pt x="2195" y="357"/>
                      </a:lnTo>
                      <a:lnTo>
                        <a:pt x="2277" y="363"/>
                      </a:lnTo>
                      <a:lnTo>
                        <a:pt x="2359" y="368"/>
                      </a:lnTo>
                      <a:lnTo>
                        <a:pt x="2441" y="372"/>
                      </a:lnTo>
                      <a:lnTo>
                        <a:pt x="2524" y="376"/>
                      </a:lnTo>
                      <a:lnTo>
                        <a:pt x="2606" y="379"/>
                      </a:lnTo>
                      <a:lnTo>
                        <a:pt x="2690" y="380"/>
                      </a:lnTo>
                      <a:lnTo>
                        <a:pt x="2774" y="382"/>
                      </a:lnTo>
                      <a:lnTo>
                        <a:pt x="2858" y="382"/>
                      </a:lnTo>
                      <a:lnTo>
                        <a:pt x="2940" y="382"/>
                      </a:lnTo>
                      <a:lnTo>
                        <a:pt x="3024" y="380"/>
                      </a:lnTo>
                      <a:lnTo>
                        <a:pt x="3108" y="379"/>
                      </a:lnTo>
                      <a:lnTo>
                        <a:pt x="3190" y="376"/>
                      </a:lnTo>
                      <a:lnTo>
                        <a:pt x="3273" y="372"/>
                      </a:lnTo>
                      <a:lnTo>
                        <a:pt x="3355" y="368"/>
                      </a:lnTo>
                      <a:lnTo>
                        <a:pt x="3437" y="363"/>
                      </a:lnTo>
                      <a:lnTo>
                        <a:pt x="3518" y="357"/>
                      </a:lnTo>
                      <a:lnTo>
                        <a:pt x="3599" y="350"/>
                      </a:lnTo>
                      <a:lnTo>
                        <a:pt x="3680" y="343"/>
                      </a:lnTo>
                      <a:lnTo>
                        <a:pt x="3760" y="334"/>
                      </a:lnTo>
                      <a:lnTo>
                        <a:pt x="3841" y="325"/>
                      </a:lnTo>
                      <a:lnTo>
                        <a:pt x="3920" y="316"/>
                      </a:lnTo>
                      <a:lnTo>
                        <a:pt x="3999" y="305"/>
                      </a:lnTo>
                      <a:lnTo>
                        <a:pt x="4079" y="294"/>
                      </a:lnTo>
                      <a:lnTo>
                        <a:pt x="4157" y="283"/>
                      </a:lnTo>
                      <a:lnTo>
                        <a:pt x="4234" y="271"/>
                      </a:lnTo>
                      <a:lnTo>
                        <a:pt x="4312" y="257"/>
                      </a:lnTo>
                      <a:lnTo>
                        <a:pt x="4389" y="243"/>
                      </a:lnTo>
                      <a:lnTo>
                        <a:pt x="4465" y="228"/>
                      </a:lnTo>
                      <a:lnTo>
                        <a:pt x="4541" y="212"/>
                      </a:lnTo>
                      <a:lnTo>
                        <a:pt x="4617" y="197"/>
                      </a:lnTo>
                      <a:lnTo>
                        <a:pt x="4692" y="180"/>
                      </a:lnTo>
                      <a:lnTo>
                        <a:pt x="4767" y="162"/>
                      </a:lnTo>
                      <a:lnTo>
                        <a:pt x="4841" y="144"/>
                      </a:lnTo>
                      <a:lnTo>
                        <a:pt x="4914" y="126"/>
                      </a:lnTo>
                      <a:lnTo>
                        <a:pt x="4988" y="106"/>
                      </a:lnTo>
                      <a:lnTo>
                        <a:pt x="5060" y="86"/>
                      </a:lnTo>
                      <a:lnTo>
                        <a:pt x="5132" y="66"/>
                      </a:lnTo>
                      <a:lnTo>
                        <a:pt x="5204" y="45"/>
                      </a:lnTo>
                      <a:lnTo>
                        <a:pt x="5274" y="22"/>
                      </a:lnTo>
                      <a:lnTo>
                        <a:pt x="5344" y="0"/>
                      </a:lnTo>
                      <a:lnTo>
                        <a:pt x="5392" y="82"/>
                      </a:lnTo>
                      <a:lnTo>
                        <a:pt x="5439" y="164"/>
                      </a:lnTo>
                      <a:lnTo>
                        <a:pt x="5486" y="247"/>
                      </a:lnTo>
                      <a:lnTo>
                        <a:pt x="5532" y="331"/>
                      </a:lnTo>
                      <a:lnTo>
                        <a:pt x="5578" y="416"/>
                      </a:lnTo>
                      <a:lnTo>
                        <a:pt x="5624" y="501"/>
                      </a:lnTo>
                      <a:lnTo>
                        <a:pt x="5668" y="587"/>
                      </a:lnTo>
                      <a:lnTo>
                        <a:pt x="5714" y="673"/>
                      </a:lnTo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1" name="ïsľíďè"/>
                <p:cNvSpPr/>
                <p:nvPr/>
              </p:nvSpPr>
              <p:spPr bwMode="auto">
                <a:xfrm>
                  <a:off x="4572000" y="786159"/>
                  <a:ext cx="188673" cy="78614"/>
                </a:xfrm>
                <a:custGeom>
                  <a:avLst/>
                  <a:gdLst/>
                  <a:ahLst/>
                  <a:cxnLst>
                    <a:cxn ang="0">
                      <a:pos x="0" y="1188"/>
                    </a:cxn>
                    <a:cxn ang="0">
                      <a:pos x="97" y="1187"/>
                    </a:cxn>
                    <a:cxn ang="0">
                      <a:pos x="291" y="1183"/>
                    </a:cxn>
                    <a:cxn ang="0">
                      <a:pos x="484" y="1174"/>
                    </a:cxn>
                    <a:cxn ang="0">
                      <a:pos x="675" y="1161"/>
                    </a:cxn>
                    <a:cxn ang="0">
                      <a:pos x="864" y="1144"/>
                    </a:cxn>
                    <a:cxn ang="0">
                      <a:pos x="1051" y="1123"/>
                    </a:cxn>
                    <a:cxn ang="0">
                      <a:pos x="1235" y="1097"/>
                    </a:cxn>
                    <a:cxn ang="0">
                      <a:pos x="1417" y="1068"/>
                    </a:cxn>
                    <a:cxn ang="0">
                      <a:pos x="1597" y="1036"/>
                    </a:cxn>
                    <a:cxn ang="0">
                      <a:pos x="1775" y="999"/>
                    </a:cxn>
                    <a:cxn ang="0">
                      <a:pos x="1949" y="959"/>
                    </a:cxn>
                    <a:cxn ang="0">
                      <a:pos x="2121" y="914"/>
                    </a:cxn>
                    <a:cxn ang="0">
                      <a:pos x="2290" y="867"/>
                    </a:cxn>
                    <a:cxn ang="0">
                      <a:pos x="2455" y="816"/>
                    </a:cxn>
                    <a:cxn ang="0">
                      <a:pos x="2618" y="761"/>
                    </a:cxn>
                    <a:cxn ang="0">
                      <a:pos x="2777" y="703"/>
                    </a:cxn>
                    <a:cxn ang="0">
                      <a:pos x="2810" y="587"/>
                    </a:cxn>
                    <a:cxn ang="0">
                      <a:pos x="2720" y="416"/>
                    </a:cxn>
                    <a:cxn ang="0">
                      <a:pos x="2628" y="247"/>
                    </a:cxn>
                    <a:cxn ang="0">
                      <a:pos x="2534" y="82"/>
                    </a:cxn>
                    <a:cxn ang="0">
                      <a:pos x="2416" y="22"/>
                    </a:cxn>
                    <a:cxn ang="0">
                      <a:pos x="2274" y="66"/>
                    </a:cxn>
                    <a:cxn ang="0">
                      <a:pos x="2130" y="106"/>
                    </a:cxn>
                    <a:cxn ang="0">
                      <a:pos x="1983" y="144"/>
                    </a:cxn>
                    <a:cxn ang="0">
                      <a:pos x="1834" y="180"/>
                    </a:cxn>
                    <a:cxn ang="0">
                      <a:pos x="1683" y="212"/>
                    </a:cxn>
                    <a:cxn ang="0">
                      <a:pos x="1531" y="243"/>
                    </a:cxn>
                    <a:cxn ang="0">
                      <a:pos x="1376" y="271"/>
                    </a:cxn>
                    <a:cxn ang="0">
                      <a:pos x="1221" y="294"/>
                    </a:cxn>
                    <a:cxn ang="0">
                      <a:pos x="1062" y="316"/>
                    </a:cxn>
                    <a:cxn ang="0">
                      <a:pos x="902" y="334"/>
                    </a:cxn>
                    <a:cxn ang="0">
                      <a:pos x="741" y="350"/>
                    </a:cxn>
                    <a:cxn ang="0">
                      <a:pos x="579" y="363"/>
                    </a:cxn>
                    <a:cxn ang="0">
                      <a:pos x="415" y="372"/>
                    </a:cxn>
                    <a:cxn ang="0">
                      <a:pos x="250" y="379"/>
                    </a:cxn>
                    <a:cxn ang="0">
                      <a:pos x="83" y="382"/>
                    </a:cxn>
                    <a:cxn ang="0">
                      <a:pos x="0" y="382"/>
                    </a:cxn>
                    <a:cxn ang="0">
                      <a:pos x="0" y="1188"/>
                    </a:cxn>
                  </a:cxnLst>
                  <a:rect l="0" t="0" r="r" b="b"/>
                  <a:pathLst>
                    <a:path w="2856" h="1188">
                      <a:moveTo>
                        <a:pt x="0" y="1188"/>
                      </a:moveTo>
                      <a:lnTo>
                        <a:pt x="0" y="1188"/>
                      </a:lnTo>
                      <a:lnTo>
                        <a:pt x="0" y="1188"/>
                      </a:lnTo>
                      <a:lnTo>
                        <a:pt x="97" y="1187"/>
                      </a:lnTo>
                      <a:lnTo>
                        <a:pt x="194" y="1186"/>
                      </a:lnTo>
                      <a:lnTo>
                        <a:pt x="291" y="1183"/>
                      </a:lnTo>
                      <a:lnTo>
                        <a:pt x="388" y="1179"/>
                      </a:lnTo>
                      <a:lnTo>
                        <a:pt x="484" y="1174"/>
                      </a:lnTo>
                      <a:lnTo>
                        <a:pt x="579" y="1168"/>
                      </a:lnTo>
                      <a:lnTo>
                        <a:pt x="675" y="1161"/>
                      </a:lnTo>
                      <a:lnTo>
                        <a:pt x="770" y="1153"/>
                      </a:lnTo>
                      <a:lnTo>
                        <a:pt x="864" y="1144"/>
                      </a:lnTo>
                      <a:lnTo>
                        <a:pt x="958" y="1134"/>
                      </a:lnTo>
                      <a:lnTo>
                        <a:pt x="1051" y="1123"/>
                      </a:lnTo>
                      <a:lnTo>
                        <a:pt x="1144" y="1111"/>
                      </a:lnTo>
                      <a:lnTo>
                        <a:pt x="1235" y="1097"/>
                      </a:lnTo>
                      <a:lnTo>
                        <a:pt x="1327" y="1084"/>
                      </a:lnTo>
                      <a:lnTo>
                        <a:pt x="1417" y="1068"/>
                      </a:lnTo>
                      <a:lnTo>
                        <a:pt x="1508" y="1053"/>
                      </a:lnTo>
                      <a:lnTo>
                        <a:pt x="1597" y="1036"/>
                      </a:lnTo>
                      <a:lnTo>
                        <a:pt x="1687" y="1018"/>
                      </a:lnTo>
                      <a:lnTo>
                        <a:pt x="1775" y="999"/>
                      </a:lnTo>
                      <a:lnTo>
                        <a:pt x="1862" y="979"/>
                      </a:lnTo>
                      <a:lnTo>
                        <a:pt x="1949" y="959"/>
                      </a:lnTo>
                      <a:lnTo>
                        <a:pt x="2035" y="936"/>
                      </a:lnTo>
                      <a:lnTo>
                        <a:pt x="2121" y="914"/>
                      </a:lnTo>
                      <a:lnTo>
                        <a:pt x="2206" y="891"/>
                      </a:lnTo>
                      <a:lnTo>
                        <a:pt x="2290" y="867"/>
                      </a:lnTo>
                      <a:lnTo>
                        <a:pt x="2372" y="841"/>
                      </a:lnTo>
                      <a:lnTo>
                        <a:pt x="2455" y="816"/>
                      </a:lnTo>
                      <a:lnTo>
                        <a:pt x="2537" y="789"/>
                      </a:lnTo>
                      <a:lnTo>
                        <a:pt x="2618" y="761"/>
                      </a:lnTo>
                      <a:lnTo>
                        <a:pt x="2699" y="733"/>
                      </a:lnTo>
                      <a:lnTo>
                        <a:pt x="2777" y="703"/>
                      </a:lnTo>
                      <a:lnTo>
                        <a:pt x="2856" y="673"/>
                      </a:lnTo>
                      <a:lnTo>
                        <a:pt x="2810" y="587"/>
                      </a:lnTo>
                      <a:lnTo>
                        <a:pt x="2766" y="501"/>
                      </a:lnTo>
                      <a:lnTo>
                        <a:pt x="2720" y="416"/>
                      </a:lnTo>
                      <a:lnTo>
                        <a:pt x="2674" y="331"/>
                      </a:lnTo>
                      <a:lnTo>
                        <a:pt x="2628" y="247"/>
                      </a:lnTo>
                      <a:lnTo>
                        <a:pt x="2581" y="164"/>
                      </a:lnTo>
                      <a:lnTo>
                        <a:pt x="2534" y="82"/>
                      </a:lnTo>
                      <a:lnTo>
                        <a:pt x="2486" y="0"/>
                      </a:lnTo>
                      <a:lnTo>
                        <a:pt x="2416" y="22"/>
                      </a:lnTo>
                      <a:lnTo>
                        <a:pt x="2346" y="45"/>
                      </a:lnTo>
                      <a:lnTo>
                        <a:pt x="2274" y="66"/>
                      </a:lnTo>
                      <a:lnTo>
                        <a:pt x="2203" y="86"/>
                      </a:lnTo>
                      <a:lnTo>
                        <a:pt x="2130" y="106"/>
                      </a:lnTo>
                      <a:lnTo>
                        <a:pt x="2056" y="126"/>
                      </a:lnTo>
                      <a:lnTo>
                        <a:pt x="1983" y="144"/>
                      </a:lnTo>
                      <a:lnTo>
                        <a:pt x="1909" y="163"/>
                      </a:lnTo>
                      <a:lnTo>
                        <a:pt x="1834" y="180"/>
                      </a:lnTo>
                      <a:lnTo>
                        <a:pt x="1759" y="197"/>
                      </a:lnTo>
                      <a:lnTo>
                        <a:pt x="1683" y="212"/>
                      </a:lnTo>
                      <a:lnTo>
                        <a:pt x="1607" y="228"/>
                      </a:lnTo>
                      <a:lnTo>
                        <a:pt x="1531" y="243"/>
                      </a:lnTo>
                      <a:lnTo>
                        <a:pt x="1454" y="257"/>
                      </a:lnTo>
                      <a:lnTo>
                        <a:pt x="1376" y="271"/>
                      </a:lnTo>
                      <a:lnTo>
                        <a:pt x="1299" y="283"/>
                      </a:lnTo>
                      <a:lnTo>
                        <a:pt x="1221" y="294"/>
                      </a:lnTo>
                      <a:lnTo>
                        <a:pt x="1141" y="305"/>
                      </a:lnTo>
                      <a:lnTo>
                        <a:pt x="1062" y="316"/>
                      </a:lnTo>
                      <a:lnTo>
                        <a:pt x="983" y="325"/>
                      </a:lnTo>
                      <a:lnTo>
                        <a:pt x="902" y="334"/>
                      </a:lnTo>
                      <a:lnTo>
                        <a:pt x="822" y="343"/>
                      </a:lnTo>
                      <a:lnTo>
                        <a:pt x="741" y="350"/>
                      </a:lnTo>
                      <a:lnTo>
                        <a:pt x="661" y="357"/>
                      </a:lnTo>
                      <a:lnTo>
                        <a:pt x="579" y="363"/>
                      </a:lnTo>
                      <a:lnTo>
                        <a:pt x="497" y="368"/>
                      </a:lnTo>
                      <a:lnTo>
                        <a:pt x="415" y="372"/>
                      </a:lnTo>
                      <a:lnTo>
                        <a:pt x="332" y="376"/>
                      </a:lnTo>
                      <a:lnTo>
                        <a:pt x="250" y="379"/>
                      </a:lnTo>
                      <a:lnTo>
                        <a:pt x="166" y="380"/>
                      </a:lnTo>
                      <a:lnTo>
                        <a:pt x="83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1188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2" name="íSḻïde"/>
                <p:cNvSpPr/>
                <p:nvPr/>
              </p:nvSpPr>
              <p:spPr bwMode="auto">
                <a:xfrm>
                  <a:off x="4051300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3021" y="0"/>
                    </a:cxn>
                    <a:cxn ang="0">
                      <a:pos x="0" y="1815"/>
                    </a:cxn>
                    <a:cxn ang="0">
                      <a:pos x="386" y="6345"/>
                    </a:cxn>
                    <a:cxn ang="0">
                      <a:pos x="1350" y="6762"/>
                    </a:cxn>
                    <a:cxn ang="0">
                      <a:pos x="1387" y="6675"/>
                    </a:cxn>
                    <a:cxn ang="0">
                      <a:pos x="1424" y="6589"/>
                    </a:cxn>
                    <a:cxn ang="0">
                      <a:pos x="1461" y="6503"/>
                    </a:cxn>
                    <a:cxn ang="0">
                      <a:pos x="1499" y="6418"/>
                    </a:cxn>
                    <a:cxn ang="0">
                      <a:pos x="1537" y="6333"/>
                    </a:cxn>
                    <a:cxn ang="0">
                      <a:pos x="1576" y="6249"/>
                    </a:cxn>
                    <a:cxn ang="0">
                      <a:pos x="1615" y="6166"/>
                    </a:cxn>
                    <a:cxn ang="0">
                      <a:pos x="1654" y="6083"/>
                    </a:cxn>
                    <a:cxn ang="0">
                      <a:pos x="1694" y="6000"/>
                    </a:cxn>
                    <a:cxn ang="0">
                      <a:pos x="1735" y="5919"/>
                    </a:cxn>
                    <a:cxn ang="0">
                      <a:pos x="1777" y="5838"/>
                    </a:cxn>
                    <a:cxn ang="0">
                      <a:pos x="1818" y="5759"/>
                    </a:cxn>
                    <a:cxn ang="0">
                      <a:pos x="1861" y="5680"/>
                    </a:cxn>
                    <a:cxn ang="0">
                      <a:pos x="1904" y="5601"/>
                    </a:cxn>
                    <a:cxn ang="0">
                      <a:pos x="1948" y="5523"/>
                    </a:cxn>
                    <a:cxn ang="0">
                      <a:pos x="1992" y="5447"/>
                    </a:cxn>
                    <a:cxn ang="0">
                      <a:pos x="2037" y="5371"/>
                    </a:cxn>
                    <a:cxn ang="0">
                      <a:pos x="2083" y="5295"/>
                    </a:cxn>
                    <a:cxn ang="0">
                      <a:pos x="2129" y="5221"/>
                    </a:cxn>
                    <a:cxn ang="0">
                      <a:pos x="2176" y="5148"/>
                    </a:cxn>
                    <a:cxn ang="0">
                      <a:pos x="2224" y="5076"/>
                    </a:cxn>
                    <a:cxn ang="0">
                      <a:pos x="2272" y="5005"/>
                    </a:cxn>
                    <a:cxn ang="0">
                      <a:pos x="2321" y="4934"/>
                    </a:cxn>
                    <a:cxn ang="0">
                      <a:pos x="2371" y="4864"/>
                    </a:cxn>
                    <a:cxn ang="0">
                      <a:pos x="2421" y="4796"/>
                    </a:cxn>
                    <a:cxn ang="0">
                      <a:pos x="2473" y="4729"/>
                    </a:cxn>
                    <a:cxn ang="0">
                      <a:pos x="2525" y="4662"/>
                    </a:cxn>
                    <a:cxn ang="0">
                      <a:pos x="2579" y="4596"/>
                    </a:cxn>
                    <a:cxn ang="0">
                      <a:pos x="2633" y="4532"/>
                    </a:cxn>
                    <a:cxn ang="0">
                      <a:pos x="2687" y="4468"/>
                    </a:cxn>
                    <a:cxn ang="0">
                      <a:pos x="2742" y="4406"/>
                    </a:cxn>
                    <a:cxn ang="0">
                      <a:pos x="2799" y="4345"/>
                    </a:cxn>
                    <a:cxn ang="0">
                      <a:pos x="2795" y="4324"/>
                    </a:cxn>
                    <a:cxn ang="0">
                      <a:pos x="2791" y="4304"/>
                    </a:cxn>
                    <a:cxn ang="0">
                      <a:pos x="2789" y="4283"/>
                    </a:cxn>
                    <a:cxn ang="0">
                      <a:pos x="2788" y="4262"/>
                    </a:cxn>
                    <a:cxn ang="0">
                      <a:pos x="2788" y="3977"/>
                    </a:cxn>
                    <a:cxn ang="0">
                      <a:pos x="2790" y="3695"/>
                    </a:cxn>
                    <a:cxn ang="0">
                      <a:pos x="2795" y="3415"/>
                    </a:cxn>
                    <a:cxn ang="0">
                      <a:pos x="2800" y="3137"/>
                    </a:cxn>
                    <a:cxn ang="0">
                      <a:pos x="2809" y="2863"/>
                    </a:cxn>
                    <a:cxn ang="0">
                      <a:pos x="2819" y="2591"/>
                    </a:cxn>
                    <a:cxn ang="0">
                      <a:pos x="2830" y="2321"/>
                    </a:cxn>
                    <a:cxn ang="0">
                      <a:pos x="2845" y="2054"/>
                    </a:cxn>
                    <a:cxn ang="0">
                      <a:pos x="2860" y="1788"/>
                    </a:cxn>
                    <a:cxn ang="0">
                      <a:pos x="2877" y="1525"/>
                    </a:cxn>
                    <a:cxn ang="0">
                      <a:pos x="2897" y="1265"/>
                    </a:cxn>
                    <a:cxn ang="0">
                      <a:pos x="2919" y="1008"/>
                    </a:cxn>
                    <a:cxn ang="0">
                      <a:pos x="2942" y="752"/>
                    </a:cxn>
                    <a:cxn ang="0">
                      <a:pos x="2967" y="499"/>
                    </a:cxn>
                    <a:cxn ang="0">
                      <a:pos x="2993" y="248"/>
                    </a:cxn>
                    <a:cxn ang="0">
                      <a:pos x="3021" y="0"/>
                    </a:cxn>
                  </a:cxnLst>
                  <a:rect l="0" t="0" r="r" b="b"/>
                  <a:pathLst>
                    <a:path w="3021" h="6762">
                      <a:moveTo>
                        <a:pt x="3021" y="0"/>
                      </a:moveTo>
                      <a:lnTo>
                        <a:pt x="0" y="1815"/>
                      </a:lnTo>
                      <a:lnTo>
                        <a:pt x="386" y="6345"/>
                      </a:lnTo>
                      <a:lnTo>
                        <a:pt x="1350" y="6762"/>
                      </a:lnTo>
                      <a:lnTo>
                        <a:pt x="1387" y="6675"/>
                      </a:lnTo>
                      <a:lnTo>
                        <a:pt x="1424" y="6589"/>
                      </a:lnTo>
                      <a:lnTo>
                        <a:pt x="1461" y="6503"/>
                      </a:lnTo>
                      <a:lnTo>
                        <a:pt x="1499" y="6418"/>
                      </a:lnTo>
                      <a:lnTo>
                        <a:pt x="1537" y="6333"/>
                      </a:lnTo>
                      <a:lnTo>
                        <a:pt x="1576" y="6249"/>
                      </a:lnTo>
                      <a:lnTo>
                        <a:pt x="1615" y="6166"/>
                      </a:lnTo>
                      <a:lnTo>
                        <a:pt x="1654" y="6083"/>
                      </a:lnTo>
                      <a:lnTo>
                        <a:pt x="1694" y="6000"/>
                      </a:lnTo>
                      <a:lnTo>
                        <a:pt x="1735" y="5919"/>
                      </a:lnTo>
                      <a:lnTo>
                        <a:pt x="1777" y="5838"/>
                      </a:lnTo>
                      <a:lnTo>
                        <a:pt x="1818" y="5759"/>
                      </a:lnTo>
                      <a:lnTo>
                        <a:pt x="1861" y="5680"/>
                      </a:lnTo>
                      <a:lnTo>
                        <a:pt x="1904" y="5601"/>
                      </a:lnTo>
                      <a:lnTo>
                        <a:pt x="1948" y="5523"/>
                      </a:lnTo>
                      <a:lnTo>
                        <a:pt x="1992" y="5447"/>
                      </a:lnTo>
                      <a:lnTo>
                        <a:pt x="2037" y="5371"/>
                      </a:lnTo>
                      <a:lnTo>
                        <a:pt x="2083" y="5295"/>
                      </a:lnTo>
                      <a:lnTo>
                        <a:pt x="2129" y="5221"/>
                      </a:lnTo>
                      <a:lnTo>
                        <a:pt x="2176" y="5148"/>
                      </a:lnTo>
                      <a:lnTo>
                        <a:pt x="2224" y="5076"/>
                      </a:lnTo>
                      <a:lnTo>
                        <a:pt x="2272" y="5005"/>
                      </a:lnTo>
                      <a:lnTo>
                        <a:pt x="2321" y="4934"/>
                      </a:lnTo>
                      <a:lnTo>
                        <a:pt x="2371" y="4864"/>
                      </a:lnTo>
                      <a:lnTo>
                        <a:pt x="2421" y="4796"/>
                      </a:lnTo>
                      <a:lnTo>
                        <a:pt x="2473" y="4729"/>
                      </a:lnTo>
                      <a:lnTo>
                        <a:pt x="2525" y="4662"/>
                      </a:lnTo>
                      <a:lnTo>
                        <a:pt x="2579" y="4596"/>
                      </a:lnTo>
                      <a:lnTo>
                        <a:pt x="2633" y="4532"/>
                      </a:lnTo>
                      <a:lnTo>
                        <a:pt x="2687" y="4468"/>
                      </a:lnTo>
                      <a:lnTo>
                        <a:pt x="2742" y="4406"/>
                      </a:lnTo>
                      <a:lnTo>
                        <a:pt x="2799" y="4345"/>
                      </a:lnTo>
                      <a:lnTo>
                        <a:pt x="2795" y="4324"/>
                      </a:lnTo>
                      <a:lnTo>
                        <a:pt x="2791" y="4304"/>
                      </a:lnTo>
                      <a:lnTo>
                        <a:pt x="2789" y="4283"/>
                      </a:lnTo>
                      <a:lnTo>
                        <a:pt x="2788" y="4262"/>
                      </a:lnTo>
                      <a:lnTo>
                        <a:pt x="2788" y="3977"/>
                      </a:lnTo>
                      <a:lnTo>
                        <a:pt x="2790" y="3695"/>
                      </a:lnTo>
                      <a:lnTo>
                        <a:pt x="2795" y="3415"/>
                      </a:lnTo>
                      <a:lnTo>
                        <a:pt x="2800" y="3137"/>
                      </a:lnTo>
                      <a:lnTo>
                        <a:pt x="2809" y="2863"/>
                      </a:lnTo>
                      <a:lnTo>
                        <a:pt x="2819" y="2591"/>
                      </a:lnTo>
                      <a:lnTo>
                        <a:pt x="2830" y="2321"/>
                      </a:lnTo>
                      <a:lnTo>
                        <a:pt x="2845" y="2054"/>
                      </a:lnTo>
                      <a:lnTo>
                        <a:pt x="2860" y="1788"/>
                      </a:lnTo>
                      <a:lnTo>
                        <a:pt x="2877" y="1525"/>
                      </a:lnTo>
                      <a:lnTo>
                        <a:pt x="2897" y="1265"/>
                      </a:lnTo>
                      <a:lnTo>
                        <a:pt x="2919" y="1008"/>
                      </a:lnTo>
                      <a:lnTo>
                        <a:pt x="2942" y="752"/>
                      </a:lnTo>
                      <a:lnTo>
                        <a:pt x="2967" y="499"/>
                      </a:lnTo>
                      <a:lnTo>
                        <a:pt x="2993" y="248"/>
                      </a:lnTo>
                      <a:lnTo>
                        <a:pt x="302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3" name="íṩ1ïdè"/>
                <p:cNvSpPr/>
                <p:nvPr/>
              </p:nvSpPr>
              <p:spPr bwMode="auto">
                <a:xfrm>
                  <a:off x="4893391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21" y="1815"/>
                    </a:cxn>
                    <a:cxn ang="0">
                      <a:pos x="2635" y="6345"/>
                    </a:cxn>
                    <a:cxn ang="0">
                      <a:pos x="1671" y="6762"/>
                    </a:cxn>
                    <a:cxn ang="0">
                      <a:pos x="1634" y="6675"/>
                    </a:cxn>
                    <a:cxn ang="0">
                      <a:pos x="1597" y="6589"/>
                    </a:cxn>
                    <a:cxn ang="0">
                      <a:pos x="1560" y="6503"/>
                    </a:cxn>
                    <a:cxn ang="0">
                      <a:pos x="1522" y="6418"/>
                    </a:cxn>
                    <a:cxn ang="0">
                      <a:pos x="1484" y="6333"/>
                    </a:cxn>
                    <a:cxn ang="0">
                      <a:pos x="1445" y="6248"/>
                    </a:cxn>
                    <a:cxn ang="0">
                      <a:pos x="1406" y="6166"/>
                    </a:cxn>
                    <a:cxn ang="0">
                      <a:pos x="1367" y="6083"/>
                    </a:cxn>
                    <a:cxn ang="0">
                      <a:pos x="1327" y="6000"/>
                    </a:cxn>
                    <a:cxn ang="0">
                      <a:pos x="1286" y="5919"/>
                    </a:cxn>
                    <a:cxn ang="0">
                      <a:pos x="1244" y="5838"/>
                    </a:cxn>
                    <a:cxn ang="0">
                      <a:pos x="1203" y="5759"/>
                    </a:cxn>
                    <a:cxn ang="0">
                      <a:pos x="1160" y="5680"/>
                    </a:cxn>
                    <a:cxn ang="0">
                      <a:pos x="1117" y="5601"/>
                    </a:cxn>
                    <a:cxn ang="0">
                      <a:pos x="1073" y="5523"/>
                    </a:cxn>
                    <a:cxn ang="0">
                      <a:pos x="1029" y="5447"/>
                    </a:cxn>
                    <a:cxn ang="0">
                      <a:pos x="984" y="5371"/>
                    </a:cxn>
                    <a:cxn ang="0">
                      <a:pos x="938" y="5295"/>
                    </a:cxn>
                    <a:cxn ang="0">
                      <a:pos x="892" y="5221"/>
                    </a:cxn>
                    <a:cxn ang="0">
                      <a:pos x="845" y="5148"/>
                    </a:cxn>
                    <a:cxn ang="0">
                      <a:pos x="797" y="5076"/>
                    </a:cxn>
                    <a:cxn ang="0">
                      <a:pos x="749" y="5005"/>
                    </a:cxn>
                    <a:cxn ang="0">
                      <a:pos x="700" y="4934"/>
                    </a:cxn>
                    <a:cxn ang="0">
                      <a:pos x="650" y="4864"/>
                    </a:cxn>
                    <a:cxn ang="0">
                      <a:pos x="600" y="4796"/>
                    </a:cxn>
                    <a:cxn ang="0">
                      <a:pos x="548" y="4729"/>
                    </a:cxn>
                    <a:cxn ang="0">
                      <a:pos x="496" y="4662"/>
                    </a:cxn>
                    <a:cxn ang="0">
                      <a:pos x="442" y="4596"/>
                    </a:cxn>
                    <a:cxn ang="0">
                      <a:pos x="388" y="4532"/>
                    </a:cxn>
                    <a:cxn ang="0">
                      <a:pos x="334" y="4468"/>
                    </a:cxn>
                    <a:cxn ang="0">
                      <a:pos x="279" y="4406"/>
                    </a:cxn>
                    <a:cxn ang="0">
                      <a:pos x="222" y="4345"/>
                    </a:cxn>
                    <a:cxn ang="0">
                      <a:pos x="226" y="4324"/>
                    </a:cxn>
                    <a:cxn ang="0">
                      <a:pos x="230" y="4304"/>
                    </a:cxn>
                    <a:cxn ang="0">
                      <a:pos x="232" y="4283"/>
                    </a:cxn>
                    <a:cxn ang="0">
                      <a:pos x="233" y="4262"/>
                    </a:cxn>
                    <a:cxn ang="0">
                      <a:pos x="233" y="3977"/>
                    </a:cxn>
                    <a:cxn ang="0">
                      <a:pos x="231" y="3695"/>
                    </a:cxn>
                    <a:cxn ang="0">
                      <a:pos x="226" y="3415"/>
                    </a:cxn>
                    <a:cxn ang="0">
                      <a:pos x="221" y="3137"/>
                    </a:cxn>
                    <a:cxn ang="0">
                      <a:pos x="212" y="2863"/>
                    </a:cxn>
                    <a:cxn ang="0">
                      <a:pos x="202" y="2591"/>
                    </a:cxn>
                    <a:cxn ang="0">
                      <a:pos x="191" y="2321"/>
                    </a:cxn>
                    <a:cxn ang="0">
                      <a:pos x="176" y="2054"/>
                    </a:cxn>
                    <a:cxn ang="0">
                      <a:pos x="161" y="1788"/>
                    </a:cxn>
                    <a:cxn ang="0">
                      <a:pos x="144" y="1525"/>
                    </a:cxn>
                    <a:cxn ang="0">
                      <a:pos x="124" y="1265"/>
                    </a:cxn>
                    <a:cxn ang="0">
                      <a:pos x="102" y="1007"/>
                    </a:cxn>
                    <a:cxn ang="0">
                      <a:pos x="79" y="752"/>
                    </a:cxn>
                    <a:cxn ang="0">
                      <a:pos x="54" y="498"/>
                    </a:cxn>
                    <a:cxn ang="0">
                      <a:pos x="28" y="2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21" h="6762">
                      <a:moveTo>
                        <a:pt x="0" y="0"/>
                      </a:moveTo>
                      <a:lnTo>
                        <a:pt x="3021" y="1815"/>
                      </a:lnTo>
                      <a:lnTo>
                        <a:pt x="2635" y="6345"/>
                      </a:lnTo>
                      <a:lnTo>
                        <a:pt x="1671" y="6762"/>
                      </a:lnTo>
                      <a:lnTo>
                        <a:pt x="1634" y="6675"/>
                      </a:lnTo>
                      <a:lnTo>
                        <a:pt x="1597" y="6589"/>
                      </a:lnTo>
                      <a:lnTo>
                        <a:pt x="1560" y="6503"/>
                      </a:lnTo>
                      <a:lnTo>
                        <a:pt x="1522" y="6418"/>
                      </a:lnTo>
                      <a:lnTo>
                        <a:pt x="1484" y="6333"/>
                      </a:lnTo>
                      <a:lnTo>
                        <a:pt x="1445" y="6248"/>
                      </a:lnTo>
                      <a:lnTo>
                        <a:pt x="1406" y="6166"/>
                      </a:lnTo>
                      <a:lnTo>
                        <a:pt x="1367" y="6083"/>
                      </a:lnTo>
                      <a:lnTo>
                        <a:pt x="1327" y="6000"/>
                      </a:lnTo>
                      <a:lnTo>
                        <a:pt x="1286" y="5919"/>
                      </a:lnTo>
                      <a:lnTo>
                        <a:pt x="1244" y="5838"/>
                      </a:lnTo>
                      <a:lnTo>
                        <a:pt x="1203" y="5759"/>
                      </a:lnTo>
                      <a:lnTo>
                        <a:pt x="1160" y="5680"/>
                      </a:lnTo>
                      <a:lnTo>
                        <a:pt x="1117" y="5601"/>
                      </a:lnTo>
                      <a:lnTo>
                        <a:pt x="1073" y="5523"/>
                      </a:lnTo>
                      <a:lnTo>
                        <a:pt x="1029" y="5447"/>
                      </a:lnTo>
                      <a:lnTo>
                        <a:pt x="984" y="5371"/>
                      </a:lnTo>
                      <a:lnTo>
                        <a:pt x="938" y="5295"/>
                      </a:lnTo>
                      <a:lnTo>
                        <a:pt x="892" y="5221"/>
                      </a:lnTo>
                      <a:lnTo>
                        <a:pt x="845" y="5148"/>
                      </a:lnTo>
                      <a:lnTo>
                        <a:pt x="797" y="5076"/>
                      </a:lnTo>
                      <a:lnTo>
                        <a:pt x="749" y="5005"/>
                      </a:lnTo>
                      <a:lnTo>
                        <a:pt x="700" y="4934"/>
                      </a:lnTo>
                      <a:lnTo>
                        <a:pt x="650" y="4864"/>
                      </a:lnTo>
                      <a:lnTo>
                        <a:pt x="600" y="4796"/>
                      </a:lnTo>
                      <a:lnTo>
                        <a:pt x="548" y="4729"/>
                      </a:lnTo>
                      <a:lnTo>
                        <a:pt x="496" y="4662"/>
                      </a:lnTo>
                      <a:lnTo>
                        <a:pt x="442" y="4596"/>
                      </a:lnTo>
                      <a:lnTo>
                        <a:pt x="388" y="4532"/>
                      </a:lnTo>
                      <a:lnTo>
                        <a:pt x="334" y="4468"/>
                      </a:lnTo>
                      <a:lnTo>
                        <a:pt x="279" y="4406"/>
                      </a:lnTo>
                      <a:lnTo>
                        <a:pt x="222" y="4345"/>
                      </a:lnTo>
                      <a:lnTo>
                        <a:pt x="226" y="4324"/>
                      </a:lnTo>
                      <a:lnTo>
                        <a:pt x="230" y="4304"/>
                      </a:lnTo>
                      <a:lnTo>
                        <a:pt x="232" y="4283"/>
                      </a:lnTo>
                      <a:lnTo>
                        <a:pt x="233" y="4262"/>
                      </a:lnTo>
                      <a:lnTo>
                        <a:pt x="233" y="3977"/>
                      </a:lnTo>
                      <a:lnTo>
                        <a:pt x="231" y="3695"/>
                      </a:lnTo>
                      <a:lnTo>
                        <a:pt x="226" y="3415"/>
                      </a:lnTo>
                      <a:lnTo>
                        <a:pt x="221" y="3137"/>
                      </a:lnTo>
                      <a:lnTo>
                        <a:pt x="212" y="2863"/>
                      </a:lnTo>
                      <a:lnTo>
                        <a:pt x="202" y="2591"/>
                      </a:lnTo>
                      <a:lnTo>
                        <a:pt x="191" y="2321"/>
                      </a:lnTo>
                      <a:lnTo>
                        <a:pt x="176" y="2054"/>
                      </a:lnTo>
                      <a:lnTo>
                        <a:pt x="161" y="1788"/>
                      </a:lnTo>
                      <a:lnTo>
                        <a:pt x="144" y="1525"/>
                      </a:lnTo>
                      <a:lnTo>
                        <a:pt x="124" y="1265"/>
                      </a:lnTo>
                      <a:lnTo>
                        <a:pt x="102" y="1007"/>
                      </a:lnTo>
                      <a:lnTo>
                        <a:pt x="79" y="752"/>
                      </a:lnTo>
                      <a:lnTo>
                        <a:pt x="54" y="498"/>
                      </a:lnTo>
                      <a:lnTo>
                        <a:pt x="28" y="24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4" name="îṡḷîdê"/>
                <p:cNvSpPr/>
                <p:nvPr/>
              </p:nvSpPr>
              <p:spPr bwMode="auto">
                <a:xfrm>
                  <a:off x="4278817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21" y="119"/>
                    </a:cxn>
                    <a:cxn ang="0">
                      <a:pos x="90" y="343"/>
                    </a:cxn>
                    <a:cxn ang="0">
                      <a:pos x="191" y="546"/>
                    </a:cxn>
                    <a:cxn ang="0">
                      <a:pos x="325" y="729"/>
                    </a:cxn>
                    <a:cxn ang="0">
                      <a:pos x="489" y="894"/>
                    </a:cxn>
                    <a:cxn ang="0">
                      <a:pos x="685" y="1041"/>
                    </a:cxn>
                    <a:cxn ang="0">
                      <a:pos x="911" y="1171"/>
                    </a:cxn>
                    <a:cxn ang="0">
                      <a:pos x="1166" y="1282"/>
                    </a:cxn>
                    <a:cxn ang="0">
                      <a:pos x="1451" y="1380"/>
                    </a:cxn>
                    <a:cxn ang="0">
                      <a:pos x="1764" y="1461"/>
                    </a:cxn>
                    <a:cxn ang="0">
                      <a:pos x="2103" y="1528"/>
                    </a:cxn>
                    <a:cxn ang="0">
                      <a:pos x="2471" y="1582"/>
                    </a:cxn>
                    <a:cxn ang="0">
                      <a:pos x="2864" y="1622"/>
                    </a:cxn>
                    <a:cxn ang="0">
                      <a:pos x="3283" y="1651"/>
                    </a:cxn>
                    <a:cxn ang="0">
                      <a:pos x="3728" y="1668"/>
                    </a:cxn>
                    <a:cxn ang="0">
                      <a:pos x="4197" y="1674"/>
                    </a:cxn>
                    <a:cxn ang="0">
                      <a:pos x="4441" y="687"/>
                    </a:cxn>
                    <a:cxn ang="0">
                      <a:pos x="4025" y="681"/>
                    </a:cxn>
                    <a:cxn ang="0">
                      <a:pos x="3625" y="673"/>
                    </a:cxn>
                    <a:cxn ang="0">
                      <a:pos x="3243" y="661"/>
                    </a:cxn>
                    <a:cxn ang="0">
                      <a:pos x="2878" y="644"/>
                    </a:cxn>
                    <a:cxn ang="0">
                      <a:pos x="2529" y="624"/>
                    </a:cxn>
                    <a:cxn ang="0">
                      <a:pos x="2199" y="599"/>
                    </a:cxn>
                    <a:cxn ang="0">
                      <a:pos x="1889" y="567"/>
                    </a:cxn>
                    <a:cxn ang="0">
                      <a:pos x="1596" y="532"/>
                    </a:cxn>
                    <a:cxn ang="0">
                      <a:pos x="1324" y="489"/>
                    </a:cxn>
                    <a:cxn ang="0">
                      <a:pos x="1071" y="441"/>
                    </a:cxn>
                    <a:cxn ang="0">
                      <a:pos x="839" y="386"/>
                    </a:cxn>
                    <a:cxn ang="0">
                      <a:pos x="626" y="325"/>
                    </a:cxn>
                    <a:cxn ang="0">
                      <a:pos x="437" y="256"/>
                    </a:cxn>
                    <a:cxn ang="0">
                      <a:pos x="269" y="178"/>
                    </a:cxn>
                    <a:cxn ang="0">
                      <a:pos x="123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41" h="1674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51" y="233"/>
                      </a:lnTo>
                      <a:lnTo>
                        <a:pt x="90" y="343"/>
                      </a:lnTo>
                      <a:lnTo>
                        <a:pt x="136" y="447"/>
                      </a:lnTo>
                      <a:lnTo>
                        <a:pt x="191" y="546"/>
                      </a:lnTo>
                      <a:lnTo>
                        <a:pt x="254" y="640"/>
                      </a:lnTo>
                      <a:lnTo>
                        <a:pt x="325" y="729"/>
                      </a:lnTo>
                      <a:lnTo>
                        <a:pt x="403" y="814"/>
                      </a:lnTo>
                      <a:lnTo>
                        <a:pt x="489" y="894"/>
                      </a:lnTo>
                      <a:lnTo>
                        <a:pt x="583" y="970"/>
                      </a:lnTo>
                      <a:lnTo>
                        <a:pt x="685" y="1041"/>
                      </a:lnTo>
                      <a:lnTo>
                        <a:pt x="794" y="1108"/>
                      </a:lnTo>
                      <a:lnTo>
                        <a:pt x="911" y="1171"/>
                      </a:lnTo>
                      <a:lnTo>
                        <a:pt x="1035" y="1229"/>
                      </a:lnTo>
                      <a:lnTo>
                        <a:pt x="1166" y="1282"/>
                      </a:lnTo>
                      <a:lnTo>
                        <a:pt x="1305" y="1333"/>
                      </a:lnTo>
                      <a:lnTo>
                        <a:pt x="1451" y="1380"/>
                      </a:lnTo>
                      <a:lnTo>
                        <a:pt x="1604" y="1422"/>
                      </a:lnTo>
                      <a:lnTo>
                        <a:pt x="1764" y="1461"/>
                      </a:lnTo>
                      <a:lnTo>
                        <a:pt x="1930" y="1497"/>
                      </a:lnTo>
                      <a:lnTo>
                        <a:pt x="2103" y="1528"/>
                      </a:lnTo>
                      <a:lnTo>
                        <a:pt x="2284" y="1557"/>
                      </a:lnTo>
                      <a:lnTo>
                        <a:pt x="2471" y="1582"/>
                      </a:lnTo>
                      <a:lnTo>
                        <a:pt x="2664" y="1604"/>
                      </a:lnTo>
                      <a:lnTo>
                        <a:pt x="2864" y="1622"/>
                      </a:lnTo>
                      <a:lnTo>
                        <a:pt x="3071" y="1638"/>
                      </a:lnTo>
                      <a:lnTo>
                        <a:pt x="3283" y="1651"/>
                      </a:lnTo>
                      <a:lnTo>
                        <a:pt x="3503" y="1660"/>
                      </a:lnTo>
                      <a:lnTo>
                        <a:pt x="3728" y="1668"/>
                      </a:lnTo>
                      <a:lnTo>
                        <a:pt x="3959" y="1671"/>
                      </a:lnTo>
                      <a:lnTo>
                        <a:pt x="4197" y="1674"/>
                      </a:lnTo>
                      <a:lnTo>
                        <a:pt x="4441" y="1672"/>
                      </a:lnTo>
                      <a:lnTo>
                        <a:pt x="4441" y="687"/>
                      </a:lnTo>
                      <a:lnTo>
                        <a:pt x="4231" y="685"/>
                      </a:lnTo>
                      <a:lnTo>
                        <a:pt x="4025" y="681"/>
                      </a:lnTo>
                      <a:lnTo>
                        <a:pt x="3823" y="678"/>
                      </a:lnTo>
                      <a:lnTo>
                        <a:pt x="3625" y="673"/>
                      </a:lnTo>
                      <a:lnTo>
                        <a:pt x="3432" y="668"/>
                      </a:lnTo>
                      <a:lnTo>
                        <a:pt x="3243" y="661"/>
                      </a:lnTo>
                      <a:lnTo>
                        <a:pt x="3057" y="653"/>
                      </a:lnTo>
                      <a:lnTo>
                        <a:pt x="2878" y="644"/>
                      </a:lnTo>
                      <a:lnTo>
                        <a:pt x="2701" y="634"/>
                      </a:lnTo>
                      <a:lnTo>
                        <a:pt x="2529" y="624"/>
                      </a:lnTo>
                      <a:lnTo>
                        <a:pt x="2363" y="612"/>
                      </a:lnTo>
                      <a:lnTo>
                        <a:pt x="2199" y="599"/>
                      </a:lnTo>
                      <a:lnTo>
                        <a:pt x="2042" y="584"/>
                      </a:lnTo>
                      <a:lnTo>
                        <a:pt x="1889" y="567"/>
                      </a:lnTo>
                      <a:lnTo>
                        <a:pt x="1740" y="551"/>
                      </a:lnTo>
                      <a:lnTo>
                        <a:pt x="1596" y="532"/>
                      </a:lnTo>
                      <a:lnTo>
                        <a:pt x="1458" y="511"/>
                      </a:lnTo>
                      <a:lnTo>
                        <a:pt x="1324" y="489"/>
                      </a:lnTo>
                      <a:lnTo>
                        <a:pt x="1194" y="467"/>
                      </a:lnTo>
                      <a:lnTo>
                        <a:pt x="1071" y="441"/>
                      </a:lnTo>
                      <a:lnTo>
                        <a:pt x="952" y="414"/>
                      </a:lnTo>
                      <a:lnTo>
                        <a:pt x="839" y="386"/>
                      </a:lnTo>
                      <a:lnTo>
                        <a:pt x="730" y="356"/>
                      </a:lnTo>
                      <a:lnTo>
                        <a:pt x="626" y="325"/>
                      </a:lnTo>
                      <a:lnTo>
                        <a:pt x="529" y="290"/>
                      </a:lnTo>
                      <a:lnTo>
                        <a:pt x="437" y="256"/>
                      </a:lnTo>
                      <a:lnTo>
                        <a:pt x="349" y="218"/>
                      </a:lnTo>
                      <a:lnTo>
                        <a:pt x="269" y="178"/>
                      </a:lnTo>
                      <a:lnTo>
                        <a:pt x="193" y="136"/>
                      </a:lnTo>
                      <a:lnTo>
                        <a:pt x="123" y="92"/>
                      </a:lnTo>
                      <a:lnTo>
                        <a:pt x="58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5" name="íṣḻíḋé"/>
                <p:cNvSpPr/>
                <p:nvPr/>
              </p:nvSpPr>
              <p:spPr bwMode="auto">
                <a:xfrm>
                  <a:off x="4572000" y="933213"/>
                  <a:ext cx="463" cy="566481"/>
                </a:xfrm>
                <a:prstGeom prst="line">
                  <a:avLst/>
                </a:prstGeom>
                <a:noFill/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6" name="íṩḻïḓê"/>
                <p:cNvSpPr/>
                <p:nvPr/>
              </p:nvSpPr>
              <p:spPr bwMode="auto">
                <a:xfrm>
                  <a:off x="4442056" y="1051596"/>
                  <a:ext cx="259888" cy="260350"/>
                </a:xfrm>
                <a:custGeom>
                  <a:avLst/>
                  <a:gdLst/>
                  <a:ahLst/>
                  <a:cxnLst>
                    <a:cxn ang="0">
                      <a:pos x="2171" y="3931"/>
                    </a:cxn>
                    <a:cxn ang="0">
                      <a:pos x="2461" y="3879"/>
                    </a:cxn>
                    <a:cxn ang="0">
                      <a:pos x="2736" y="3785"/>
                    </a:cxn>
                    <a:cxn ang="0">
                      <a:pos x="2991" y="3655"/>
                    </a:cxn>
                    <a:cxn ang="0">
                      <a:pos x="3222" y="3490"/>
                    </a:cxn>
                    <a:cxn ang="0">
                      <a:pos x="3427" y="3295"/>
                    </a:cxn>
                    <a:cxn ang="0">
                      <a:pos x="3603" y="3071"/>
                    </a:cxn>
                    <a:cxn ang="0">
                      <a:pos x="3746" y="2823"/>
                    </a:cxn>
                    <a:cxn ang="0">
                      <a:pos x="3852" y="2555"/>
                    </a:cxn>
                    <a:cxn ang="0">
                      <a:pos x="3918" y="2270"/>
                    </a:cxn>
                    <a:cxn ang="0">
                      <a:pos x="3940" y="1971"/>
                    </a:cxn>
                    <a:cxn ang="0">
                      <a:pos x="3918" y="1671"/>
                    </a:cxn>
                    <a:cxn ang="0">
                      <a:pos x="3852" y="1385"/>
                    </a:cxn>
                    <a:cxn ang="0">
                      <a:pos x="3746" y="1117"/>
                    </a:cxn>
                    <a:cxn ang="0">
                      <a:pos x="3603" y="870"/>
                    </a:cxn>
                    <a:cxn ang="0">
                      <a:pos x="3427" y="647"/>
                    </a:cxn>
                    <a:cxn ang="0">
                      <a:pos x="3222" y="451"/>
                    </a:cxn>
                    <a:cxn ang="0">
                      <a:pos x="2991" y="286"/>
                    </a:cxn>
                    <a:cxn ang="0">
                      <a:pos x="2736" y="155"/>
                    </a:cxn>
                    <a:cxn ang="0">
                      <a:pos x="2461" y="62"/>
                    </a:cxn>
                    <a:cxn ang="0">
                      <a:pos x="2171" y="10"/>
                    </a:cxn>
                    <a:cxn ang="0">
                      <a:pos x="1869" y="2"/>
                    </a:cxn>
                    <a:cxn ang="0">
                      <a:pos x="1574" y="40"/>
                    </a:cxn>
                    <a:cxn ang="0">
                      <a:pos x="1294" y="120"/>
                    </a:cxn>
                    <a:cxn ang="0">
                      <a:pos x="1032" y="239"/>
                    </a:cxn>
                    <a:cxn ang="0">
                      <a:pos x="793" y="392"/>
                    </a:cxn>
                    <a:cxn ang="0">
                      <a:pos x="579" y="579"/>
                    </a:cxn>
                    <a:cxn ang="0">
                      <a:pos x="392" y="793"/>
                    </a:cxn>
                    <a:cxn ang="0">
                      <a:pos x="238" y="1032"/>
                    </a:cxn>
                    <a:cxn ang="0">
                      <a:pos x="119" y="1294"/>
                    </a:cxn>
                    <a:cxn ang="0">
                      <a:pos x="40" y="1574"/>
                    </a:cxn>
                    <a:cxn ang="0">
                      <a:pos x="2" y="1869"/>
                    </a:cxn>
                    <a:cxn ang="0">
                      <a:pos x="10" y="2172"/>
                    </a:cxn>
                    <a:cxn ang="0">
                      <a:pos x="62" y="2462"/>
                    </a:cxn>
                    <a:cxn ang="0">
                      <a:pos x="155" y="2736"/>
                    </a:cxn>
                    <a:cxn ang="0">
                      <a:pos x="286" y="2991"/>
                    </a:cxn>
                    <a:cxn ang="0">
                      <a:pos x="451" y="3222"/>
                    </a:cxn>
                    <a:cxn ang="0">
                      <a:pos x="647" y="3428"/>
                    </a:cxn>
                    <a:cxn ang="0">
                      <a:pos x="870" y="3603"/>
                    </a:cxn>
                    <a:cxn ang="0">
                      <a:pos x="1117" y="3746"/>
                    </a:cxn>
                    <a:cxn ang="0">
                      <a:pos x="1385" y="3852"/>
                    </a:cxn>
                    <a:cxn ang="0">
                      <a:pos x="1671" y="3918"/>
                    </a:cxn>
                    <a:cxn ang="0">
                      <a:pos x="1971" y="3941"/>
                    </a:cxn>
                  </a:cxnLst>
                  <a:rect l="0" t="0" r="r" b="b"/>
                  <a:pathLst>
                    <a:path w="3940" h="3941">
                      <a:moveTo>
                        <a:pt x="1971" y="3941"/>
                      </a:moveTo>
                      <a:lnTo>
                        <a:pt x="2071" y="3938"/>
                      </a:lnTo>
                      <a:lnTo>
                        <a:pt x="2171" y="3931"/>
                      </a:lnTo>
                      <a:lnTo>
                        <a:pt x="2270" y="3918"/>
                      </a:lnTo>
                      <a:lnTo>
                        <a:pt x="2366" y="3900"/>
                      </a:lnTo>
                      <a:lnTo>
                        <a:pt x="2461" y="3879"/>
                      </a:lnTo>
                      <a:lnTo>
                        <a:pt x="2555" y="3852"/>
                      </a:lnTo>
                      <a:lnTo>
                        <a:pt x="2646" y="3821"/>
                      </a:lnTo>
                      <a:lnTo>
                        <a:pt x="2736" y="3785"/>
                      </a:lnTo>
                      <a:lnTo>
                        <a:pt x="2823" y="3746"/>
                      </a:lnTo>
                      <a:lnTo>
                        <a:pt x="2908" y="3703"/>
                      </a:lnTo>
                      <a:lnTo>
                        <a:pt x="2991" y="3655"/>
                      </a:lnTo>
                      <a:lnTo>
                        <a:pt x="3070" y="3603"/>
                      </a:lnTo>
                      <a:lnTo>
                        <a:pt x="3148" y="3548"/>
                      </a:lnTo>
                      <a:lnTo>
                        <a:pt x="3222" y="3490"/>
                      </a:lnTo>
                      <a:lnTo>
                        <a:pt x="3293" y="3428"/>
                      </a:lnTo>
                      <a:lnTo>
                        <a:pt x="3363" y="3363"/>
                      </a:lnTo>
                      <a:lnTo>
                        <a:pt x="3427" y="3295"/>
                      </a:lnTo>
                      <a:lnTo>
                        <a:pt x="3490" y="3222"/>
                      </a:lnTo>
                      <a:lnTo>
                        <a:pt x="3548" y="3148"/>
                      </a:lnTo>
                      <a:lnTo>
                        <a:pt x="3603" y="3071"/>
                      </a:lnTo>
                      <a:lnTo>
                        <a:pt x="3654" y="2991"/>
                      </a:lnTo>
                      <a:lnTo>
                        <a:pt x="3702" y="2908"/>
                      </a:lnTo>
                      <a:lnTo>
                        <a:pt x="3746" y="2823"/>
                      </a:lnTo>
                      <a:lnTo>
                        <a:pt x="3785" y="2736"/>
                      </a:lnTo>
                      <a:lnTo>
                        <a:pt x="3821" y="2647"/>
                      </a:lnTo>
                      <a:lnTo>
                        <a:pt x="3852" y="2555"/>
                      </a:lnTo>
                      <a:lnTo>
                        <a:pt x="3878" y="2462"/>
                      </a:lnTo>
                      <a:lnTo>
                        <a:pt x="3900" y="2366"/>
                      </a:lnTo>
                      <a:lnTo>
                        <a:pt x="3918" y="2270"/>
                      </a:lnTo>
                      <a:lnTo>
                        <a:pt x="3930" y="2172"/>
                      </a:lnTo>
                      <a:lnTo>
                        <a:pt x="3938" y="2071"/>
                      </a:lnTo>
                      <a:lnTo>
                        <a:pt x="3940" y="1971"/>
                      </a:lnTo>
                      <a:lnTo>
                        <a:pt x="3938" y="1869"/>
                      </a:lnTo>
                      <a:lnTo>
                        <a:pt x="3930" y="1770"/>
                      </a:lnTo>
                      <a:lnTo>
                        <a:pt x="3918" y="1671"/>
                      </a:lnTo>
                      <a:lnTo>
                        <a:pt x="3900" y="1574"/>
                      </a:lnTo>
                      <a:lnTo>
                        <a:pt x="3878" y="1479"/>
                      </a:lnTo>
                      <a:lnTo>
                        <a:pt x="3852" y="1385"/>
                      </a:lnTo>
                      <a:lnTo>
                        <a:pt x="3821" y="1294"/>
                      </a:lnTo>
                      <a:lnTo>
                        <a:pt x="3785" y="1204"/>
                      </a:lnTo>
                      <a:lnTo>
                        <a:pt x="3746" y="1117"/>
                      </a:lnTo>
                      <a:lnTo>
                        <a:pt x="3702" y="1032"/>
                      </a:lnTo>
                      <a:lnTo>
                        <a:pt x="3654" y="949"/>
                      </a:lnTo>
                      <a:lnTo>
                        <a:pt x="3603" y="870"/>
                      </a:lnTo>
                      <a:lnTo>
                        <a:pt x="3548" y="793"/>
                      </a:lnTo>
                      <a:lnTo>
                        <a:pt x="3490" y="718"/>
                      </a:lnTo>
                      <a:lnTo>
                        <a:pt x="3427" y="647"/>
                      </a:lnTo>
                      <a:lnTo>
                        <a:pt x="3363" y="579"/>
                      </a:lnTo>
                      <a:lnTo>
                        <a:pt x="3293" y="513"/>
                      </a:lnTo>
                      <a:lnTo>
                        <a:pt x="3222" y="451"/>
                      </a:lnTo>
                      <a:lnTo>
                        <a:pt x="3148" y="392"/>
                      </a:lnTo>
                      <a:lnTo>
                        <a:pt x="3070" y="337"/>
                      </a:lnTo>
                      <a:lnTo>
                        <a:pt x="2991" y="286"/>
                      </a:lnTo>
                      <a:lnTo>
                        <a:pt x="2908" y="239"/>
                      </a:lnTo>
                      <a:lnTo>
                        <a:pt x="2823" y="195"/>
                      </a:lnTo>
                      <a:lnTo>
                        <a:pt x="2736" y="155"/>
                      </a:lnTo>
                      <a:lnTo>
                        <a:pt x="2646" y="120"/>
                      </a:lnTo>
                      <a:lnTo>
                        <a:pt x="2555" y="89"/>
                      </a:lnTo>
                      <a:lnTo>
                        <a:pt x="2461" y="62"/>
                      </a:lnTo>
                      <a:lnTo>
                        <a:pt x="2366" y="40"/>
                      </a:lnTo>
                      <a:lnTo>
                        <a:pt x="2270" y="23"/>
                      </a:lnTo>
                      <a:lnTo>
                        <a:pt x="2171" y="10"/>
                      </a:lnTo>
                      <a:lnTo>
                        <a:pt x="2071" y="2"/>
                      </a:lnTo>
                      <a:lnTo>
                        <a:pt x="1971" y="0"/>
                      </a:lnTo>
                      <a:lnTo>
                        <a:pt x="1869" y="2"/>
                      </a:lnTo>
                      <a:lnTo>
                        <a:pt x="1769" y="10"/>
                      </a:lnTo>
                      <a:lnTo>
                        <a:pt x="1671" y="23"/>
                      </a:lnTo>
                      <a:lnTo>
                        <a:pt x="1574" y="40"/>
                      </a:lnTo>
                      <a:lnTo>
                        <a:pt x="1479" y="62"/>
                      </a:lnTo>
                      <a:lnTo>
                        <a:pt x="1385" y="89"/>
                      </a:lnTo>
                      <a:lnTo>
                        <a:pt x="1294" y="120"/>
                      </a:lnTo>
                      <a:lnTo>
                        <a:pt x="1204" y="155"/>
                      </a:lnTo>
                      <a:lnTo>
                        <a:pt x="1117" y="195"/>
                      </a:lnTo>
                      <a:lnTo>
                        <a:pt x="1032" y="239"/>
                      </a:lnTo>
                      <a:lnTo>
                        <a:pt x="949" y="286"/>
                      </a:lnTo>
                      <a:lnTo>
                        <a:pt x="870" y="337"/>
                      </a:lnTo>
                      <a:lnTo>
                        <a:pt x="793" y="392"/>
                      </a:lnTo>
                      <a:lnTo>
                        <a:pt x="718" y="451"/>
                      </a:lnTo>
                      <a:lnTo>
                        <a:pt x="647" y="513"/>
                      </a:lnTo>
                      <a:lnTo>
                        <a:pt x="579" y="579"/>
                      </a:lnTo>
                      <a:lnTo>
                        <a:pt x="513" y="647"/>
                      </a:lnTo>
                      <a:lnTo>
                        <a:pt x="451" y="718"/>
                      </a:lnTo>
                      <a:lnTo>
                        <a:pt x="392" y="793"/>
                      </a:lnTo>
                      <a:lnTo>
                        <a:pt x="337" y="870"/>
                      </a:lnTo>
                      <a:lnTo>
                        <a:pt x="286" y="949"/>
                      </a:lnTo>
                      <a:lnTo>
                        <a:pt x="238" y="1032"/>
                      </a:lnTo>
                      <a:lnTo>
                        <a:pt x="194" y="1117"/>
                      </a:lnTo>
                      <a:lnTo>
                        <a:pt x="155" y="1204"/>
                      </a:lnTo>
                      <a:lnTo>
                        <a:pt x="119" y="1294"/>
                      </a:lnTo>
                      <a:lnTo>
                        <a:pt x="89" y="1385"/>
                      </a:lnTo>
                      <a:lnTo>
                        <a:pt x="62" y="1479"/>
                      </a:lnTo>
                      <a:lnTo>
                        <a:pt x="40" y="1574"/>
                      </a:lnTo>
                      <a:lnTo>
                        <a:pt x="22" y="1671"/>
                      </a:lnTo>
                      <a:lnTo>
                        <a:pt x="10" y="1770"/>
                      </a:lnTo>
                      <a:lnTo>
                        <a:pt x="2" y="1869"/>
                      </a:lnTo>
                      <a:lnTo>
                        <a:pt x="0" y="1971"/>
                      </a:lnTo>
                      <a:lnTo>
                        <a:pt x="2" y="2071"/>
                      </a:lnTo>
                      <a:lnTo>
                        <a:pt x="10" y="2172"/>
                      </a:lnTo>
                      <a:lnTo>
                        <a:pt x="22" y="2270"/>
                      </a:lnTo>
                      <a:lnTo>
                        <a:pt x="40" y="2366"/>
                      </a:lnTo>
                      <a:lnTo>
                        <a:pt x="62" y="2462"/>
                      </a:lnTo>
                      <a:lnTo>
                        <a:pt x="89" y="2555"/>
                      </a:lnTo>
                      <a:lnTo>
                        <a:pt x="119" y="2647"/>
                      </a:lnTo>
                      <a:lnTo>
                        <a:pt x="155" y="2736"/>
                      </a:lnTo>
                      <a:lnTo>
                        <a:pt x="194" y="2823"/>
                      </a:lnTo>
                      <a:lnTo>
                        <a:pt x="238" y="2908"/>
                      </a:lnTo>
                      <a:lnTo>
                        <a:pt x="286" y="2991"/>
                      </a:lnTo>
                      <a:lnTo>
                        <a:pt x="337" y="3071"/>
                      </a:lnTo>
                      <a:lnTo>
                        <a:pt x="392" y="3148"/>
                      </a:lnTo>
                      <a:lnTo>
                        <a:pt x="451" y="3222"/>
                      </a:lnTo>
                      <a:lnTo>
                        <a:pt x="513" y="3295"/>
                      </a:lnTo>
                      <a:lnTo>
                        <a:pt x="579" y="3363"/>
                      </a:lnTo>
                      <a:lnTo>
                        <a:pt x="647" y="3428"/>
                      </a:lnTo>
                      <a:lnTo>
                        <a:pt x="718" y="3490"/>
                      </a:lnTo>
                      <a:lnTo>
                        <a:pt x="793" y="3548"/>
                      </a:lnTo>
                      <a:lnTo>
                        <a:pt x="870" y="3603"/>
                      </a:lnTo>
                      <a:lnTo>
                        <a:pt x="949" y="3655"/>
                      </a:lnTo>
                      <a:lnTo>
                        <a:pt x="1032" y="3703"/>
                      </a:lnTo>
                      <a:lnTo>
                        <a:pt x="1117" y="3746"/>
                      </a:lnTo>
                      <a:lnTo>
                        <a:pt x="1204" y="3785"/>
                      </a:lnTo>
                      <a:lnTo>
                        <a:pt x="1294" y="3821"/>
                      </a:lnTo>
                      <a:lnTo>
                        <a:pt x="1385" y="3852"/>
                      </a:lnTo>
                      <a:lnTo>
                        <a:pt x="1479" y="3879"/>
                      </a:lnTo>
                      <a:lnTo>
                        <a:pt x="1574" y="3900"/>
                      </a:lnTo>
                      <a:lnTo>
                        <a:pt x="1671" y="3918"/>
                      </a:lnTo>
                      <a:lnTo>
                        <a:pt x="1769" y="3931"/>
                      </a:lnTo>
                      <a:lnTo>
                        <a:pt x="1869" y="3938"/>
                      </a:lnTo>
                      <a:lnTo>
                        <a:pt x="1971" y="3941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7" name="íṣḷíḑé"/>
                <p:cNvSpPr/>
                <p:nvPr/>
              </p:nvSpPr>
              <p:spPr bwMode="auto">
                <a:xfrm>
                  <a:off x="4261245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2" y="77"/>
                    </a:cxn>
                    <a:cxn ang="0">
                      <a:pos x="0" y="127"/>
                    </a:cxn>
                    <a:cxn ang="0">
                      <a:pos x="1" y="176"/>
                    </a:cxn>
                    <a:cxn ang="0">
                      <a:pos x="5" y="225"/>
                    </a:cxn>
                    <a:cxn ang="0">
                      <a:pos x="12" y="272"/>
                    </a:cxn>
                    <a:cxn ang="0">
                      <a:pos x="23" y="318"/>
                    </a:cxn>
                    <a:cxn ang="0">
                      <a:pos x="36" y="364"/>
                    </a:cxn>
                    <a:cxn ang="0">
                      <a:pos x="52" y="409"/>
                    </a:cxn>
                    <a:cxn ang="0">
                      <a:pos x="72" y="451"/>
                    </a:cxn>
                    <a:cxn ang="0">
                      <a:pos x="93" y="494"/>
                    </a:cxn>
                    <a:cxn ang="0">
                      <a:pos x="119" y="535"/>
                    </a:cxn>
                    <a:cxn ang="0">
                      <a:pos x="147" y="576"/>
                    </a:cxn>
                    <a:cxn ang="0">
                      <a:pos x="177" y="615"/>
                    </a:cxn>
                    <a:cxn ang="0">
                      <a:pos x="211" y="655"/>
                    </a:cxn>
                    <a:cxn ang="0">
                      <a:pos x="247" y="691"/>
                    </a:cxn>
                    <a:cxn ang="0">
                      <a:pos x="265" y="697"/>
                    </a:cxn>
                    <a:cxn ang="0">
                      <a:pos x="321" y="732"/>
                    </a:cxn>
                    <a:cxn ang="0">
                      <a:pos x="456" y="821"/>
                    </a:cxn>
                    <a:cxn ang="0">
                      <a:pos x="612" y="903"/>
                    </a:cxn>
                    <a:cxn ang="0">
                      <a:pos x="792" y="975"/>
                    </a:cxn>
                    <a:cxn ang="0">
                      <a:pos x="993" y="1041"/>
                    </a:cxn>
                    <a:cxn ang="0">
                      <a:pos x="1215" y="1099"/>
                    </a:cxn>
                    <a:cxn ang="0">
                      <a:pos x="1457" y="1152"/>
                    </a:cxn>
                    <a:cxn ang="0">
                      <a:pos x="1721" y="1196"/>
                    </a:cxn>
                    <a:cxn ang="0">
                      <a:pos x="2003" y="1236"/>
                    </a:cxn>
                    <a:cxn ang="0">
                      <a:pos x="2305" y="1269"/>
                    </a:cxn>
                    <a:cxn ang="0">
                      <a:pos x="2626" y="1297"/>
                    </a:cxn>
                    <a:cxn ang="0">
                      <a:pos x="2964" y="1319"/>
                    </a:cxn>
                    <a:cxn ang="0">
                      <a:pos x="3320" y="1338"/>
                    </a:cxn>
                    <a:cxn ang="0">
                      <a:pos x="3695" y="1353"/>
                    </a:cxn>
                    <a:cxn ang="0">
                      <a:pos x="4086" y="1363"/>
                    </a:cxn>
                    <a:cxn ang="0">
                      <a:pos x="4494" y="1370"/>
                    </a:cxn>
                    <a:cxn ang="0">
                      <a:pos x="4704" y="652"/>
                    </a:cxn>
                    <a:cxn ang="0">
                      <a:pos x="4604" y="653"/>
                    </a:cxn>
                    <a:cxn ang="0">
                      <a:pos x="4447" y="652"/>
                    </a:cxn>
                    <a:cxn ang="0">
                      <a:pos x="4237" y="649"/>
                    </a:cxn>
                    <a:cxn ang="0">
                      <a:pos x="3982" y="641"/>
                    </a:cxn>
                    <a:cxn ang="0">
                      <a:pos x="3688" y="629"/>
                    </a:cxn>
                    <a:cxn ang="0">
                      <a:pos x="3364" y="612"/>
                    </a:cxn>
                    <a:cxn ang="0">
                      <a:pos x="3017" y="589"/>
                    </a:cxn>
                    <a:cxn ang="0">
                      <a:pos x="2652" y="560"/>
                    </a:cxn>
                    <a:cxn ang="0">
                      <a:pos x="2279" y="523"/>
                    </a:cxn>
                    <a:cxn ang="0">
                      <a:pos x="1904" y="478"/>
                    </a:cxn>
                    <a:cxn ang="0">
                      <a:pos x="1534" y="424"/>
                    </a:cxn>
                    <a:cxn ang="0">
                      <a:pos x="1177" y="361"/>
                    </a:cxn>
                    <a:cxn ang="0">
                      <a:pos x="838" y="288"/>
                    </a:cxn>
                    <a:cxn ang="0">
                      <a:pos x="526" y="203"/>
                    </a:cxn>
                    <a:cxn ang="0">
                      <a:pos x="248" y="10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704" h="1372">
                      <a:moveTo>
                        <a:pt x="10" y="0"/>
                      </a:moveTo>
                      <a:lnTo>
                        <a:pt x="7" y="27"/>
                      </a:lnTo>
                      <a:lnTo>
                        <a:pt x="4" y="52"/>
                      </a:lnTo>
                      <a:lnTo>
                        <a:pt x="2" y="77"/>
                      </a:lnTo>
                      <a:lnTo>
                        <a:pt x="0" y="103"/>
                      </a:lnTo>
                      <a:lnTo>
                        <a:pt x="0" y="127"/>
                      </a:lnTo>
                      <a:lnTo>
                        <a:pt x="0" y="152"/>
                      </a:lnTo>
                      <a:lnTo>
                        <a:pt x="1" y="176"/>
                      </a:lnTo>
                      <a:lnTo>
                        <a:pt x="2" y="201"/>
                      </a:lnTo>
                      <a:lnTo>
                        <a:pt x="5" y="225"/>
                      </a:lnTo>
                      <a:lnTo>
                        <a:pt x="8" y="249"/>
                      </a:lnTo>
                      <a:lnTo>
                        <a:pt x="12" y="272"/>
                      </a:lnTo>
                      <a:lnTo>
                        <a:pt x="17" y="296"/>
                      </a:lnTo>
                      <a:lnTo>
                        <a:pt x="23" y="318"/>
                      </a:lnTo>
                      <a:lnTo>
                        <a:pt x="29" y="342"/>
                      </a:lnTo>
                      <a:lnTo>
                        <a:pt x="36" y="364"/>
                      </a:lnTo>
                      <a:lnTo>
                        <a:pt x="44" y="386"/>
                      </a:lnTo>
                      <a:lnTo>
                        <a:pt x="52" y="409"/>
                      </a:lnTo>
                      <a:lnTo>
                        <a:pt x="62" y="430"/>
                      </a:lnTo>
                      <a:lnTo>
                        <a:pt x="72" y="451"/>
                      </a:lnTo>
                      <a:lnTo>
                        <a:pt x="82" y="472"/>
                      </a:lnTo>
                      <a:lnTo>
                        <a:pt x="93" y="494"/>
                      </a:lnTo>
                      <a:lnTo>
                        <a:pt x="105" y="515"/>
                      </a:lnTo>
                      <a:lnTo>
                        <a:pt x="119" y="535"/>
                      </a:lnTo>
                      <a:lnTo>
                        <a:pt x="132" y="556"/>
                      </a:lnTo>
                      <a:lnTo>
                        <a:pt x="147" y="576"/>
                      </a:lnTo>
                      <a:lnTo>
                        <a:pt x="161" y="596"/>
                      </a:lnTo>
                      <a:lnTo>
                        <a:pt x="177" y="615"/>
                      </a:lnTo>
                      <a:lnTo>
                        <a:pt x="193" y="636"/>
                      </a:lnTo>
                      <a:lnTo>
                        <a:pt x="211" y="655"/>
                      </a:lnTo>
                      <a:lnTo>
                        <a:pt x="229" y="674"/>
                      </a:lnTo>
                      <a:lnTo>
                        <a:pt x="247" y="691"/>
                      </a:lnTo>
                      <a:lnTo>
                        <a:pt x="267" y="710"/>
                      </a:lnTo>
                      <a:lnTo>
                        <a:pt x="265" y="697"/>
                      </a:lnTo>
                      <a:lnTo>
                        <a:pt x="263" y="685"/>
                      </a:lnTo>
                      <a:lnTo>
                        <a:pt x="321" y="732"/>
                      </a:lnTo>
                      <a:lnTo>
                        <a:pt x="386" y="777"/>
                      </a:lnTo>
                      <a:lnTo>
                        <a:pt x="456" y="821"/>
                      </a:lnTo>
                      <a:lnTo>
                        <a:pt x="532" y="863"/>
                      </a:lnTo>
                      <a:lnTo>
                        <a:pt x="612" y="903"/>
                      </a:lnTo>
                      <a:lnTo>
                        <a:pt x="700" y="941"/>
                      </a:lnTo>
                      <a:lnTo>
                        <a:pt x="792" y="975"/>
                      </a:lnTo>
                      <a:lnTo>
                        <a:pt x="889" y="1010"/>
                      </a:lnTo>
                      <a:lnTo>
                        <a:pt x="993" y="1041"/>
                      </a:lnTo>
                      <a:lnTo>
                        <a:pt x="1102" y="1071"/>
                      </a:lnTo>
                      <a:lnTo>
                        <a:pt x="1215" y="1099"/>
                      </a:lnTo>
                      <a:lnTo>
                        <a:pt x="1334" y="1126"/>
                      </a:lnTo>
                      <a:lnTo>
                        <a:pt x="1457" y="1152"/>
                      </a:lnTo>
                      <a:lnTo>
                        <a:pt x="1587" y="1174"/>
                      </a:lnTo>
                      <a:lnTo>
                        <a:pt x="1721" y="1196"/>
                      </a:lnTo>
                      <a:lnTo>
                        <a:pt x="1859" y="1217"/>
                      </a:lnTo>
                      <a:lnTo>
                        <a:pt x="2003" y="1236"/>
                      </a:lnTo>
                      <a:lnTo>
                        <a:pt x="2152" y="1252"/>
                      </a:lnTo>
                      <a:lnTo>
                        <a:pt x="2305" y="1269"/>
                      </a:lnTo>
                      <a:lnTo>
                        <a:pt x="2462" y="1284"/>
                      </a:lnTo>
                      <a:lnTo>
                        <a:pt x="2626" y="1297"/>
                      </a:lnTo>
                      <a:lnTo>
                        <a:pt x="2792" y="1309"/>
                      </a:lnTo>
                      <a:lnTo>
                        <a:pt x="2964" y="1319"/>
                      </a:lnTo>
                      <a:lnTo>
                        <a:pt x="3141" y="1329"/>
                      </a:lnTo>
                      <a:lnTo>
                        <a:pt x="3320" y="1338"/>
                      </a:lnTo>
                      <a:lnTo>
                        <a:pt x="3506" y="1346"/>
                      </a:lnTo>
                      <a:lnTo>
                        <a:pt x="3695" y="1353"/>
                      </a:lnTo>
                      <a:lnTo>
                        <a:pt x="3888" y="1358"/>
                      </a:lnTo>
                      <a:lnTo>
                        <a:pt x="4086" y="1363"/>
                      </a:lnTo>
                      <a:lnTo>
                        <a:pt x="4288" y="1366"/>
                      </a:lnTo>
                      <a:lnTo>
                        <a:pt x="4494" y="1370"/>
                      </a:lnTo>
                      <a:lnTo>
                        <a:pt x="4704" y="1372"/>
                      </a:lnTo>
                      <a:lnTo>
                        <a:pt x="4704" y="652"/>
                      </a:lnTo>
                      <a:lnTo>
                        <a:pt x="4661" y="653"/>
                      </a:lnTo>
                      <a:lnTo>
                        <a:pt x="4604" y="653"/>
                      </a:lnTo>
                      <a:lnTo>
                        <a:pt x="4533" y="653"/>
                      </a:lnTo>
                      <a:lnTo>
                        <a:pt x="4447" y="652"/>
                      </a:lnTo>
                      <a:lnTo>
                        <a:pt x="4347" y="651"/>
                      </a:lnTo>
                      <a:lnTo>
                        <a:pt x="4237" y="649"/>
                      </a:lnTo>
                      <a:lnTo>
                        <a:pt x="4114" y="646"/>
                      </a:lnTo>
                      <a:lnTo>
                        <a:pt x="3982" y="641"/>
                      </a:lnTo>
                      <a:lnTo>
                        <a:pt x="3839" y="636"/>
                      </a:lnTo>
                      <a:lnTo>
                        <a:pt x="3688" y="629"/>
                      </a:lnTo>
                      <a:lnTo>
                        <a:pt x="3529" y="621"/>
                      </a:lnTo>
                      <a:lnTo>
                        <a:pt x="3364" y="612"/>
                      </a:lnTo>
                      <a:lnTo>
                        <a:pt x="3193" y="601"/>
                      </a:lnTo>
                      <a:lnTo>
                        <a:pt x="3017" y="589"/>
                      </a:lnTo>
                      <a:lnTo>
                        <a:pt x="2837" y="575"/>
                      </a:lnTo>
                      <a:lnTo>
                        <a:pt x="2652" y="560"/>
                      </a:lnTo>
                      <a:lnTo>
                        <a:pt x="2467" y="542"/>
                      </a:lnTo>
                      <a:lnTo>
                        <a:pt x="2279" y="523"/>
                      </a:lnTo>
                      <a:lnTo>
                        <a:pt x="2092" y="501"/>
                      </a:lnTo>
                      <a:lnTo>
                        <a:pt x="1904" y="478"/>
                      </a:lnTo>
                      <a:lnTo>
                        <a:pt x="1718" y="452"/>
                      </a:lnTo>
                      <a:lnTo>
                        <a:pt x="1534" y="424"/>
                      </a:lnTo>
                      <a:lnTo>
                        <a:pt x="1353" y="394"/>
                      </a:lnTo>
                      <a:lnTo>
                        <a:pt x="1177" y="361"/>
                      </a:lnTo>
                      <a:lnTo>
                        <a:pt x="1005" y="326"/>
                      </a:lnTo>
                      <a:lnTo>
                        <a:pt x="838" y="288"/>
                      </a:lnTo>
                      <a:lnTo>
                        <a:pt x="678" y="247"/>
                      </a:lnTo>
                      <a:lnTo>
                        <a:pt x="526" y="203"/>
                      </a:lnTo>
                      <a:lnTo>
                        <a:pt x="382" y="157"/>
                      </a:lnTo>
                      <a:lnTo>
                        <a:pt x="248" y="108"/>
                      </a:lnTo>
                      <a:lnTo>
                        <a:pt x="124" y="5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8" name="ïṩļïḋe"/>
                <p:cNvSpPr/>
                <p:nvPr/>
              </p:nvSpPr>
              <p:spPr bwMode="auto">
                <a:xfrm>
                  <a:off x="4572000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4418" y="119"/>
                    </a:cxn>
                    <a:cxn ang="0">
                      <a:pos x="4349" y="343"/>
                    </a:cxn>
                    <a:cxn ang="0">
                      <a:pos x="4248" y="546"/>
                    </a:cxn>
                    <a:cxn ang="0">
                      <a:pos x="4114" y="729"/>
                    </a:cxn>
                    <a:cxn ang="0">
                      <a:pos x="3950" y="894"/>
                    </a:cxn>
                    <a:cxn ang="0">
                      <a:pos x="3754" y="1041"/>
                    </a:cxn>
                    <a:cxn ang="0">
                      <a:pos x="3528" y="1171"/>
                    </a:cxn>
                    <a:cxn ang="0">
                      <a:pos x="3273" y="1282"/>
                    </a:cxn>
                    <a:cxn ang="0">
                      <a:pos x="2988" y="1380"/>
                    </a:cxn>
                    <a:cxn ang="0">
                      <a:pos x="2675" y="1461"/>
                    </a:cxn>
                    <a:cxn ang="0">
                      <a:pos x="2336" y="1528"/>
                    </a:cxn>
                    <a:cxn ang="0">
                      <a:pos x="1968" y="1582"/>
                    </a:cxn>
                    <a:cxn ang="0">
                      <a:pos x="1575" y="1622"/>
                    </a:cxn>
                    <a:cxn ang="0">
                      <a:pos x="1156" y="1651"/>
                    </a:cxn>
                    <a:cxn ang="0">
                      <a:pos x="711" y="1668"/>
                    </a:cxn>
                    <a:cxn ang="0">
                      <a:pos x="242" y="1674"/>
                    </a:cxn>
                    <a:cxn ang="0">
                      <a:pos x="0" y="687"/>
                    </a:cxn>
                    <a:cxn ang="0">
                      <a:pos x="414" y="681"/>
                    </a:cxn>
                    <a:cxn ang="0">
                      <a:pos x="814" y="673"/>
                    </a:cxn>
                    <a:cxn ang="0">
                      <a:pos x="1196" y="661"/>
                    </a:cxn>
                    <a:cxn ang="0">
                      <a:pos x="1561" y="644"/>
                    </a:cxn>
                    <a:cxn ang="0">
                      <a:pos x="1910" y="624"/>
                    </a:cxn>
                    <a:cxn ang="0">
                      <a:pos x="2240" y="599"/>
                    </a:cxn>
                    <a:cxn ang="0">
                      <a:pos x="2550" y="567"/>
                    </a:cxn>
                    <a:cxn ang="0">
                      <a:pos x="2843" y="532"/>
                    </a:cxn>
                    <a:cxn ang="0">
                      <a:pos x="3115" y="489"/>
                    </a:cxn>
                    <a:cxn ang="0">
                      <a:pos x="3368" y="441"/>
                    </a:cxn>
                    <a:cxn ang="0">
                      <a:pos x="3600" y="386"/>
                    </a:cxn>
                    <a:cxn ang="0">
                      <a:pos x="3813" y="325"/>
                    </a:cxn>
                    <a:cxn ang="0">
                      <a:pos x="4002" y="256"/>
                    </a:cxn>
                    <a:cxn ang="0">
                      <a:pos x="4170" y="178"/>
                    </a:cxn>
                    <a:cxn ang="0">
                      <a:pos x="4316" y="92"/>
                    </a:cxn>
                    <a:cxn ang="0">
                      <a:pos x="4439" y="0"/>
                    </a:cxn>
                  </a:cxnLst>
                  <a:rect l="0" t="0" r="r" b="b"/>
                  <a:pathLst>
                    <a:path w="4439" h="1674">
                      <a:moveTo>
                        <a:pt x="4439" y="0"/>
                      </a:moveTo>
                      <a:lnTo>
                        <a:pt x="4418" y="119"/>
                      </a:lnTo>
                      <a:lnTo>
                        <a:pt x="4388" y="233"/>
                      </a:lnTo>
                      <a:lnTo>
                        <a:pt x="4349" y="343"/>
                      </a:lnTo>
                      <a:lnTo>
                        <a:pt x="4303" y="447"/>
                      </a:lnTo>
                      <a:lnTo>
                        <a:pt x="4248" y="546"/>
                      </a:lnTo>
                      <a:lnTo>
                        <a:pt x="4186" y="640"/>
                      </a:lnTo>
                      <a:lnTo>
                        <a:pt x="4114" y="729"/>
                      </a:lnTo>
                      <a:lnTo>
                        <a:pt x="4036" y="814"/>
                      </a:lnTo>
                      <a:lnTo>
                        <a:pt x="3950" y="894"/>
                      </a:lnTo>
                      <a:lnTo>
                        <a:pt x="3856" y="970"/>
                      </a:lnTo>
                      <a:lnTo>
                        <a:pt x="3754" y="1041"/>
                      </a:lnTo>
                      <a:lnTo>
                        <a:pt x="3645" y="1108"/>
                      </a:lnTo>
                      <a:lnTo>
                        <a:pt x="3528" y="1171"/>
                      </a:lnTo>
                      <a:lnTo>
                        <a:pt x="3404" y="1229"/>
                      </a:lnTo>
                      <a:lnTo>
                        <a:pt x="3273" y="1282"/>
                      </a:lnTo>
                      <a:lnTo>
                        <a:pt x="3134" y="1333"/>
                      </a:lnTo>
                      <a:lnTo>
                        <a:pt x="2988" y="1380"/>
                      </a:lnTo>
                      <a:lnTo>
                        <a:pt x="2835" y="1422"/>
                      </a:lnTo>
                      <a:lnTo>
                        <a:pt x="2675" y="1461"/>
                      </a:lnTo>
                      <a:lnTo>
                        <a:pt x="2509" y="1497"/>
                      </a:lnTo>
                      <a:lnTo>
                        <a:pt x="2336" y="1528"/>
                      </a:lnTo>
                      <a:lnTo>
                        <a:pt x="2155" y="1557"/>
                      </a:lnTo>
                      <a:lnTo>
                        <a:pt x="1968" y="1582"/>
                      </a:lnTo>
                      <a:lnTo>
                        <a:pt x="1775" y="1604"/>
                      </a:lnTo>
                      <a:lnTo>
                        <a:pt x="1575" y="1622"/>
                      </a:lnTo>
                      <a:lnTo>
                        <a:pt x="1368" y="1638"/>
                      </a:lnTo>
                      <a:lnTo>
                        <a:pt x="1156" y="1651"/>
                      </a:lnTo>
                      <a:lnTo>
                        <a:pt x="937" y="1660"/>
                      </a:lnTo>
                      <a:lnTo>
                        <a:pt x="711" y="1668"/>
                      </a:lnTo>
                      <a:lnTo>
                        <a:pt x="480" y="1671"/>
                      </a:lnTo>
                      <a:lnTo>
                        <a:pt x="242" y="1674"/>
                      </a:lnTo>
                      <a:lnTo>
                        <a:pt x="0" y="1672"/>
                      </a:lnTo>
                      <a:lnTo>
                        <a:pt x="0" y="687"/>
                      </a:lnTo>
                      <a:lnTo>
                        <a:pt x="208" y="685"/>
                      </a:lnTo>
                      <a:lnTo>
                        <a:pt x="414" y="681"/>
                      </a:lnTo>
                      <a:lnTo>
                        <a:pt x="616" y="678"/>
                      </a:lnTo>
                      <a:lnTo>
                        <a:pt x="814" y="673"/>
                      </a:lnTo>
                      <a:lnTo>
                        <a:pt x="1007" y="668"/>
                      </a:lnTo>
                      <a:lnTo>
                        <a:pt x="1196" y="661"/>
                      </a:lnTo>
                      <a:lnTo>
                        <a:pt x="1382" y="653"/>
                      </a:lnTo>
                      <a:lnTo>
                        <a:pt x="1561" y="644"/>
                      </a:lnTo>
                      <a:lnTo>
                        <a:pt x="1738" y="634"/>
                      </a:lnTo>
                      <a:lnTo>
                        <a:pt x="1910" y="624"/>
                      </a:lnTo>
                      <a:lnTo>
                        <a:pt x="2076" y="612"/>
                      </a:lnTo>
                      <a:lnTo>
                        <a:pt x="2240" y="599"/>
                      </a:lnTo>
                      <a:lnTo>
                        <a:pt x="2397" y="584"/>
                      </a:lnTo>
                      <a:lnTo>
                        <a:pt x="2550" y="567"/>
                      </a:lnTo>
                      <a:lnTo>
                        <a:pt x="2699" y="551"/>
                      </a:lnTo>
                      <a:lnTo>
                        <a:pt x="2843" y="532"/>
                      </a:lnTo>
                      <a:lnTo>
                        <a:pt x="2981" y="511"/>
                      </a:lnTo>
                      <a:lnTo>
                        <a:pt x="3115" y="489"/>
                      </a:lnTo>
                      <a:lnTo>
                        <a:pt x="3245" y="467"/>
                      </a:lnTo>
                      <a:lnTo>
                        <a:pt x="3368" y="441"/>
                      </a:lnTo>
                      <a:lnTo>
                        <a:pt x="3487" y="414"/>
                      </a:lnTo>
                      <a:lnTo>
                        <a:pt x="3600" y="386"/>
                      </a:lnTo>
                      <a:lnTo>
                        <a:pt x="3709" y="356"/>
                      </a:lnTo>
                      <a:lnTo>
                        <a:pt x="3813" y="325"/>
                      </a:lnTo>
                      <a:lnTo>
                        <a:pt x="3910" y="290"/>
                      </a:lnTo>
                      <a:lnTo>
                        <a:pt x="4002" y="256"/>
                      </a:lnTo>
                      <a:lnTo>
                        <a:pt x="4090" y="218"/>
                      </a:lnTo>
                      <a:lnTo>
                        <a:pt x="4170" y="178"/>
                      </a:lnTo>
                      <a:lnTo>
                        <a:pt x="4246" y="136"/>
                      </a:lnTo>
                      <a:lnTo>
                        <a:pt x="4316" y="92"/>
                      </a:lnTo>
                      <a:lnTo>
                        <a:pt x="4381" y="47"/>
                      </a:lnTo>
                      <a:lnTo>
                        <a:pt x="443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9" name="îṩļïḑe"/>
                <p:cNvSpPr/>
                <p:nvPr/>
              </p:nvSpPr>
              <p:spPr bwMode="auto">
                <a:xfrm>
                  <a:off x="4572000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4695" y="27"/>
                    </a:cxn>
                    <a:cxn ang="0">
                      <a:pos x="4701" y="77"/>
                    </a:cxn>
                    <a:cxn ang="0">
                      <a:pos x="4702" y="127"/>
                    </a:cxn>
                    <a:cxn ang="0">
                      <a:pos x="4701" y="176"/>
                    </a:cxn>
                    <a:cxn ang="0">
                      <a:pos x="4697" y="225"/>
                    </a:cxn>
                    <a:cxn ang="0">
                      <a:pos x="4690" y="272"/>
                    </a:cxn>
                    <a:cxn ang="0">
                      <a:pos x="4679" y="318"/>
                    </a:cxn>
                    <a:cxn ang="0">
                      <a:pos x="4666" y="364"/>
                    </a:cxn>
                    <a:cxn ang="0">
                      <a:pos x="4650" y="409"/>
                    </a:cxn>
                    <a:cxn ang="0">
                      <a:pos x="4630" y="451"/>
                    </a:cxn>
                    <a:cxn ang="0">
                      <a:pos x="4609" y="494"/>
                    </a:cxn>
                    <a:cxn ang="0">
                      <a:pos x="4583" y="535"/>
                    </a:cxn>
                    <a:cxn ang="0">
                      <a:pos x="4555" y="576"/>
                    </a:cxn>
                    <a:cxn ang="0">
                      <a:pos x="4525" y="615"/>
                    </a:cxn>
                    <a:cxn ang="0">
                      <a:pos x="4491" y="655"/>
                    </a:cxn>
                    <a:cxn ang="0">
                      <a:pos x="4455" y="691"/>
                    </a:cxn>
                    <a:cxn ang="0">
                      <a:pos x="4437" y="697"/>
                    </a:cxn>
                    <a:cxn ang="0">
                      <a:pos x="4381" y="732"/>
                    </a:cxn>
                    <a:cxn ang="0">
                      <a:pos x="4246" y="821"/>
                    </a:cxn>
                    <a:cxn ang="0">
                      <a:pos x="4090" y="903"/>
                    </a:cxn>
                    <a:cxn ang="0">
                      <a:pos x="3910" y="975"/>
                    </a:cxn>
                    <a:cxn ang="0">
                      <a:pos x="3709" y="1041"/>
                    </a:cxn>
                    <a:cxn ang="0">
                      <a:pos x="3487" y="1099"/>
                    </a:cxn>
                    <a:cxn ang="0">
                      <a:pos x="3245" y="1152"/>
                    </a:cxn>
                    <a:cxn ang="0">
                      <a:pos x="2981" y="1196"/>
                    </a:cxn>
                    <a:cxn ang="0">
                      <a:pos x="2699" y="1236"/>
                    </a:cxn>
                    <a:cxn ang="0">
                      <a:pos x="2397" y="1269"/>
                    </a:cxn>
                    <a:cxn ang="0">
                      <a:pos x="2076" y="1297"/>
                    </a:cxn>
                    <a:cxn ang="0">
                      <a:pos x="1738" y="1319"/>
                    </a:cxn>
                    <a:cxn ang="0">
                      <a:pos x="1382" y="1338"/>
                    </a:cxn>
                    <a:cxn ang="0">
                      <a:pos x="1007" y="1353"/>
                    </a:cxn>
                    <a:cxn ang="0">
                      <a:pos x="616" y="1363"/>
                    </a:cxn>
                    <a:cxn ang="0">
                      <a:pos x="208" y="1370"/>
                    </a:cxn>
                    <a:cxn ang="0">
                      <a:pos x="0" y="652"/>
                    </a:cxn>
                    <a:cxn ang="0">
                      <a:pos x="98" y="653"/>
                    </a:cxn>
                    <a:cxn ang="0">
                      <a:pos x="255" y="652"/>
                    </a:cxn>
                    <a:cxn ang="0">
                      <a:pos x="465" y="649"/>
                    </a:cxn>
                    <a:cxn ang="0">
                      <a:pos x="721" y="641"/>
                    </a:cxn>
                    <a:cxn ang="0">
                      <a:pos x="1014" y="629"/>
                    </a:cxn>
                    <a:cxn ang="0">
                      <a:pos x="1338" y="612"/>
                    </a:cxn>
                    <a:cxn ang="0">
                      <a:pos x="1685" y="589"/>
                    </a:cxn>
                    <a:cxn ang="0">
                      <a:pos x="2050" y="560"/>
                    </a:cxn>
                    <a:cxn ang="0">
                      <a:pos x="2423" y="523"/>
                    </a:cxn>
                    <a:cxn ang="0">
                      <a:pos x="2798" y="478"/>
                    </a:cxn>
                    <a:cxn ang="0">
                      <a:pos x="3168" y="424"/>
                    </a:cxn>
                    <a:cxn ang="0">
                      <a:pos x="3525" y="361"/>
                    </a:cxn>
                    <a:cxn ang="0">
                      <a:pos x="3864" y="288"/>
                    </a:cxn>
                    <a:cxn ang="0">
                      <a:pos x="4176" y="203"/>
                    </a:cxn>
                    <a:cxn ang="0">
                      <a:pos x="4454" y="108"/>
                    </a:cxn>
                    <a:cxn ang="0">
                      <a:pos x="4692" y="0"/>
                    </a:cxn>
                  </a:cxnLst>
                  <a:rect l="0" t="0" r="r" b="b"/>
                  <a:pathLst>
                    <a:path w="4702" h="1372">
                      <a:moveTo>
                        <a:pt x="4692" y="0"/>
                      </a:moveTo>
                      <a:lnTo>
                        <a:pt x="4695" y="27"/>
                      </a:lnTo>
                      <a:lnTo>
                        <a:pt x="4698" y="52"/>
                      </a:lnTo>
                      <a:lnTo>
                        <a:pt x="4701" y="77"/>
                      </a:lnTo>
                      <a:lnTo>
                        <a:pt x="4702" y="103"/>
                      </a:lnTo>
                      <a:lnTo>
                        <a:pt x="4702" y="127"/>
                      </a:lnTo>
                      <a:lnTo>
                        <a:pt x="4702" y="152"/>
                      </a:lnTo>
                      <a:lnTo>
                        <a:pt x="4701" y="176"/>
                      </a:lnTo>
                      <a:lnTo>
                        <a:pt x="4700" y="201"/>
                      </a:lnTo>
                      <a:lnTo>
                        <a:pt x="4697" y="225"/>
                      </a:lnTo>
                      <a:lnTo>
                        <a:pt x="4694" y="249"/>
                      </a:lnTo>
                      <a:lnTo>
                        <a:pt x="4690" y="272"/>
                      </a:lnTo>
                      <a:lnTo>
                        <a:pt x="4685" y="296"/>
                      </a:lnTo>
                      <a:lnTo>
                        <a:pt x="4679" y="318"/>
                      </a:lnTo>
                      <a:lnTo>
                        <a:pt x="4673" y="342"/>
                      </a:lnTo>
                      <a:lnTo>
                        <a:pt x="4666" y="364"/>
                      </a:lnTo>
                      <a:lnTo>
                        <a:pt x="4658" y="386"/>
                      </a:lnTo>
                      <a:lnTo>
                        <a:pt x="4650" y="409"/>
                      </a:lnTo>
                      <a:lnTo>
                        <a:pt x="4640" y="430"/>
                      </a:lnTo>
                      <a:lnTo>
                        <a:pt x="4630" y="451"/>
                      </a:lnTo>
                      <a:lnTo>
                        <a:pt x="4620" y="472"/>
                      </a:lnTo>
                      <a:lnTo>
                        <a:pt x="4609" y="494"/>
                      </a:lnTo>
                      <a:lnTo>
                        <a:pt x="4597" y="515"/>
                      </a:lnTo>
                      <a:lnTo>
                        <a:pt x="4583" y="535"/>
                      </a:lnTo>
                      <a:lnTo>
                        <a:pt x="4570" y="556"/>
                      </a:lnTo>
                      <a:lnTo>
                        <a:pt x="4555" y="576"/>
                      </a:lnTo>
                      <a:lnTo>
                        <a:pt x="4541" y="596"/>
                      </a:lnTo>
                      <a:lnTo>
                        <a:pt x="4525" y="615"/>
                      </a:lnTo>
                      <a:lnTo>
                        <a:pt x="4509" y="636"/>
                      </a:lnTo>
                      <a:lnTo>
                        <a:pt x="4491" y="655"/>
                      </a:lnTo>
                      <a:lnTo>
                        <a:pt x="4473" y="674"/>
                      </a:lnTo>
                      <a:lnTo>
                        <a:pt x="4455" y="691"/>
                      </a:lnTo>
                      <a:lnTo>
                        <a:pt x="4435" y="710"/>
                      </a:lnTo>
                      <a:lnTo>
                        <a:pt x="4437" y="697"/>
                      </a:lnTo>
                      <a:lnTo>
                        <a:pt x="4439" y="685"/>
                      </a:lnTo>
                      <a:lnTo>
                        <a:pt x="4381" y="732"/>
                      </a:lnTo>
                      <a:lnTo>
                        <a:pt x="4316" y="777"/>
                      </a:lnTo>
                      <a:lnTo>
                        <a:pt x="4246" y="821"/>
                      </a:lnTo>
                      <a:lnTo>
                        <a:pt x="4170" y="863"/>
                      </a:lnTo>
                      <a:lnTo>
                        <a:pt x="4090" y="903"/>
                      </a:lnTo>
                      <a:lnTo>
                        <a:pt x="4002" y="941"/>
                      </a:lnTo>
                      <a:lnTo>
                        <a:pt x="3910" y="975"/>
                      </a:lnTo>
                      <a:lnTo>
                        <a:pt x="3813" y="1010"/>
                      </a:lnTo>
                      <a:lnTo>
                        <a:pt x="3709" y="1041"/>
                      </a:lnTo>
                      <a:lnTo>
                        <a:pt x="3600" y="1071"/>
                      </a:lnTo>
                      <a:lnTo>
                        <a:pt x="3487" y="1099"/>
                      </a:lnTo>
                      <a:lnTo>
                        <a:pt x="3368" y="1126"/>
                      </a:lnTo>
                      <a:lnTo>
                        <a:pt x="3245" y="1152"/>
                      </a:lnTo>
                      <a:lnTo>
                        <a:pt x="3115" y="1174"/>
                      </a:lnTo>
                      <a:lnTo>
                        <a:pt x="2981" y="1196"/>
                      </a:lnTo>
                      <a:lnTo>
                        <a:pt x="2843" y="1217"/>
                      </a:lnTo>
                      <a:lnTo>
                        <a:pt x="2699" y="1236"/>
                      </a:lnTo>
                      <a:lnTo>
                        <a:pt x="2550" y="1252"/>
                      </a:lnTo>
                      <a:lnTo>
                        <a:pt x="2397" y="1269"/>
                      </a:lnTo>
                      <a:lnTo>
                        <a:pt x="2240" y="1284"/>
                      </a:lnTo>
                      <a:lnTo>
                        <a:pt x="2076" y="1297"/>
                      </a:lnTo>
                      <a:lnTo>
                        <a:pt x="1910" y="1309"/>
                      </a:lnTo>
                      <a:lnTo>
                        <a:pt x="1738" y="1319"/>
                      </a:lnTo>
                      <a:lnTo>
                        <a:pt x="1561" y="1329"/>
                      </a:lnTo>
                      <a:lnTo>
                        <a:pt x="1382" y="1338"/>
                      </a:lnTo>
                      <a:lnTo>
                        <a:pt x="1196" y="1346"/>
                      </a:lnTo>
                      <a:lnTo>
                        <a:pt x="1007" y="1353"/>
                      </a:lnTo>
                      <a:lnTo>
                        <a:pt x="814" y="1358"/>
                      </a:lnTo>
                      <a:lnTo>
                        <a:pt x="616" y="1363"/>
                      </a:lnTo>
                      <a:lnTo>
                        <a:pt x="414" y="1366"/>
                      </a:lnTo>
                      <a:lnTo>
                        <a:pt x="208" y="1370"/>
                      </a:lnTo>
                      <a:lnTo>
                        <a:pt x="0" y="1372"/>
                      </a:lnTo>
                      <a:lnTo>
                        <a:pt x="0" y="652"/>
                      </a:lnTo>
                      <a:lnTo>
                        <a:pt x="41" y="653"/>
                      </a:lnTo>
                      <a:lnTo>
                        <a:pt x="98" y="653"/>
                      </a:lnTo>
                      <a:lnTo>
                        <a:pt x="169" y="653"/>
                      </a:lnTo>
                      <a:lnTo>
                        <a:pt x="255" y="652"/>
                      </a:lnTo>
                      <a:lnTo>
                        <a:pt x="355" y="651"/>
                      </a:lnTo>
                      <a:lnTo>
                        <a:pt x="465" y="649"/>
                      </a:lnTo>
                      <a:lnTo>
                        <a:pt x="588" y="646"/>
                      </a:lnTo>
                      <a:lnTo>
                        <a:pt x="721" y="641"/>
                      </a:lnTo>
                      <a:lnTo>
                        <a:pt x="863" y="636"/>
                      </a:lnTo>
                      <a:lnTo>
                        <a:pt x="1014" y="629"/>
                      </a:lnTo>
                      <a:lnTo>
                        <a:pt x="1173" y="621"/>
                      </a:lnTo>
                      <a:lnTo>
                        <a:pt x="1338" y="612"/>
                      </a:lnTo>
                      <a:lnTo>
                        <a:pt x="1509" y="601"/>
                      </a:lnTo>
                      <a:lnTo>
                        <a:pt x="1685" y="589"/>
                      </a:lnTo>
                      <a:lnTo>
                        <a:pt x="1865" y="575"/>
                      </a:lnTo>
                      <a:lnTo>
                        <a:pt x="2050" y="560"/>
                      </a:lnTo>
                      <a:lnTo>
                        <a:pt x="2235" y="542"/>
                      </a:lnTo>
                      <a:lnTo>
                        <a:pt x="2423" y="523"/>
                      </a:lnTo>
                      <a:lnTo>
                        <a:pt x="2610" y="501"/>
                      </a:lnTo>
                      <a:lnTo>
                        <a:pt x="2798" y="478"/>
                      </a:lnTo>
                      <a:lnTo>
                        <a:pt x="2984" y="452"/>
                      </a:lnTo>
                      <a:lnTo>
                        <a:pt x="3168" y="424"/>
                      </a:lnTo>
                      <a:lnTo>
                        <a:pt x="3349" y="394"/>
                      </a:lnTo>
                      <a:lnTo>
                        <a:pt x="3525" y="361"/>
                      </a:lnTo>
                      <a:lnTo>
                        <a:pt x="3697" y="326"/>
                      </a:lnTo>
                      <a:lnTo>
                        <a:pt x="3864" y="288"/>
                      </a:lnTo>
                      <a:lnTo>
                        <a:pt x="4024" y="247"/>
                      </a:lnTo>
                      <a:lnTo>
                        <a:pt x="4176" y="203"/>
                      </a:lnTo>
                      <a:lnTo>
                        <a:pt x="4320" y="157"/>
                      </a:lnTo>
                      <a:lnTo>
                        <a:pt x="4454" y="108"/>
                      </a:lnTo>
                      <a:lnTo>
                        <a:pt x="4578" y="56"/>
                      </a:lnTo>
                      <a:lnTo>
                        <a:pt x="4692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30" name="iś1íďè"/>
                <p:cNvSpPr/>
                <p:nvPr/>
              </p:nvSpPr>
              <p:spPr bwMode="auto">
                <a:xfrm>
                  <a:off x="441616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2357" y="433"/>
                    </a:cxn>
                    <a:cxn ang="0">
                      <a:pos x="2357" y="0"/>
                    </a:cxn>
                    <a:cxn ang="0">
                      <a:pos x="1998" y="28"/>
                    </a:cxn>
                    <a:cxn ang="0">
                      <a:pos x="1657" y="106"/>
                    </a:cxn>
                    <a:cxn ang="0">
                      <a:pos x="1337" y="234"/>
                    </a:cxn>
                    <a:cxn ang="0">
                      <a:pos x="1041" y="404"/>
                    </a:cxn>
                    <a:cxn ang="0">
                      <a:pos x="774" y="614"/>
                    </a:cxn>
                    <a:cxn ang="0">
                      <a:pos x="540" y="859"/>
                    </a:cxn>
                    <a:cxn ang="0">
                      <a:pos x="342" y="1137"/>
                    </a:cxn>
                    <a:cxn ang="0">
                      <a:pos x="186" y="1441"/>
                    </a:cxn>
                    <a:cxn ang="0">
                      <a:pos x="75" y="1769"/>
                    </a:cxn>
                    <a:cxn ang="0">
                      <a:pos x="13" y="2117"/>
                    </a:cxn>
                    <a:cxn ang="0">
                      <a:pos x="4" y="2477"/>
                    </a:cxn>
                    <a:cxn ang="0">
                      <a:pos x="48" y="2831"/>
                    </a:cxn>
                    <a:cxn ang="0">
                      <a:pos x="143" y="3166"/>
                    </a:cxn>
                    <a:cxn ang="0">
                      <a:pos x="285" y="3477"/>
                    </a:cxn>
                    <a:cxn ang="0">
                      <a:pos x="470" y="3765"/>
                    </a:cxn>
                    <a:cxn ang="0">
                      <a:pos x="692" y="4022"/>
                    </a:cxn>
                    <a:cxn ang="0">
                      <a:pos x="948" y="4244"/>
                    </a:cxn>
                    <a:cxn ang="0">
                      <a:pos x="1235" y="4427"/>
                    </a:cxn>
                    <a:cxn ang="0">
                      <a:pos x="1548" y="4569"/>
                    </a:cxn>
                    <a:cxn ang="0">
                      <a:pos x="1883" y="4664"/>
                    </a:cxn>
                    <a:cxn ang="0">
                      <a:pos x="2235" y="4710"/>
                    </a:cxn>
                    <a:cxn ang="0">
                      <a:pos x="2357" y="4712"/>
                    </a:cxn>
                    <a:cxn ang="0">
                      <a:pos x="2357" y="4281"/>
                    </a:cxn>
                    <a:cxn ang="0">
                      <a:pos x="2064" y="4259"/>
                    </a:cxn>
                    <a:cxn ang="0">
                      <a:pos x="1785" y="4194"/>
                    </a:cxn>
                    <a:cxn ang="0">
                      <a:pos x="1523" y="4091"/>
                    </a:cxn>
                    <a:cxn ang="0">
                      <a:pos x="1282" y="3951"/>
                    </a:cxn>
                    <a:cxn ang="0">
                      <a:pos x="1064" y="3780"/>
                    </a:cxn>
                    <a:cxn ang="0">
                      <a:pos x="872" y="3579"/>
                    </a:cxn>
                    <a:cxn ang="0">
                      <a:pos x="711" y="3353"/>
                    </a:cxn>
                    <a:cxn ang="0">
                      <a:pos x="584" y="3104"/>
                    </a:cxn>
                    <a:cxn ang="0">
                      <a:pos x="493" y="2836"/>
                    </a:cxn>
                    <a:cxn ang="0">
                      <a:pos x="442" y="2552"/>
                    </a:cxn>
                    <a:cxn ang="0">
                      <a:pos x="435" y="2257"/>
                    </a:cxn>
                    <a:cxn ang="0">
                      <a:pos x="471" y="1969"/>
                    </a:cxn>
                    <a:cxn ang="0">
                      <a:pos x="549" y="1696"/>
                    </a:cxn>
                    <a:cxn ang="0">
                      <a:pos x="665" y="1441"/>
                    </a:cxn>
                    <a:cxn ang="0">
                      <a:pos x="815" y="1206"/>
                    </a:cxn>
                    <a:cxn ang="0">
                      <a:pos x="997" y="997"/>
                    </a:cxn>
                    <a:cxn ang="0">
                      <a:pos x="1206" y="815"/>
                    </a:cxn>
                    <a:cxn ang="0">
                      <a:pos x="1440" y="665"/>
                    </a:cxn>
                    <a:cxn ang="0">
                      <a:pos x="1695" y="549"/>
                    </a:cxn>
                    <a:cxn ang="0">
                      <a:pos x="1969" y="472"/>
                    </a:cxn>
                    <a:cxn ang="0">
                      <a:pos x="2257" y="435"/>
                    </a:cxn>
                  </a:cxnLst>
                  <a:rect l="0" t="0" r="r" b="b"/>
                  <a:pathLst>
                    <a:path w="2357" h="4712">
                      <a:moveTo>
                        <a:pt x="2357" y="433"/>
                      </a:moveTo>
                      <a:lnTo>
                        <a:pt x="2357" y="433"/>
                      </a:lnTo>
                      <a:lnTo>
                        <a:pt x="2357" y="433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235" y="4"/>
                      </a:lnTo>
                      <a:lnTo>
                        <a:pt x="2115" y="13"/>
                      </a:lnTo>
                      <a:lnTo>
                        <a:pt x="1998" y="28"/>
                      </a:lnTo>
                      <a:lnTo>
                        <a:pt x="1883" y="48"/>
                      </a:lnTo>
                      <a:lnTo>
                        <a:pt x="1769" y="75"/>
                      </a:lnTo>
                      <a:lnTo>
                        <a:pt x="1657" y="106"/>
                      </a:lnTo>
                      <a:lnTo>
                        <a:pt x="1548" y="144"/>
                      </a:lnTo>
                      <a:lnTo>
                        <a:pt x="1440" y="186"/>
                      </a:lnTo>
                      <a:lnTo>
                        <a:pt x="1337" y="234"/>
                      </a:lnTo>
                      <a:lnTo>
                        <a:pt x="1235" y="285"/>
                      </a:lnTo>
                      <a:lnTo>
                        <a:pt x="1137" y="342"/>
                      </a:lnTo>
                      <a:lnTo>
                        <a:pt x="1041" y="404"/>
                      </a:lnTo>
                      <a:lnTo>
                        <a:pt x="948" y="470"/>
                      </a:lnTo>
                      <a:lnTo>
                        <a:pt x="860" y="540"/>
                      </a:lnTo>
                      <a:lnTo>
                        <a:pt x="774" y="614"/>
                      </a:lnTo>
                      <a:lnTo>
                        <a:pt x="692" y="692"/>
                      </a:lnTo>
                      <a:lnTo>
                        <a:pt x="614" y="773"/>
                      </a:lnTo>
                      <a:lnTo>
                        <a:pt x="540" y="859"/>
                      </a:lnTo>
                      <a:lnTo>
                        <a:pt x="470" y="949"/>
                      </a:lnTo>
                      <a:lnTo>
                        <a:pt x="404" y="1040"/>
                      </a:lnTo>
                      <a:lnTo>
                        <a:pt x="342" y="1137"/>
                      </a:lnTo>
                      <a:lnTo>
                        <a:pt x="285" y="1235"/>
                      </a:lnTo>
                      <a:lnTo>
                        <a:pt x="233" y="1337"/>
                      </a:lnTo>
                      <a:lnTo>
                        <a:pt x="186" y="1441"/>
                      </a:lnTo>
                      <a:lnTo>
                        <a:pt x="143" y="1548"/>
                      </a:lnTo>
                      <a:lnTo>
                        <a:pt x="107" y="1657"/>
                      </a:lnTo>
                      <a:lnTo>
                        <a:pt x="75" y="1769"/>
                      </a:lnTo>
                      <a:lnTo>
                        <a:pt x="48" y="1883"/>
                      </a:lnTo>
                      <a:lnTo>
                        <a:pt x="27" y="1998"/>
                      </a:lnTo>
                      <a:lnTo>
                        <a:pt x="13" y="2117"/>
                      </a:lnTo>
                      <a:lnTo>
                        <a:pt x="4" y="2236"/>
                      </a:lnTo>
                      <a:lnTo>
                        <a:pt x="0" y="2357"/>
                      </a:lnTo>
                      <a:lnTo>
                        <a:pt x="4" y="2477"/>
                      </a:lnTo>
                      <a:lnTo>
                        <a:pt x="13" y="2597"/>
                      </a:lnTo>
                      <a:lnTo>
                        <a:pt x="27" y="2714"/>
                      </a:lnTo>
                      <a:lnTo>
                        <a:pt x="48" y="2831"/>
                      </a:lnTo>
                      <a:lnTo>
                        <a:pt x="75" y="2944"/>
                      </a:lnTo>
                      <a:lnTo>
                        <a:pt x="107" y="3056"/>
                      </a:lnTo>
                      <a:lnTo>
                        <a:pt x="143" y="3166"/>
                      </a:lnTo>
                      <a:lnTo>
                        <a:pt x="186" y="3272"/>
                      </a:lnTo>
                      <a:lnTo>
                        <a:pt x="233" y="3377"/>
                      </a:lnTo>
                      <a:lnTo>
                        <a:pt x="285" y="3477"/>
                      </a:lnTo>
                      <a:lnTo>
                        <a:pt x="342" y="3577"/>
                      </a:lnTo>
                      <a:lnTo>
                        <a:pt x="404" y="3672"/>
                      </a:lnTo>
                      <a:lnTo>
                        <a:pt x="470" y="3765"/>
                      </a:lnTo>
                      <a:lnTo>
                        <a:pt x="540" y="3854"/>
                      </a:lnTo>
                      <a:lnTo>
                        <a:pt x="614" y="3939"/>
                      </a:lnTo>
                      <a:lnTo>
                        <a:pt x="692" y="4022"/>
                      </a:lnTo>
                      <a:lnTo>
                        <a:pt x="774" y="4099"/>
                      </a:lnTo>
                      <a:lnTo>
                        <a:pt x="860" y="4174"/>
                      </a:lnTo>
                      <a:lnTo>
                        <a:pt x="948" y="4244"/>
                      </a:lnTo>
                      <a:lnTo>
                        <a:pt x="1041" y="4309"/>
                      </a:lnTo>
                      <a:lnTo>
                        <a:pt x="1137" y="4370"/>
                      </a:lnTo>
                      <a:lnTo>
                        <a:pt x="1235" y="4427"/>
                      </a:lnTo>
                      <a:lnTo>
                        <a:pt x="1337" y="4480"/>
                      </a:lnTo>
                      <a:lnTo>
                        <a:pt x="1440" y="4527"/>
                      </a:lnTo>
                      <a:lnTo>
                        <a:pt x="1548" y="4569"/>
                      </a:lnTo>
                      <a:lnTo>
                        <a:pt x="1657" y="4606"/>
                      </a:lnTo>
                      <a:lnTo>
                        <a:pt x="1769" y="4638"/>
                      </a:lnTo>
                      <a:lnTo>
                        <a:pt x="1883" y="4664"/>
                      </a:lnTo>
                      <a:lnTo>
                        <a:pt x="1998" y="4685"/>
                      </a:lnTo>
                      <a:lnTo>
                        <a:pt x="2115" y="4700"/>
                      </a:lnTo>
                      <a:lnTo>
                        <a:pt x="2235" y="4710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257" y="4279"/>
                      </a:lnTo>
                      <a:lnTo>
                        <a:pt x="2160" y="4271"/>
                      </a:lnTo>
                      <a:lnTo>
                        <a:pt x="2064" y="4259"/>
                      </a:lnTo>
                      <a:lnTo>
                        <a:pt x="1969" y="4242"/>
                      </a:lnTo>
                      <a:lnTo>
                        <a:pt x="1876" y="4221"/>
                      </a:lnTo>
                      <a:lnTo>
                        <a:pt x="1785" y="4194"/>
                      </a:lnTo>
                      <a:lnTo>
                        <a:pt x="1695" y="4164"/>
                      </a:lnTo>
                      <a:lnTo>
                        <a:pt x="1608" y="4129"/>
                      </a:lnTo>
                      <a:lnTo>
                        <a:pt x="1523" y="4091"/>
                      </a:lnTo>
                      <a:lnTo>
                        <a:pt x="1440" y="4048"/>
                      </a:lnTo>
                      <a:lnTo>
                        <a:pt x="1360" y="4002"/>
                      </a:lnTo>
                      <a:lnTo>
                        <a:pt x="1282" y="3951"/>
                      </a:lnTo>
                      <a:lnTo>
                        <a:pt x="1206" y="3898"/>
                      </a:lnTo>
                      <a:lnTo>
                        <a:pt x="1133" y="3841"/>
                      </a:lnTo>
                      <a:lnTo>
                        <a:pt x="1064" y="3780"/>
                      </a:lnTo>
                      <a:lnTo>
                        <a:pt x="997" y="3717"/>
                      </a:lnTo>
                      <a:lnTo>
                        <a:pt x="933" y="3650"/>
                      </a:lnTo>
                      <a:lnTo>
                        <a:pt x="872" y="3579"/>
                      </a:lnTo>
                      <a:lnTo>
                        <a:pt x="815" y="3507"/>
                      </a:lnTo>
                      <a:lnTo>
                        <a:pt x="761" y="3432"/>
                      </a:lnTo>
                      <a:lnTo>
                        <a:pt x="711" y="3353"/>
                      </a:lnTo>
                      <a:lnTo>
                        <a:pt x="665" y="3273"/>
                      </a:lnTo>
                      <a:lnTo>
                        <a:pt x="623" y="3189"/>
                      </a:lnTo>
                      <a:lnTo>
                        <a:pt x="584" y="3104"/>
                      </a:lnTo>
                      <a:lnTo>
                        <a:pt x="549" y="3017"/>
                      </a:lnTo>
                      <a:lnTo>
                        <a:pt x="519" y="2928"/>
                      </a:lnTo>
                      <a:lnTo>
                        <a:pt x="493" y="2836"/>
                      </a:lnTo>
                      <a:lnTo>
                        <a:pt x="471" y="2743"/>
                      </a:lnTo>
                      <a:lnTo>
                        <a:pt x="454" y="2648"/>
                      </a:lnTo>
                      <a:lnTo>
                        <a:pt x="442" y="2552"/>
                      </a:lnTo>
                      <a:lnTo>
                        <a:pt x="435" y="2455"/>
                      </a:lnTo>
                      <a:lnTo>
                        <a:pt x="432" y="2357"/>
                      </a:lnTo>
                      <a:lnTo>
                        <a:pt x="435" y="2257"/>
                      </a:lnTo>
                      <a:lnTo>
                        <a:pt x="442" y="2160"/>
                      </a:lnTo>
                      <a:lnTo>
                        <a:pt x="454" y="2064"/>
                      </a:lnTo>
                      <a:lnTo>
                        <a:pt x="471" y="1969"/>
                      </a:lnTo>
                      <a:lnTo>
                        <a:pt x="493" y="1876"/>
                      </a:lnTo>
                      <a:lnTo>
                        <a:pt x="519" y="1786"/>
                      </a:lnTo>
                      <a:lnTo>
                        <a:pt x="549" y="1696"/>
                      </a:lnTo>
                      <a:lnTo>
                        <a:pt x="584" y="1609"/>
                      </a:lnTo>
                      <a:lnTo>
                        <a:pt x="623" y="1523"/>
                      </a:lnTo>
                      <a:lnTo>
                        <a:pt x="665" y="1441"/>
                      </a:lnTo>
                      <a:lnTo>
                        <a:pt x="711" y="1360"/>
                      </a:lnTo>
                      <a:lnTo>
                        <a:pt x="761" y="1282"/>
                      </a:lnTo>
                      <a:lnTo>
                        <a:pt x="815" y="1206"/>
                      </a:lnTo>
                      <a:lnTo>
                        <a:pt x="872" y="1133"/>
                      </a:lnTo>
                      <a:lnTo>
                        <a:pt x="933" y="1064"/>
                      </a:lnTo>
                      <a:lnTo>
                        <a:pt x="997" y="997"/>
                      </a:lnTo>
                      <a:lnTo>
                        <a:pt x="1064" y="933"/>
                      </a:lnTo>
                      <a:lnTo>
                        <a:pt x="1133" y="873"/>
                      </a:lnTo>
                      <a:lnTo>
                        <a:pt x="1206" y="815"/>
                      </a:lnTo>
                      <a:lnTo>
                        <a:pt x="1282" y="761"/>
                      </a:lnTo>
                      <a:lnTo>
                        <a:pt x="1360" y="711"/>
                      </a:lnTo>
                      <a:lnTo>
                        <a:pt x="1440" y="665"/>
                      </a:lnTo>
                      <a:lnTo>
                        <a:pt x="1523" y="623"/>
                      </a:lnTo>
                      <a:lnTo>
                        <a:pt x="1608" y="583"/>
                      </a:lnTo>
                      <a:lnTo>
                        <a:pt x="1695" y="549"/>
                      </a:lnTo>
                      <a:lnTo>
                        <a:pt x="1785" y="519"/>
                      </a:lnTo>
                      <a:lnTo>
                        <a:pt x="1876" y="493"/>
                      </a:lnTo>
                      <a:lnTo>
                        <a:pt x="1969" y="472"/>
                      </a:lnTo>
                      <a:lnTo>
                        <a:pt x="2064" y="454"/>
                      </a:lnTo>
                      <a:lnTo>
                        <a:pt x="2160" y="442"/>
                      </a:lnTo>
                      <a:lnTo>
                        <a:pt x="2257" y="435"/>
                      </a:lnTo>
                      <a:lnTo>
                        <a:pt x="2357" y="4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31" name="îşḻiḑé"/>
                <p:cNvSpPr/>
                <p:nvPr/>
              </p:nvSpPr>
              <p:spPr bwMode="auto">
                <a:xfrm>
                  <a:off x="457200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0" y="433"/>
                    </a:cxn>
                    <a:cxn ang="0">
                      <a:pos x="0" y="0"/>
                    </a:cxn>
                    <a:cxn ang="0">
                      <a:pos x="357" y="28"/>
                    </a:cxn>
                    <a:cxn ang="0">
                      <a:pos x="698" y="106"/>
                    </a:cxn>
                    <a:cxn ang="0">
                      <a:pos x="1018" y="234"/>
                    </a:cxn>
                    <a:cxn ang="0">
                      <a:pos x="1314" y="404"/>
                    </a:cxn>
                    <a:cxn ang="0">
                      <a:pos x="1581" y="614"/>
                    </a:cxn>
                    <a:cxn ang="0">
                      <a:pos x="1816" y="859"/>
                    </a:cxn>
                    <a:cxn ang="0">
                      <a:pos x="2013" y="1137"/>
                    </a:cxn>
                    <a:cxn ang="0">
                      <a:pos x="2169" y="1441"/>
                    </a:cxn>
                    <a:cxn ang="0">
                      <a:pos x="2281" y="1769"/>
                    </a:cxn>
                    <a:cxn ang="0">
                      <a:pos x="2342" y="2117"/>
                    </a:cxn>
                    <a:cxn ang="0">
                      <a:pos x="2351" y="2477"/>
                    </a:cxn>
                    <a:cxn ang="0">
                      <a:pos x="2307" y="2831"/>
                    </a:cxn>
                    <a:cxn ang="0">
                      <a:pos x="2212" y="3166"/>
                    </a:cxn>
                    <a:cxn ang="0">
                      <a:pos x="2070" y="3477"/>
                    </a:cxn>
                    <a:cxn ang="0">
                      <a:pos x="1885" y="3765"/>
                    </a:cxn>
                    <a:cxn ang="0">
                      <a:pos x="1663" y="4022"/>
                    </a:cxn>
                    <a:cxn ang="0">
                      <a:pos x="1407" y="4244"/>
                    </a:cxn>
                    <a:cxn ang="0">
                      <a:pos x="1120" y="4427"/>
                    </a:cxn>
                    <a:cxn ang="0">
                      <a:pos x="807" y="4569"/>
                    </a:cxn>
                    <a:cxn ang="0">
                      <a:pos x="473" y="4664"/>
                    </a:cxn>
                    <a:cxn ang="0">
                      <a:pos x="120" y="4710"/>
                    </a:cxn>
                    <a:cxn ang="0">
                      <a:pos x="0" y="4712"/>
                    </a:cxn>
                    <a:cxn ang="0">
                      <a:pos x="0" y="4281"/>
                    </a:cxn>
                    <a:cxn ang="0">
                      <a:pos x="291" y="4259"/>
                    </a:cxn>
                    <a:cxn ang="0">
                      <a:pos x="570" y="4194"/>
                    </a:cxn>
                    <a:cxn ang="0">
                      <a:pos x="832" y="4091"/>
                    </a:cxn>
                    <a:cxn ang="0">
                      <a:pos x="1073" y="3951"/>
                    </a:cxn>
                    <a:cxn ang="0">
                      <a:pos x="1292" y="3780"/>
                    </a:cxn>
                    <a:cxn ang="0">
                      <a:pos x="1483" y="3579"/>
                    </a:cxn>
                    <a:cxn ang="0">
                      <a:pos x="1644" y="3353"/>
                    </a:cxn>
                    <a:cxn ang="0">
                      <a:pos x="1771" y="3104"/>
                    </a:cxn>
                    <a:cxn ang="0">
                      <a:pos x="1862" y="2836"/>
                    </a:cxn>
                    <a:cxn ang="0">
                      <a:pos x="1913" y="2552"/>
                    </a:cxn>
                    <a:cxn ang="0">
                      <a:pos x="1921" y="2257"/>
                    </a:cxn>
                    <a:cxn ang="0">
                      <a:pos x="1884" y="1969"/>
                    </a:cxn>
                    <a:cxn ang="0">
                      <a:pos x="1806" y="1696"/>
                    </a:cxn>
                    <a:cxn ang="0">
                      <a:pos x="1690" y="1441"/>
                    </a:cxn>
                    <a:cxn ang="0">
                      <a:pos x="1540" y="1206"/>
                    </a:cxn>
                    <a:cxn ang="0">
                      <a:pos x="1358" y="997"/>
                    </a:cxn>
                    <a:cxn ang="0">
                      <a:pos x="1149" y="815"/>
                    </a:cxn>
                    <a:cxn ang="0">
                      <a:pos x="915" y="665"/>
                    </a:cxn>
                    <a:cxn ang="0">
                      <a:pos x="660" y="549"/>
                    </a:cxn>
                    <a:cxn ang="0">
                      <a:pos x="386" y="472"/>
                    </a:cxn>
                    <a:cxn ang="0">
                      <a:pos x="98" y="435"/>
                    </a:cxn>
                  </a:cxnLst>
                  <a:rect l="0" t="0" r="r" b="b"/>
                  <a:pathLst>
                    <a:path w="2355" h="4712">
                      <a:moveTo>
                        <a:pt x="0" y="433"/>
                      </a:moveTo>
                      <a:lnTo>
                        <a:pt x="0" y="433"/>
                      </a:lnTo>
                      <a:lnTo>
                        <a:pt x="0" y="4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0" y="4"/>
                      </a:lnTo>
                      <a:lnTo>
                        <a:pt x="240" y="13"/>
                      </a:lnTo>
                      <a:lnTo>
                        <a:pt x="357" y="28"/>
                      </a:lnTo>
                      <a:lnTo>
                        <a:pt x="473" y="48"/>
                      </a:lnTo>
                      <a:lnTo>
                        <a:pt x="587" y="75"/>
                      </a:lnTo>
                      <a:lnTo>
                        <a:pt x="698" y="106"/>
                      </a:lnTo>
                      <a:lnTo>
                        <a:pt x="807" y="144"/>
                      </a:lnTo>
                      <a:lnTo>
                        <a:pt x="915" y="186"/>
                      </a:lnTo>
                      <a:lnTo>
                        <a:pt x="1018" y="234"/>
                      </a:lnTo>
                      <a:lnTo>
                        <a:pt x="1120" y="285"/>
                      </a:lnTo>
                      <a:lnTo>
                        <a:pt x="1220" y="342"/>
                      </a:lnTo>
                      <a:lnTo>
                        <a:pt x="1314" y="404"/>
                      </a:lnTo>
                      <a:lnTo>
                        <a:pt x="1407" y="470"/>
                      </a:lnTo>
                      <a:lnTo>
                        <a:pt x="1497" y="540"/>
                      </a:lnTo>
                      <a:lnTo>
                        <a:pt x="1581" y="614"/>
                      </a:lnTo>
                      <a:lnTo>
                        <a:pt x="1663" y="692"/>
                      </a:lnTo>
                      <a:lnTo>
                        <a:pt x="1741" y="773"/>
                      </a:lnTo>
                      <a:lnTo>
                        <a:pt x="1816" y="859"/>
                      </a:lnTo>
                      <a:lnTo>
                        <a:pt x="1885" y="949"/>
                      </a:lnTo>
                      <a:lnTo>
                        <a:pt x="1951" y="1040"/>
                      </a:lnTo>
                      <a:lnTo>
                        <a:pt x="2013" y="1137"/>
                      </a:lnTo>
                      <a:lnTo>
                        <a:pt x="2070" y="1235"/>
                      </a:lnTo>
                      <a:lnTo>
                        <a:pt x="2122" y="1337"/>
                      </a:lnTo>
                      <a:lnTo>
                        <a:pt x="2169" y="1441"/>
                      </a:lnTo>
                      <a:lnTo>
                        <a:pt x="2212" y="1548"/>
                      </a:lnTo>
                      <a:lnTo>
                        <a:pt x="2248" y="1657"/>
                      </a:lnTo>
                      <a:lnTo>
                        <a:pt x="2281" y="1769"/>
                      </a:lnTo>
                      <a:lnTo>
                        <a:pt x="2307" y="1883"/>
                      </a:lnTo>
                      <a:lnTo>
                        <a:pt x="2328" y="1998"/>
                      </a:lnTo>
                      <a:lnTo>
                        <a:pt x="2342" y="2117"/>
                      </a:lnTo>
                      <a:lnTo>
                        <a:pt x="2351" y="2236"/>
                      </a:lnTo>
                      <a:lnTo>
                        <a:pt x="2355" y="2357"/>
                      </a:lnTo>
                      <a:lnTo>
                        <a:pt x="2351" y="2477"/>
                      </a:lnTo>
                      <a:lnTo>
                        <a:pt x="2342" y="2597"/>
                      </a:lnTo>
                      <a:lnTo>
                        <a:pt x="2328" y="2714"/>
                      </a:lnTo>
                      <a:lnTo>
                        <a:pt x="2307" y="2831"/>
                      </a:lnTo>
                      <a:lnTo>
                        <a:pt x="2281" y="2944"/>
                      </a:lnTo>
                      <a:lnTo>
                        <a:pt x="2248" y="3056"/>
                      </a:lnTo>
                      <a:lnTo>
                        <a:pt x="2212" y="3166"/>
                      </a:lnTo>
                      <a:lnTo>
                        <a:pt x="2169" y="3272"/>
                      </a:lnTo>
                      <a:lnTo>
                        <a:pt x="2122" y="3377"/>
                      </a:lnTo>
                      <a:lnTo>
                        <a:pt x="2070" y="3477"/>
                      </a:lnTo>
                      <a:lnTo>
                        <a:pt x="2013" y="3577"/>
                      </a:lnTo>
                      <a:lnTo>
                        <a:pt x="1951" y="3672"/>
                      </a:lnTo>
                      <a:lnTo>
                        <a:pt x="1885" y="3765"/>
                      </a:lnTo>
                      <a:lnTo>
                        <a:pt x="1816" y="3854"/>
                      </a:lnTo>
                      <a:lnTo>
                        <a:pt x="1741" y="3939"/>
                      </a:lnTo>
                      <a:lnTo>
                        <a:pt x="1663" y="4022"/>
                      </a:lnTo>
                      <a:lnTo>
                        <a:pt x="1581" y="4099"/>
                      </a:lnTo>
                      <a:lnTo>
                        <a:pt x="1497" y="4174"/>
                      </a:lnTo>
                      <a:lnTo>
                        <a:pt x="1407" y="4244"/>
                      </a:lnTo>
                      <a:lnTo>
                        <a:pt x="1314" y="4309"/>
                      </a:lnTo>
                      <a:lnTo>
                        <a:pt x="1220" y="4370"/>
                      </a:lnTo>
                      <a:lnTo>
                        <a:pt x="1120" y="4427"/>
                      </a:lnTo>
                      <a:lnTo>
                        <a:pt x="1018" y="4480"/>
                      </a:lnTo>
                      <a:lnTo>
                        <a:pt x="915" y="4527"/>
                      </a:lnTo>
                      <a:lnTo>
                        <a:pt x="807" y="4569"/>
                      </a:lnTo>
                      <a:lnTo>
                        <a:pt x="698" y="4606"/>
                      </a:lnTo>
                      <a:lnTo>
                        <a:pt x="587" y="4638"/>
                      </a:lnTo>
                      <a:lnTo>
                        <a:pt x="473" y="4664"/>
                      </a:lnTo>
                      <a:lnTo>
                        <a:pt x="357" y="4685"/>
                      </a:lnTo>
                      <a:lnTo>
                        <a:pt x="240" y="4700"/>
                      </a:lnTo>
                      <a:lnTo>
                        <a:pt x="120" y="4710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98" y="4279"/>
                      </a:lnTo>
                      <a:lnTo>
                        <a:pt x="195" y="4271"/>
                      </a:lnTo>
                      <a:lnTo>
                        <a:pt x="291" y="4259"/>
                      </a:lnTo>
                      <a:lnTo>
                        <a:pt x="386" y="4242"/>
                      </a:lnTo>
                      <a:lnTo>
                        <a:pt x="479" y="4221"/>
                      </a:lnTo>
                      <a:lnTo>
                        <a:pt x="570" y="4194"/>
                      </a:lnTo>
                      <a:lnTo>
                        <a:pt x="660" y="4164"/>
                      </a:lnTo>
                      <a:lnTo>
                        <a:pt x="747" y="4129"/>
                      </a:lnTo>
                      <a:lnTo>
                        <a:pt x="832" y="4091"/>
                      </a:lnTo>
                      <a:lnTo>
                        <a:pt x="915" y="4048"/>
                      </a:lnTo>
                      <a:lnTo>
                        <a:pt x="996" y="4002"/>
                      </a:lnTo>
                      <a:lnTo>
                        <a:pt x="1073" y="3951"/>
                      </a:lnTo>
                      <a:lnTo>
                        <a:pt x="1149" y="3898"/>
                      </a:lnTo>
                      <a:lnTo>
                        <a:pt x="1222" y="3841"/>
                      </a:lnTo>
                      <a:lnTo>
                        <a:pt x="1292" y="3780"/>
                      </a:lnTo>
                      <a:lnTo>
                        <a:pt x="1358" y="3717"/>
                      </a:lnTo>
                      <a:lnTo>
                        <a:pt x="1423" y="3650"/>
                      </a:lnTo>
                      <a:lnTo>
                        <a:pt x="1483" y="3579"/>
                      </a:lnTo>
                      <a:lnTo>
                        <a:pt x="1540" y="3507"/>
                      </a:lnTo>
                      <a:lnTo>
                        <a:pt x="1594" y="3432"/>
                      </a:lnTo>
                      <a:lnTo>
                        <a:pt x="1644" y="3353"/>
                      </a:lnTo>
                      <a:lnTo>
                        <a:pt x="1690" y="3273"/>
                      </a:lnTo>
                      <a:lnTo>
                        <a:pt x="1733" y="3189"/>
                      </a:lnTo>
                      <a:lnTo>
                        <a:pt x="1771" y="3104"/>
                      </a:lnTo>
                      <a:lnTo>
                        <a:pt x="1806" y="3017"/>
                      </a:lnTo>
                      <a:lnTo>
                        <a:pt x="1836" y="2928"/>
                      </a:lnTo>
                      <a:lnTo>
                        <a:pt x="1862" y="2836"/>
                      </a:lnTo>
                      <a:lnTo>
                        <a:pt x="1884" y="2743"/>
                      </a:lnTo>
                      <a:lnTo>
                        <a:pt x="1901" y="2648"/>
                      </a:lnTo>
                      <a:lnTo>
                        <a:pt x="1913" y="2552"/>
                      </a:lnTo>
                      <a:lnTo>
                        <a:pt x="1921" y="2455"/>
                      </a:lnTo>
                      <a:lnTo>
                        <a:pt x="1923" y="2357"/>
                      </a:lnTo>
                      <a:lnTo>
                        <a:pt x="1921" y="2257"/>
                      </a:lnTo>
                      <a:lnTo>
                        <a:pt x="1913" y="2160"/>
                      </a:lnTo>
                      <a:lnTo>
                        <a:pt x="1901" y="2064"/>
                      </a:lnTo>
                      <a:lnTo>
                        <a:pt x="1884" y="1969"/>
                      </a:lnTo>
                      <a:lnTo>
                        <a:pt x="1862" y="1876"/>
                      </a:lnTo>
                      <a:lnTo>
                        <a:pt x="1836" y="1786"/>
                      </a:lnTo>
                      <a:lnTo>
                        <a:pt x="1806" y="1696"/>
                      </a:lnTo>
                      <a:lnTo>
                        <a:pt x="1771" y="1609"/>
                      </a:lnTo>
                      <a:lnTo>
                        <a:pt x="1733" y="1523"/>
                      </a:lnTo>
                      <a:lnTo>
                        <a:pt x="1690" y="1441"/>
                      </a:lnTo>
                      <a:lnTo>
                        <a:pt x="1644" y="1360"/>
                      </a:lnTo>
                      <a:lnTo>
                        <a:pt x="1594" y="1282"/>
                      </a:lnTo>
                      <a:lnTo>
                        <a:pt x="1540" y="1206"/>
                      </a:lnTo>
                      <a:lnTo>
                        <a:pt x="1483" y="1133"/>
                      </a:lnTo>
                      <a:lnTo>
                        <a:pt x="1423" y="1064"/>
                      </a:lnTo>
                      <a:lnTo>
                        <a:pt x="1358" y="997"/>
                      </a:lnTo>
                      <a:lnTo>
                        <a:pt x="1292" y="933"/>
                      </a:lnTo>
                      <a:lnTo>
                        <a:pt x="1222" y="873"/>
                      </a:lnTo>
                      <a:lnTo>
                        <a:pt x="1149" y="815"/>
                      </a:lnTo>
                      <a:lnTo>
                        <a:pt x="1073" y="761"/>
                      </a:lnTo>
                      <a:lnTo>
                        <a:pt x="996" y="711"/>
                      </a:lnTo>
                      <a:lnTo>
                        <a:pt x="915" y="665"/>
                      </a:lnTo>
                      <a:lnTo>
                        <a:pt x="832" y="623"/>
                      </a:lnTo>
                      <a:lnTo>
                        <a:pt x="747" y="583"/>
                      </a:lnTo>
                      <a:lnTo>
                        <a:pt x="660" y="549"/>
                      </a:lnTo>
                      <a:lnTo>
                        <a:pt x="570" y="519"/>
                      </a:lnTo>
                      <a:lnTo>
                        <a:pt x="479" y="493"/>
                      </a:lnTo>
                      <a:lnTo>
                        <a:pt x="386" y="472"/>
                      </a:lnTo>
                      <a:lnTo>
                        <a:pt x="291" y="454"/>
                      </a:lnTo>
                      <a:lnTo>
                        <a:pt x="195" y="442"/>
                      </a:lnTo>
                      <a:lnTo>
                        <a:pt x="98" y="435"/>
                      </a:lnTo>
                      <a:lnTo>
                        <a:pt x="0" y="43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</p:grpSp>
        <p:grpSp>
          <p:nvGrpSpPr>
            <p:cNvPr id="32" name="ïṩ1îdé"/>
            <p:cNvGrpSpPr/>
            <p:nvPr/>
          </p:nvGrpSpPr>
          <p:grpSpPr>
            <a:xfrm>
              <a:off x="3296770" y="3417408"/>
              <a:ext cx="384138" cy="309877"/>
              <a:chOff x="5530776" y="3873693"/>
              <a:chExt cx="401459" cy="323850"/>
            </a:xfrm>
            <a:solidFill>
              <a:schemeClr val="bg1"/>
            </a:solidFill>
          </p:grpSpPr>
          <p:sp>
            <p:nvSpPr>
              <p:cNvPr id="33" name="iśḷíḍé"/>
              <p:cNvSpPr/>
              <p:nvPr/>
            </p:nvSpPr>
            <p:spPr bwMode="auto">
              <a:xfrm>
                <a:off x="5800472" y="3873693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p>
                <a:pPr algn="ctr"/>
              </a:p>
            </p:txBody>
          </p:sp>
          <p:sp>
            <p:nvSpPr>
              <p:cNvPr id="34" name="î$ḻiḑé"/>
              <p:cNvSpPr/>
              <p:nvPr/>
            </p:nvSpPr>
            <p:spPr bwMode="auto">
              <a:xfrm>
                <a:off x="5661853" y="3949989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p>
                <a:pPr algn="ctr"/>
              </a:p>
            </p:txBody>
          </p:sp>
          <p:sp>
            <p:nvSpPr>
              <p:cNvPr id="35" name="íŝľîďé"/>
              <p:cNvSpPr/>
              <p:nvPr/>
            </p:nvSpPr>
            <p:spPr bwMode="auto">
              <a:xfrm>
                <a:off x="5530776" y="4031047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p>
                <a:pPr algn="ctr"/>
              </a:p>
            </p:txBody>
          </p:sp>
        </p:grpSp>
        <p:sp>
          <p:nvSpPr>
            <p:cNvPr id="36" name="iṩḷîďè"/>
            <p:cNvSpPr/>
            <p:nvPr/>
          </p:nvSpPr>
          <p:spPr>
            <a:xfrm>
              <a:off x="8520457" y="3421565"/>
              <a:ext cx="375959" cy="339005"/>
            </a:xfrm>
            <a:custGeom>
              <a:avLst/>
              <a:gdLst>
                <a:gd name="T0" fmla="*/ 1247 w 2494"/>
                <a:gd name="T1" fmla="*/ 255 h 2253"/>
                <a:gd name="T2" fmla="*/ 0 w 2494"/>
                <a:gd name="T3" fmla="*/ 805 h 2253"/>
                <a:gd name="T4" fmla="*/ 1198 w 2494"/>
                <a:gd name="T5" fmla="*/ 2222 h 2253"/>
                <a:gd name="T6" fmla="*/ 1296 w 2494"/>
                <a:gd name="T7" fmla="*/ 2222 h 2253"/>
                <a:gd name="T8" fmla="*/ 2494 w 2494"/>
                <a:gd name="T9" fmla="*/ 805 h 2253"/>
                <a:gd name="T10" fmla="*/ 2279 w 2494"/>
                <a:gd name="T11" fmla="*/ 986 h 2253"/>
                <a:gd name="T12" fmla="*/ 212 w 2494"/>
                <a:gd name="T13" fmla="*/ 977 h 2253"/>
                <a:gd name="T14" fmla="*/ 474 w 2494"/>
                <a:gd name="T15" fmla="*/ 315 h 2253"/>
                <a:gd name="T16" fmla="*/ 1176 w 2494"/>
                <a:gd name="T17" fmla="*/ 448 h 2253"/>
                <a:gd name="T18" fmla="*/ 1318 w 2494"/>
                <a:gd name="T19" fmla="*/ 448 h 2253"/>
                <a:gd name="T20" fmla="*/ 2309 w 2494"/>
                <a:gd name="T21" fmla="*/ 805 h 2253"/>
                <a:gd name="T22" fmla="*/ 1975 w 2494"/>
                <a:gd name="T23" fmla="*/ 396 h 2253"/>
                <a:gd name="T24" fmla="*/ 1247 w 2494"/>
                <a:gd name="T25" fmla="*/ 678 h 2253"/>
                <a:gd name="T26" fmla="*/ 745 w 2494"/>
                <a:gd name="T27" fmla="*/ 338 h 2253"/>
                <a:gd name="T28" fmla="*/ 277 w 2494"/>
                <a:gd name="T29" fmla="*/ 805 h 2253"/>
                <a:gd name="T30" fmla="*/ 1221 w 2494"/>
                <a:gd name="T31" fmla="*/ 1907 h 2253"/>
                <a:gd name="T32" fmla="*/ 1273 w 2494"/>
                <a:gd name="T33" fmla="*/ 1907 h 2253"/>
                <a:gd name="T34" fmla="*/ 2217 w 2494"/>
                <a:gd name="T35" fmla="*/ 805 h 2253"/>
                <a:gd name="T36" fmla="*/ 2105 w 2494"/>
                <a:gd name="T37" fmla="*/ 924 h 2253"/>
                <a:gd name="T38" fmla="*/ 394 w 2494"/>
                <a:gd name="T39" fmla="*/ 943 h 2253"/>
                <a:gd name="T40" fmla="*/ 564 w 2494"/>
                <a:gd name="T41" fmla="*/ 476 h 2253"/>
                <a:gd name="T42" fmla="*/ 1034 w 2494"/>
                <a:gd name="T43" fmla="*/ 566 h 2253"/>
                <a:gd name="T44" fmla="*/ 1283 w 2494"/>
                <a:gd name="T45" fmla="*/ 780 h 2253"/>
                <a:gd name="T46" fmla="*/ 1931 w 2494"/>
                <a:gd name="T47" fmla="*/ 477 h 2253"/>
                <a:gd name="T48" fmla="*/ 2105 w 2494"/>
                <a:gd name="T49" fmla="*/ 924 h 2253"/>
                <a:gd name="T50" fmla="*/ 1975 w 2494"/>
                <a:gd name="T51" fmla="*/ 876 h 2253"/>
                <a:gd name="T52" fmla="*/ 1247 w 2494"/>
                <a:gd name="T53" fmla="*/ 1631 h 2253"/>
                <a:gd name="T54" fmla="*/ 531 w 2494"/>
                <a:gd name="T55" fmla="*/ 916 h 2253"/>
                <a:gd name="T56" fmla="*/ 631 w 2494"/>
                <a:gd name="T57" fmla="*/ 597 h 2253"/>
                <a:gd name="T58" fmla="*/ 923 w 2494"/>
                <a:gd name="T59" fmla="*/ 719 h 2253"/>
                <a:gd name="T60" fmla="*/ 675 w 2494"/>
                <a:gd name="T61" fmla="*/ 678 h 2253"/>
                <a:gd name="T62" fmla="*/ 620 w 2494"/>
                <a:gd name="T63" fmla="*/ 893 h 2253"/>
                <a:gd name="T64" fmla="*/ 1886 w 2494"/>
                <a:gd name="T65" fmla="*/ 851 h 2253"/>
                <a:gd name="T66" fmla="*/ 1819 w 2494"/>
                <a:gd name="T67" fmla="*/ 678 h 2253"/>
                <a:gd name="T68" fmla="*/ 1574 w 2494"/>
                <a:gd name="T69" fmla="*/ 719 h 2253"/>
                <a:gd name="T70" fmla="*/ 1864 w 2494"/>
                <a:gd name="T71" fmla="*/ 598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94" h="2253">
                  <a:moveTo>
                    <a:pt x="2109" y="153"/>
                  </a:moveTo>
                  <a:cubicBezTo>
                    <a:pt x="1832" y="0"/>
                    <a:pt x="1474" y="47"/>
                    <a:pt x="1247" y="255"/>
                  </a:cubicBezTo>
                  <a:cubicBezTo>
                    <a:pt x="1020" y="47"/>
                    <a:pt x="662" y="1"/>
                    <a:pt x="385" y="153"/>
                  </a:cubicBezTo>
                  <a:cubicBezTo>
                    <a:pt x="148" y="284"/>
                    <a:pt x="0" y="533"/>
                    <a:pt x="0" y="805"/>
                  </a:cubicBezTo>
                  <a:cubicBezTo>
                    <a:pt x="0" y="883"/>
                    <a:pt x="12" y="961"/>
                    <a:pt x="35" y="1026"/>
                  </a:cubicBezTo>
                  <a:cubicBezTo>
                    <a:pt x="153" y="1561"/>
                    <a:pt x="1156" y="2196"/>
                    <a:pt x="1198" y="2222"/>
                  </a:cubicBezTo>
                  <a:lnTo>
                    <a:pt x="1247" y="2253"/>
                  </a:lnTo>
                  <a:lnTo>
                    <a:pt x="1296" y="2222"/>
                  </a:lnTo>
                  <a:cubicBezTo>
                    <a:pt x="1339" y="2196"/>
                    <a:pt x="2341" y="1561"/>
                    <a:pt x="2457" y="1035"/>
                  </a:cubicBezTo>
                  <a:cubicBezTo>
                    <a:pt x="2482" y="961"/>
                    <a:pt x="2494" y="883"/>
                    <a:pt x="2494" y="805"/>
                  </a:cubicBezTo>
                  <a:cubicBezTo>
                    <a:pt x="2494" y="533"/>
                    <a:pt x="2346" y="284"/>
                    <a:pt x="2109" y="153"/>
                  </a:cubicBezTo>
                  <a:close/>
                  <a:moveTo>
                    <a:pt x="2279" y="986"/>
                  </a:moveTo>
                  <a:cubicBezTo>
                    <a:pt x="2199" y="1347"/>
                    <a:pt x="1548" y="1837"/>
                    <a:pt x="1247" y="2035"/>
                  </a:cubicBezTo>
                  <a:cubicBezTo>
                    <a:pt x="946" y="1837"/>
                    <a:pt x="295" y="1346"/>
                    <a:pt x="212" y="977"/>
                  </a:cubicBezTo>
                  <a:cubicBezTo>
                    <a:pt x="194" y="921"/>
                    <a:pt x="185" y="864"/>
                    <a:pt x="185" y="805"/>
                  </a:cubicBezTo>
                  <a:cubicBezTo>
                    <a:pt x="185" y="601"/>
                    <a:pt x="296" y="413"/>
                    <a:pt x="474" y="315"/>
                  </a:cubicBezTo>
                  <a:cubicBezTo>
                    <a:pt x="557" y="269"/>
                    <a:pt x="651" y="245"/>
                    <a:pt x="745" y="245"/>
                  </a:cubicBezTo>
                  <a:cubicBezTo>
                    <a:pt x="912" y="245"/>
                    <a:pt x="1069" y="319"/>
                    <a:pt x="1176" y="448"/>
                  </a:cubicBezTo>
                  <a:lnTo>
                    <a:pt x="1247" y="533"/>
                  </a:lnTo>
                  <a:lnTo>
                    <a:pt x="1318" y="448"/>
                  </a:lnTo>
                  <a:cubicBezTo>
                    <a:pt x="1486" y="245"/>
                    <a:pt x="1788" y="187"/>
                    <a:pt x="2020" y="315"/>
                  </a:cubicBezTo>
                  <a:cubicBezTo>
                    <a:pt x="2198" y="413"/>
                    <a:pt x="2309" y="601"/>
                    <a:pt x="2309" y="805"/>
                  </a:cubicBezTo>
                  <a:cubicBezTo>
                    <a:pt x="2309" y="864"/>
                    <a:pt x="2300" y="921"/>
                    <a:pt x="2279" y="986"/>
                  </a:cubicBezTo>
                  <a:close/>
                  <a:moveTo>
                    <a:pt x="1975" y="396"/>
                  </a:moveTo>
                  <a:cubicBezTo>
                    <a:pt x="1782" y="289"/>
                    <a:pt x="1529" y="337"/>
                    <a:pt x="1390" y="507"/>
                  </a:cubicBezTo>
                  <a:lnTo>
                    <a:pt x="1247" y="678"/>
                  </a:lnTo>
                  <a:lnTo>
                    <a:pt x="1105" y="507"/>
                  </a:lnTo>
                  <a:cubicBezTo>
                    <a:pt x="1015" y="399"/>
                    <a:pt x="884" y="338"/>
                    <a:pt x="745" y="338"/>
                  </a:cubicBezTo>
                  <a:cubicBezTo>
                    <a:pt x="666" y="338"/>
                    <a:pt x="588" y="357"/>
                    <a:pt x="519" y="395"/>
                  </a:cubicBezTo>
                  <a:cubicBezTo>
                    <a:pt x="370" y="478"/>
                    <a:pt x="277" y="635"/>
                    <a:pt x="277" y="805"/>
                  </a:cubicBezTo>
                  <a:cubicBezTo>
                    <a:pt x="277" y="856"/>
                    <a:pt x="286" y="904"/>
                    <a:pt x="305" y="966"/>
                  </a:cubicBezTo>
                  <a:cubicBezTo>
                    <a:pt x="370" y="1259"/>
                    <a:pt x="912" y="1695"/>
                    <a:pt x="1221" y="1907"/>
                  </a:cubicBezTo>
                  <a:cubicBezTo>
                    <a:pt x="1229" y="1912"/>
                    <a:pt x="1238" y="1914"/>
                    <a:pt x="1247" y="1914"/>
                  </a:cubicBezTo>
                  <a:cubicBezTo>
                    <a:pt x="1256" y="1914"/>
                    <a:pt x="1266" y="1912"/>
                    <a:pt x="1273" y="1907"/>
                  </a:cubicBezTo>
                  <a:cubicBezTo>
                    <a:pt x="1658" y="1644"/>
                    <a:pt x="2130" y="1234"/>
                    <a:pt x="2194" y="949"/>
                  </a:cubicBezTo>
                  <a:cubicBezTo>
                    <a:pt x="2209" y="902"/>
                    <a:pt x="2217" y="854"/>
                    <a:pt x="2217" y="805"/>
                  </a:cubicBezTo>
                  <a:cubicBezTo>
                    <a:pt x="2217" y="635"/>
                    <a:pt x="2124" y="478"/>
                    <a:pt x="1975" y="396"/>
                  </a:cubicBezTo>
                  <a:close/>
                  <a:moveTo>
                    <a:pt x="2105" y="924"/>
                  </a:moveTo>
                  <a:cubicBezTo>
                    <a:pt x="2051" y="1164"/>
                    <a:pt x="1628" y="1548"/>
                    <a:pt x="1247" y="1812"/>
                  </a:cubicBezTo>
                  <a:cubicBezTo>
                    <a:pt x="867" y="1548"/>
                    <a:pt x="445" y="1171"/>
                    <a:pt x="394" y="943"/>
                  </a:cubicBezTo>
                  <a:cubicBezTo>
                    <a:pt x="377" y="886"/>
                    <a:pt x="370" y="846"/>
                    <a:pt x="370" y="805"/>
                  </a:cubicBezTo>
                  <a:cubicBezTo>
                    <a:pt x="370" y="668"/>
                    <a:pt x="444" y="542"/>
                    <a:pt x="564" y="476"/>
                  </a:cubicBezTo>
                  <a:cubicBezTo>
                    <a:pt x="619" y="446"/>
                    <a:pt x="682" y="430"/>
                    <a:pt x="745" y="430"/>
                  </a:cubicBezTo>
                  <a:cubicBezTo>
                    <a:pt x="856" y="430"/>
                    <a:pt x="962" y="480"/>
                    <a:pt x="1034" y="566"/>
                  </a:cubicBezTo>
                  <a:lnTo>
                    <a:pt x="1212" y="780"/>
                  </a:lnTo>
                  <a:cubicBezTo>
                    <a:pt x="1229" y="802"/>
                    <a:pt x="1266" y="802"/>
                    <a:pt x="1283" y="780"/>
                  </a:cubicBezTo>
                  <a:lnTo>
                    <a:pt x="1461" y="566"/>
                  </a:lnTo>
                  <a:cubicBezTo>
                    <a:pt x="1573" y="430"/>
                    <a:pt x="1776" y="391"/>
                    <a:pt x="1931" y="477"/>
                  </a:cubicBezTo>
                  <a:cubicBezTo>
                    <a:pt x="2050" y="543"/>
                    <a:pt x="2124" y="669"/>
                    <a:pt x="2124" y="805"/>
                  </a:cubicBezTo>
                  <a:cubicBezTo>
                    <a:pt x="2125" y="844"/>
                    <a:pt x="2118" y="882"/>
                    <a:pt x="2105" y="924"/>
                  </a:cubicBezTo>
                  <a:close/>
                  <a:moveTo>
                    <a:pt x="1986" y="805"/>
                  </a:moveTo>
                  <a:cubicBezTo>
                    <a:pt x="1986" y="829"/>
                    <a:pt x="1982" y="853"/>
                    <a:pt x="1975" y="876"/>
                  </a:cubicBezTo>
                  <a:cubicBezTo>
                    <a:pt x="1936" y="1041"/>
                    <a:pt x="1655" y="1342"/>
                    <a:pt x="1275" y="1622"/>
                  </a:cubicBezTo>
                  <a:cubicBezTo>
                    <a:pt x="1267" y="1628"/>
                    <a:pt x="1257" y="1631"/>
                    <a:pt x="1247" y="1631"/>
                  </a:cubicBezTo>
                  <a:cubicBezTo>
                    <a:pt x="1238" y="1631"/>
                    <a:pt x="1228" y="1628"/>
                    <a:pt x="1220" y="1622"/>
                  </a:cubicBezTo>
                  <a:cubicBezTo>
                    <a:pt x="851" y="1351"/>
                    <a:pt x="561" y="1054"/>
                    <a:pt x="531" y="916"/>
                  </a:cubicBezTo>
                  <a:cubicBezTo>
                    <a:pt x="510" y="847"/>
                    <a:pt x="508" y="824"/>
                    <a:pt x="508" y="805"/>
                  </a:cubicBezTo>
                  <a:cubicBezTo>
                    <a:pt x="508" y="719"/>
                    <a:pt x="555" y="639"/>
                    <a:pt x="631" y="597"/>
                  </a:cubicBezTo>
                  <a:cubicBezTo>
                    <a:pt x="727" y="544"/>
                    <a:pt x="856" y="568"/>
                    <a:pt x="928" y="654"/>
                  </a:cubicBezTo>
                  <a:cubicBezTo>
                    <a:pt x="945" y="673"/>
                    <a:pt x="942" y="703"/>
                    <a:pt x="923" y="719"/>
                  </a:cubicBezTo>
                  <a:cubicBezTo>
                    <a:pt x="903" y="737"/>
                    <a:pt x="874" y="734"/>
                    <a:pt x="857" y="714"/>
                  </a:cubicBezTo>
                  <a:cubicBezTo>
                    <a:pt x="813" y="661"/>
                    <a:pt x="734" y="646"/>
                    <a:pt x="675" y="678"/>
                  </a:cubicBezTo>
                  <a:cubicBezTo>
                    <a:pt x="629" y="704"/>
                    <a:pt x="601" y="752"/>
                    <a:pt x="601" y="805"/>
                  </a:cubicBezTo>
                  <a:cubicBezTo>
                    <a:pt x="601" y="812"/>
                    <a:pt x="601" y="827"/>
                    <a:pt x="620" y="893"/>
                  </a:cubicBezTo>
                  <a:cubicBezTo>
                    <a:pt x="639" y="979"/>
                    <a:pt x="867" y="1243"/>
                    <a:pt x="1247" y="1527"/>
                  </a:cubicBezTo>
                  <a:cubicBezTo>
                    <a:pt x="1630" y="1241"/>
                    <a:pt x="1857" y="972"/>
                    <a:pt x="1886" y="851"/>
                  </a:cubicBezTo>
                  <a:cubicBezTo>
                    <a:pt x="1891" y="833"/>
                    <a:pt x="1894" y="819"/>
                    <a:pt x="1894" y="805"/>
                  </a:cubicBezTo>
                  <a:cubicBezTo>
                    <a:pt x="1894" y="752"/>
                    <a:pt x="1865" y="704"/>
                    <a:pt x="1819" y="678"/>
                  </a:cubicBezTo>
                  <a:cubicBezTo>
                    <a:pt x="1759" y="645"/>
                    <a:pt x="1683" y="659"/>
                    <a:pt x="1639" y="713"/>
                  </a:cubicBezTo>
                  <a:cubicBezTo>
                    <a:pt x="1622" y="733"/>
                    <a:pt x="1593" y="736"/>
                    <a:pt x="1574" y="719"/>
                  </a:cubicBezTo>
                  <a:cubicBezTo>
                    <a:pt x="1554" y="703"/>
                    <a:pt x="1551" y="673"/>
                    <a:pt x="1567" y="654"/>
                  </a:cubicBezTo>
                  <a:cubicBezTo>
                    <a:pt x="1639" y="567"/>
                    <a:pt x="1767" y="543"/>
                    <a:pt x="1864" y="598"/>
                  </a:cubicBezTo>
                  <a:cubicBezTo>
                    <a:pt x="1939" y="639"/>
                    <a:pt x="1986" y="718"/>
                    <a:pt x="1986" y="8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80000"/>
            </a:bodyPr>
            <a:p>
              <a:pPr algn="ctr"/>
            </a:p>
          </p:txBody>
        </p:sp>
        <p:sp>
          <p:nvSpPr>
            <p:cNvPr id="37" name="ïṧḷïḑê"/>
            <p:cNvSpPr txBox="1"/>
            <p:nvPr/>
          </p:nvSpPr>
          <p:spPr>
            <a:xfrm>
              <a:off x="1515619" y="3316722"/>
              <a:ext cx="1688206" cy="72662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提升客服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销售效率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íşļídè"/>
            <p:cNvSpPr txBox="1"/>
            <p:nvPr/>
          </p:nvSpPr>
          <p:spPr>
            <a:xfrm>
              <a:off x="9207500" y="3225113"/>
              <a:ext cx="1509607" cy="6960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改善用户体验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90" y="923925"/>
            <a:ext cx="6172835" cy="6057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客户相关信息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1" name="iṥḻîdè"/>
          <p:cNvSpPr/>
          <p:nvPr/>
        </p:nvSpPr>
        <p:spPr>
          <a:xfrm>
            <a:off x="3846830" y="4143375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19" name="íSļîďé"/>
          <p:cNvSpPr/>
          <p:nvPr/>
        </p:nvSpPr>
        <p:spPr>
          <a:xfrm>
            <a:off x="4077970" y="4401820"/>
            <a:ext cx="469900" cy="397510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0" name="ïṣḻídê"/>
          <p:cNvSpPr/>
          <p:nvPr/>
        </p:nvSpPr>
        <p:spPr bwMode="auto">
          <a:xfrm>
            <a:off x="3677920" y="1706880"/>
            <a:ext cx="1219835" cy="2000885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8" name="íSļîďé"/>
          <p:cNvSpPr/>
          <p:nvPr/>
        </p:nvSpPr>
        <p:spPr>
          <a:xfrm>
            <a:off x="2832696" y="4257358"/>
            <a:ext cx="238838" cy="397510"/>
          </a:xfrm>
          <a:custGeom>
            <a:avLst/>
            <a:gdLst>
              <a:gd name="connsiteX0" fmla="*/ 182271 w 364541"/>
              <a:gd name="connsiteY0" fmla="*/ 515718 h 606722"/>
              <a:gd name="connsiteX1" fmla="*/ 151922 w 364541"/>
              <a:gd name="connsiteY1" fmla="*/ 546023 h 606722"/>
              <a:gd name="connsiteX2" fmla="*/ 182271 w 364541"/>
              <a:gd name="connsiteY2" fmla="*/ 576328 h 606722"/>
              <a:gd name="connsiteX3" fmla="*/ 203809 w 364541"/>
              <a:gd name="connsiteY3" fmla="*/ 567441 h 606722"/>
              <a:gd name="connsiteX4" fmla="*/ 212708 w 364541"/>
              <a:gd name="connsiteY4" fmla="*/ 546023 h 606722"/>
              <a:gd name="connsiteX5" fmla="*/ 182271 w 364541"/>
              <a:gd name="connsiteY5" fmla="*/ 515718 h 606722"/>
              <a:gd name="connsiteX6" fmla="*/ 182236 w 364541"/>
              <a:gd name="connsiteY6" fmla="*/ 273018 h 606722"/>
              <a:gd name="connsiteX7" fmla="*/ 250578 w 364541"/>
              <a:gd name="connsiteY7" fmla="*/ 341271 h 606722"/>
              <a:gd name="connsiteX8" fmla="*/ 212670 w 364541"/>
              <a:gd name="connsiteY8" fmla="*/ 379219 h 606722"/>
              <a:gd name="connsiteX9" fmla="*/ 151891 w 364541"/>
              <a:gd name="connsiteY9" fmla="*/ 379219 h 606722"/>
              <a:gd name="connsiteX10" fmla="*/ 113893 w 364541"/>
              <a:gd name="connsiteY10" fmla="*/ 341271 h 606722"/>
              <a:gd name="connsiteX11" fmla="*/ 182236 w 364541"/>
              <a:gd name="connsiteY11" fmla="*/ 273018 h 606722"/>
              <a:gd name="connsiteX12" fmla="*/ 182306 w 364541"/>
              <a:gd name="connsiteY12" fmla="*/ 197231 h 606722"/>
              <a:gd name="connsiteX13" fmla="*/ 220235 w 364541"/>
              <a:gd name="connsiteY13" fmla="*/ 235125 h 606722"/>
              <a:gd name="connsiteX14" fmla="*/ 182306 w 364541"/>
              <a:gd name="connsiteY14" fmla="*/ 273019 h 606722"/>
              <a:gd name="connsiteX15" fmla="*/ 144377 w 364541"/>
              <a:gd name="connsiteY15" fmla="*/ 235125 h 606722"/>
              <a:gd name="connsiteX16" fmla="*/ 182306 w 364541"/>
              <a:gd name="connsiteY16" fmla="*/ 197231 h 606722"/>
              <a:gd name="connsiteX17" fmla="*/ 45568 w 364541"/>
              <a:gd name="connsiteY17" fmla="*/ 91004 h 606722"/>
              <a:gd name="connsiteX18" fmla="*/ 45568 w 364541"/>
              <a:gd name="connsiteY18" fmla="*/ 485325 h 606722"/>
              <a:gd name="connsiteX19" fmla="*/ 318974 w 364541"/>
              <a:gd name="connsiteY19" fmla="*/ 485325 h 606722"/>
              <a:gd name="connsiteX20" fmla="*/ 318974 w 364541"/>
              <a:gd name="connsiteY20" fmla="*/ 91004 h 606722"/>
              <a:gd name="connsiteX21" fmla="*/ 30438 w 364541"/>
              <a:gd name="connsiteY21" fmla="*/ 0 h 606722"/>
              <a:gd name="connsiteX22" fmla="*/ 334192 w 364541"/>
              <a:gd name="connsiteY22" fmla="*/ 0 h 606722"/>
              <a:gd name="connsiteX23" fmla="*/ 364541 w 364541"/>
              <a:gd name="connsiteY23" fmla="*/ 30305 h 606722"/>
              <a:gd name="connsiteX24" fmla="*/ 364541 w 364541"/>
              <a:gd name="connsiteY24" fmla="*/ 576328 h 606722"/>
              <a:gd name="connsiteX25" fmla="*/ 334192 w 364541"/>
              <a:gd name="connsiteY25" fmla="*/ 606722 h 606722"/>
              <a:gd name="connsiteX26" fmla="*/ 30438 w 364541"/>
              <a:gd name="connsiteY26" fmla="*/ 606722 h 606722"/>
              <a:gd name="connsiteX27" fmla="*/ 0 w 364541"/>
              <a:gd name="connsiteY27" fmla="*/ 576328 h 606722"/>
              <a:gd name="connsiteX28" fmla="*/ 0 w 364541"/>
              <a:gd name="connsiteY28" fmla="*/ 30305 h 606722"/>
              <a:gd name="connsiteX29" fmla="*/ 30438 w 364541"/>
              <a:gd name="connsiteY2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541" h="606722">
                <a:moveTo>
                  <a:pt x="182271" y="515718"/>
                </a:moveTo>
                <a:cubicBezTo>
                  <a:pt x="165539" y="515718"/>
                  <a:pt x="151922" y="529316"/>
                  <a:pt x="151922" y="546023"/>
                </a:cubicBezTo>
                <a:cubicBezTo>
                  <a:pt x="151922" y="562731"/>
                  <a:pt x="165539" y="576328"/>
                  <a:pt x="182271" y="576328"/>
                </a:cubicBezTo>
                <a:cubicBezTo>
                  <a:pt x="190459" y="576328"/>
                  <a:pt x="198024" y="573218"/>
                  <a:pt x="203809" y="567441"/>
                </a:cubicBezTo>
                <a:cubicBezTo>
                  <a:pt x="209505" y="561754"/>
                  <a:pt x="212708" y="554111"/>
                  <a:pt x="212708" y="546023"/>
                </a:cubicBezTo>
                <a:cubicBezTo>
                  <a:pt x="212708" y="529316"/>
                  <a:pt x="199092" y="515718"/>
                  <a:pt x="182271" y="515718"/>
                </a:cubicBezTo>
                <a:close/>
                <a:moveTo>
                  <a:pt x="182236" y="273018"/>
                </a:moveTo>
                <a:cubicBezTo>
                  <a:pt x="219967" y="273018"/>
                  <a:pt x="250578" y="303679"/>
                  <a:pt x="250578" y="341271"/>
                </a:cubicBezTo>
                <a:cubicBezTo>
                  <a:pt x="250578" y="362156"/>
                  <a:pt x="233582" y="379219"/>
                  <a:pt x="212670" y="379219"/>
                </a:cubicBezTo>
                <a:lnTo>
                  <a:pt x="151891" y="379219"/>
                </a:lnTo>
                <a:cubicBezTo>
                  <a:pt x="130979" y="379219"/>
                  <a:pt x="113893" y="362156"/>
                  <a:pt x="113893" y="341271"/>
                </a:cubicBezTo>
                <a:cubicBezTo>
                  <a:pt x="113893" y="303679"/>
                  <a:pt x="144594" y="273018"/>
                  <a:pt x="182236" y="273018"/>
                </a:cubicBezTo>
                <a:close/>
                <a:moveTo>
                  <a:pt x="182306" y="197231"/>
                </a:moveTo>
                <a:cubicBezTo>
                  <a:pt x="203254" y="197231"/>
                  <a:pt x="220235" y="214197"/>
                  <a:pt x="220235" y="235125"/>
                </a:cubicBezTo>
                <a:cubicBezTo>
                  <a:pt x="220235" y="256053"/>
                  <a:pt x="203254" y="273019"/>
                  <a:pt x="182306" y="273019"/>
                </a:cubicBezTo>
                <a:cubicBezTo>
                  <a:pt x="161358" y="273019"/>
                  <a:pt x="144377" y="256053"/>
                  <a:pt x="144377" y="235125"/>
                </a:cubicBezTo>
                <a:cubicBezTo>
                  <a:pt x="144377" y="214197"/>
                  <a:pt x="161358" y="197231"/>
                  <a:pt x="182306" y="197231"/>
                </a:cubicBezTo>
                <a:close/>
                <a:moveTo>
                  <a:pt x="45568" y="91004"/>
                </a:moveTo>
                <a:lnTo>
                  <a:pt x="45568" y="485325"/>
                </a:lnTo>
                <a:lnTo>
                  <a:pt x="318974" y="485325"/>
                </a:lnTo>
                <a:lnTo>
                  <a:pt x="318974" y="91004"/>
                </a:lnTo>
                <a:close/>
                <a:moveTo>
                  <a:pt x="30438" y="0"/>
                </a:moveTo>
                <a:lnTo>
                  <a:pt x="334192" y="0"/>
                </a:lnTo>
                <a:cubicBezTo>
                  <a:pt x="351013" y="0"/>
                  <a:pt x="364541" y="13598"/>
                  <a:pt x="364541" y="30305"/>
                </a:cubicBezTo>
                <a:lnTo>
                  <a:pt x="364541" y="576328"/>
                </a:lnTo>
                <a:cubicBezTo>
                  <a:pt x="364541" y="593125"/>
                  <a:pt x="351013" y="606722"/>
                  <a:pt x="334192" y="606722"/>
                </a:cubicBezTo>
                <a:lnTo>
                  <a:pt x="30438" y="606722"/>
                </a:lnTo>
                <a:cubicBezTo>
                  <a:pt x="13617" y="606722"/>
                  <a:pt x="0" y="593125"/>
                  <a:pt x="0" y="576328"/>
                </a:cubicBezTo>
                <a:lnTo>
                  <a:pt x="0" y="30305"/>
                </a:lnTo>
                <a:cubicBezTo>
                  <a:pt x="0" y="13598"/>
                  <a:pt x="13617" y="0"/>
                  <a:pt x="3043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9" name="iṥḻîdè"/>
          <p:cNvSpPr/>
          <p:nvPr/>
        </p:nvSpPr>
        <p:spPr>
          <a:xfrm>
            <a:off x="6147572" y="2383473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3154045" y="5179695"/>
            <a:ext cx="23177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最近一次购买距离当前的天数（R）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总的购买次数（F）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总的消费购买金额（M）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第一次成交距离当前的天数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平均消费金额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所购买药品的类型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收货地址所在省份和地区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zh-CN" altLang="en-US" sz="10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iṥḻîdè"/>
          <p:cNvSpPr/>
          <p:nvPr/>
        </p:nvSpPr>
        <p:spPr>
          <a:xfrm>
            <a:off x="1473200" y="2442210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8" name="smartphone_155762"/>
          <p:cNvSpPr>
            <a:spLocks noChangeAspect="1"/>
          </p:cNvSpPr>
          <p:nvPr/>
        </p:nvSpPr>
        <p:spPr bwMode="auto">
          <a:xfrm>
            <a:off x="1758950" y="2609215"/>
            <a:ext cx="285750" cy="53022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055" h="605592">
                <a:moveTo>
                  <a:pt x="173379" y="517456"/>
                </a:moveTo>
                <a:cubicBezTo>
                  <a:pt x="185577" y="517456"/>
                  <a:pt x="195466" y="527329"/>
                  <a:pt x="195466" y="539508"/>
                </a:cubicBezTo>
                <a:cubicBezTo>
                  <a:pt x="195466" y="551687"/>
                  <a:pt x="185577" y="561560"/>
                  <a:pt x="173379" y="561560"/>
                </a:cubicBezTo>
                <a:cubicBezTo>
                  <a:pt x="161181" y="561560"/>
                  <a:pt x="151292" y="551687"/>
                  <a:pt x="151292" y="539508"/>
                </a:cubicBezTo>
                <a:cubicBezTo>
                  <a:pt x="151292" y="527329"/>
                  <a:pt x="161181" y="517456"/>
                  <a:pt x="173379" y="517456"/>
                </a:cubicBezTo>
                <a:close/>
                <a:moveTo>
                  <a:pt x="37887" y="511041"/>
                </a:moveTo>
                <a:lnTo>
                  <a:pt x="37887" y="567772"/>
                </a:lnTo>
                <a:lnTo>
                  <a:pt x="302075" y="567772"/>
                </a:lnTo>
                <a:lnTo>
                  <a:pt x="302075" y="511041"/>
                </a:lnTo>
                <a:close/>
                <a:moveTo>
                  <a:pt x="169993" y="325165"/>
                </a:moveTo>
                <a:cubicBezTo>
                  <a:pt x="182231" y="325165"/>
                  <a:pt x="192151" y="335069"/>
                  <a:pt x="192151" y="347287"/>
                </a:cubicBezTo>
                <a:cubicBezTo>
                  <a:pt x="192151" y="359505"/>
                  <a:pt x="182231" y="369409"/>
                  <a:pt x="169993" y="369409"/>
                </a:cubicBezTo>
                <a:cubicBezTo>
                  <a:pt x="157755" y="369409"/>
                  <a:pt x="147835" y="359505"/>
                  <a:pt x="147835" y="347287"/>
                </a:cubicBezTo>
                <a:cubicBezTo>
                  <a:pt x="147835" y="335069"/>
                  <a:pt x="157755" y="325165"/>
                  <a:pt x="169993" y="325165"/>
                </a:cubicBezTo>
                <a:close/>
                <a:moveTo>
                  <a:pt x="160033" y="272355"/>
                </a:moveTo>
                <a:cubicBezTo>
                  <a:pt x="177300" y="269933"/>
                  <a:pt x="197817" y="273479"/>
                  <a:pt x="218612" y="290030"/>
                </a:cubicBezTo>
                <a:lnTo>
                  <a:pt x="206822" y="304772"/>
                </a:lnTo>
                <a:cubicBezTo>
                  <a:pt x="167831" y="273896"/>
                  <a:pt x="135246" y="303103"/>
                  <a:pt x="133853" y="304308"/>
                </a:cubicBezTo>
                <a:lnTo>
                  <a:pt x="120949" y="290493"/>
                </a:lnTo>
                <a:cubicBezTo>
                  <a:pt x="128747" y="283168"/>
                  <a:pt x="142765" y="274777"/>
                  <a:pt x="160033" y="272355"/>
                </a:cubicBezTo>
                <a:close/>
                <a:moveTo>
                  <a:pt x="186667" y="235831"/>
                </a:moveTo>
                <a:cubicBezTo>
                  <a:pt x="203275" y="238611"/>
                  <a:pt x="221356" y="246033"/>
                  <a:pt x="240064" y="260866"/>
                </a:cubicBezTo>
                <a:lnTo>
                  <a:pt x="228273" y="275699"/>
                </a:lnTo>
                <a:cubicBezTo>
                  <a:pt x="166440" y="226658"/>
                  <a:pt x="114913" y="273196"/>
                  <a:pt x="112778" y="275235"/>
                </a:cubicBezTo>
                <a:lnTo>
                  <a:pt x="99780" y="261422"/>
                </a:lnTo>
                <a:cubicBezTo>
                  <a:pt x="100268" y="260936"/>
                  <a:pt x="136841" y="227492"/>
                  <a:pt x="186667" y="235831"/>
                </a:cubicBezTo>
                <a:close/>
                <a:moveTo>
                  <a:pt x="160614" y="197091"/>
                </a:moveTo>
                <a:cubicBezTo>
                  <a:pt x="190579" y="194767"/>
                  <a:pt x="226274" y="202274"/>
                  <a:pt x="263915" y="232143"/>
                </a:cubicBezTo>
                <a:lnTo>
                  <a:pt x="252122" y="246979"/>
                </a:lnTo>
                <a:cubicBezTo>
                  <a:pt x="164839" y="177713"/>
                  <a:pt x="92134" y="243641"/>
                  <a:pt x="89070" y="246423"/>
                </a:cubicBezTo>
                <a:lnTo>
                  <a:pt x="76070" y="232606"/>
                </a:lnTo>
                <a:cubicBezTo>
                  <a:pt x="76651" y="232143"/>
                  <a:pt x="110673" y="200964"/>
                  <a:pt x="160614" y="197091"/>
                </a:cubicBezTo>
                <a:close/>
                <a:moveTo>
                  <a:pt x="37887" y="94644"/>
                </a:moveTo>
                <a:lnTo>
                  <a:pt x="37887" y="473128"/>
                </a:lnTo>
                <a:lnTo>
                  <a:pt x="302075" y="473128"/>
                </a:lnTo>
                <a:lnTo>
                  <a:pt x="302075" y="94644"/>
                </a:lnTo>
                <a:close/>
                <a:moveTo>
                  <a:pt x="37887" y="37820"/>
                </a:moveTo>
                <a:lnTo>
                  <a:pt x="37887" y="56823"/>
                </a:lnTo>
                <a:lnTo>
                  <a:pt x="302075" y="56823"/>
                </a:lnTo>
                <a:lnTo>
                  <a:pt x="302075" y="37820"/>
                </a:lnTo>
                <a:close/>
                <a:moveTo>
                  <a:pt x="37887" y="0"/>
                </a:moveTo>
                <a:lnTo>
                  <a:pt x="302075" y="0"/>
                </a:lnTo>
                <a:cubicBezTo>
                  <a:pt x="322969" y="0"/>
                  <a:pt x="340055" y="17056"/>
                  <a:pt x="340055" y="37820"/>
                </a:cubicBezTo>
                <a:lnTo>
                  <a:pt x="340055" y="567772"/>
                </a:lnTo>
                <a:cubicBezTo>
                  <a:pt x="340055" y="588629"/>
                  <a:pt x="322969" y="605592"/>
                  <a:pt x="302075" y="605592"/>
                </a:cubicBezTo>
                <a:lnTo>
                  <a:pt x="37887" y="605592"/>
                </a:lnTo>
                <a:cubicBezTo>
                  <a:pt x="16993" y="605592"/>
                  <a:pt x="0" y="588629"/>
                  <a:pt x="0" y="567772"/>
                </a:cubicBezTo>
                <a:lnTo>
                  <a:pt x="0" y="37820"/>
                </a:lnTo>
                <a:cubicBezTo>
                  <a:pt x="0" y="17056"/>
                  <a:pt x="16993" y="0"/>
                  <a:pt x="37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call-volume_17819"/>
          <p:cNvSpPr>
            <a:spLocks noChangeAspect="1"/>
          </p:cNvSpPr>
          <p:nvPr/>
        </p:nvSpPr>
        <p:spPr bwMode="auto">
          <a:xfrm>
            <a:off x="8147685" y="2016125"/>
            <a:ext cx="406400" cy="426085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5615940" y="3395345"/>
            <a:ext cx="20605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最近一次回访距离当前的天数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最近一次回访是否电话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最近一次回访通话时长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最近一次回访后是否购买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电话回访的内容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最近三次平均通话时间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最近三次回访接通次数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8215" y="3436620"/>
            <a:ext cx="193611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最近半个月打开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次数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最近浏览的商品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最近是否有收藏商品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手机型号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操作系统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ios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还是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android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手机中所安装的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kefu_icon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0" y="2593975"/>
            <a:ext cx="459740" cy="459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185310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07714" y="2290850"/>
            <a:ext cx="2513330" cy="3546705"/>
            <a:chOff x="5325596" y="1806801"/>
            <a:chExt cx="2407323" cy="4073248"/>
          </a:xfrm>
        </p:grpSpPr>
        <p:sp>
          <p:nvSpPr>
            <p:cNvPr id="10" name="ï$ḻíḍê"/>
            <p:cNvSpPr txBox="1"/>
            <p:nvPr/>
          </p:nvSpPr>
          <p:spPr bwMode="auto">
            <a:xfrm>
              <a:off x="5624839" y="5394819"/>
              <a:ext cx="2108080" cy="448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数据存储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ïSḷîḓé"/>
            <p:cNvSpPr txBox="1"/>
            <p:nvPr/>
          </p:nvSpPr>
          <p:spPr bwMode="auto">
            <a:xfrm>
              <a:off x="5651600" y="3644566"/>
              <a:ext cx="1713956" cy="52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计算平台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íṣḷîďé"/>
            <p:cNvSpPr txBox="1"/>
            <p:nvPr/>
          </p:nvSpPr>
          <p:spPr bwMode="auto">
            <a:xfrm>
              <a:off x="5643694" y="1806801"/>
              <a:ext cx="1392817" cy="55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算法模型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ïsľïḓê"/>
            <p:cNvSpPr/>
            <p:nvPr/>
          </p:nvSpPr>
          <p:spPr>
            <a:xfrm>
              <a:off x="5325596" y="5731267"/>
              <a:ext cx="683959" cy="14878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normAutofit fontScale="25000" lnSpcReduction="20000"/>
            </a:bodyPr>
            <a:lstStyle/>
            <a:p>
              <a:pPr marL="0" marR="0" lvl="0" indent="0" algn="dist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settings_102018"/>
          <p:cNvSpPr>
            <a:spLocks noChangeAspect="1"/>
          </p:cNvSpPr>
          <p:nvPr/>
        </p:nvSpPr>
        <p:spPr bwMode="auto">
          <a:xfrm>
            <a:off x="1048385" y="2162810"/>
            <a:ext cx="768985" cy="746760"/>
          </a:xfrm>
          <a:custGeom>
            <a:avLst/>
            <a:gdLst>
              <a:gd name="connsiteX0" fmla="*/ 279390 w 602276"/>
              <a:gd name="connsiteY0" fmla="*/ 338996 h 583858"/>
              <a:gd name="connsiteX1" fmla="*/ 297799 w 602276"/>
              <a:gd name="connsiteY1" fmla="*/ 348283 h 583858"/>
              <a:gd name="connsiteX2" fmla="*/ 300456 w 602276"/>
              <a:gd name="connsiteY2" fmla="*/ 352263 h 583858"/>
              <a:gd name="connsiteX3" fmla="*/ 307478 w 602276"/>
              <a:gd name="connsiteY3" fmla="*/ 352831 h 583858"/>
              <a:gd name="connsiteX4" fmla="*/ 310704 w 602276"/>
              <a:gd name="connsiteY4" fmla="*/ 349041 h 583858"/>
              <a:gd name="connsiteX5" fmla="*/ 327595 w 602276"/>
              <a:gd name="connsiteY5" fmla="*/ 341649 h 583858"/>
              <a:gd name="connsiteX6" fmla="*/ 336895 w 602276"/>
              <a:gd name="connsiteY6" fmla="*/ 343734 h 583858"/>
              <a:gd name="connsiteX7" fmla="*/ 364603 w 602276"/>
              <a:gd name="connsiteY7" fmla="*/ 357001 h 583858"/>
              <a:gd name="connsiteX8" fmla="*/ 375801 w 602276"/>
              <a:gd name="connsiteY8" fmla="*/ 369699 h 583858"/>
              <a:gd name="connsiteX9" fmla="*/ 376939 w 602276"/>
              <a:gd name="connsiteY9" fmla="*/ 380691 h 583858"/>
              <a:gd name="connsiteX10" fmla="*/ 375990 w 602276"/>
              <a:gd name="connsiteY10" fmla="*/ 385429 h 583858"/>
              <a:gd name="connsiteX11" fmla="*/ 379786 w 602276"/>
              <a:gd name="connsiteY11" fmla="*/ 390925 h 583858"/>
              <a:gd name="connsiteX12" fmla="*/ 388326 w 602276"/>
              <a:gd name="connsiteY12" fmla="*/ 391114 h 583858"/>
              <a:gd name="connsiteX13" fmla="*/ 410341 w 602276"/>
              <a:gd name="connsiteY13" fmla="*/ 405708 h 583858"/>
              <a:gd name="connsiteX14" fmla="*/ 420590 w 602276"/>
              <a:gd name="connsiteY14" fmla="*/ 434704 h 583858"/>
              <a:gd name="connsiteX15" fmla="*/ 412429 w 602276"/>
              <a:gd name="connsiteY15" fmla="*/ 460290 h 583858"/>
              <a:gd name="connsiteX16" fmla="*/ 407684 w 602276"/>
              <a:gd name="connsiteY16" fmla="*/ 463512 h 583858"/>
              <a:gd name="connsiteX17" fmla="*/ 406925 w 602276"/>
              <a:gd name="connsiteY17" fmla="*/ 471851 h 583858"/>
              <a:gd name="connsiteX18" fmla="*/ 410721 w 602276"/>
              <a:gd name="connsiteY18" fmla="*/ 474883 h 583858"/>
              <a:gd name="connsiteX19" fmla="*/ 416984 w 602276"/>
              <a:gd name="connsiteY19" fmla="*/ 484170 h 583858"/>
              <a:gd name="connsiteX20" fmla="*/ 416225 w 602276"/>
              <a:gd name="connsiteY20" fmla="*/ 501227 h 583858"/>
              <a:gd name="connsiteX21" fmla="*/ 402940 w 602276"/>
              <a:gd name="connsiteY21" fmla="*/ 528897 h 583858"/>
              <a:gd name="connsiteX22" fmla="*/ 382823 w 602276"/>
              <a:gd name="connsiteY22" fmla="*/ 541405 h 583858"/>
              <a:gd name="connsiteX23" fmla="*/ 379217 w 602276"/>
              <a:gd name="connsiteY23" fmla="*/ 541216 h 583858"/>
              <a:gd name="connsiteX24" fmla="*/ 374092 w 602276"/>
              <a:gd name="connsiteY24" fmla="*/ 540268 h 583858"/>
              <a:gd name="connsiteX25" fmla="*/ 368778 w 602276"/>
              <a:gd name="connsiteY25" fmla="*/ 544817 h 583858"/>
              <a:gd name="connsiteX26" fmla="*/ 369158 w 602276"/>
              <a:gd name="connsiteY26" fmla="*/ 550123 h 583858"/>
              <a:gd name="connsiteX27" fmla="*/ 354545 w 602276"/>
              <a:gd name="connsiteY27" fmla="*/ 572487 h 583858"/>
              <a:gd name="connsiteX28" fmla="*/ 325507 w 602276"/>
              <a:gd name="connsiteY28" fmla="*/ 582721 h 583858"/>
              <a:gd name="connsiteX29" fmla="*/ 318485 w 602276"/>
              <a:gd name="connsiteY29" fmla="*/ 583858 h 583858"/>
              <a:gd name="connsiteX30" fmla="*/ 300076 w 602276"/>
              <a:gd name="connsiteY30" fmla="*/ 574571 h 583858"/>
              <a:gd name="connsiteX31" fmla="*/ 296470 w 602276"/>
              <a:gd name="connsiteY31" fmla="*/ 569644 h 583858"/>
              <a:gd name="connsiteX32" fmla="*/ 289258 w 602276"/>
              <a:gd name="connsiteY32" fmla="*/ 569644 h 583858"/>
              <a:gd name="connsiteX33" fmla="*/ 286222 w 602276"/>
              <a:gd name="connsiteY33" fmla="*/ 573055 h 583858"/>
              <a:gd name="connsiteX34" fmla="*/ 269331 w 602276"/>
              <a:gd name="connsiteY34" fmla="*/ 580636 h 583858"/>
              <a:gd name="connsiteX35" fmla="*/ 259842 w 602276"/>
              <a:gd name="connsiteY35" fmla="*/ 578551 h 583858"/>
              <a:gd name="connsiteX36" fmla="*/ 232133 w 602276"/>
              <a:gd name="connsiteY36" fmla="*/ 565285 h 583858"/>
              <a:gd name="connsiteX37" fmla="*/ 220936 w 602276"/>
              <a:gd name="connsiteY37" fmla="*/ 552587 h 583858"/>
              <a:gd name="connsiteX38" fmla="*/ 219987 w 602276"/>
              <a:gd name="connsiteY38" fmla="*/ 541595 h 583858"/>
              <a:gd name="connsiteX39" fmla="*/ 220746 w 602276"/>
              <a:gd name="connsiteY39" fmla="*/ 537236 h 583858"/>
              <a:gd name="connsiteX40" fmla="*/ 215242 w 602276"/>
              <a:gd name="connsiteY40" fmla="*/ 531171 h 583858"/>
              <a:gd name="connsiteX41" fmla="*/ 210308 w 602276"/>
              <a:gd name="connsiteY41" fmla="*/ 531550 h 583858"/>
              <a:gd name="connsiteX42" fmla="*/ 187913 w 602276"/>
              <a:gd name="connsiteY42" fmla="*/ 516957 h 583858"/>
              <a:gd name="connsiteX43" fmla="*/ 177665 w 602276"/>
              <a:gd name="connsiteY43" fmla="*/ 487960 h 583858"/>
              <a:gd name="connsiteX44" fmla="*/ 185825 w 602276"/>
              <a:gd name="connsiteY44" fmla="*/ 462564 h 583858"/>
              <a:gd name="connsiteX45" fmla="*/ 190001 w 602276"/>
              <a:gd name="connsiteY45" fmla="*/ 459532 h 583858"/>
              <a:gd name="connsiteX46" fmla="*/ 190570 w 602276"/>
              <a:gd name="connsiteY46" fmla="*/ 451003 h 583858"/>
              <a:gd name="connsiteX47" fmla="*/ 187533 w 602276"/>
              <a:gd name="connsiteY47" fmla="*/ 448350 h 583858"/>
              <a:gd name="connsiteX48" fmla="*/ 181271 w 602276"/>
              <a:gd name="connsiteY48" fmla="*/ 439063 h 583858"/>
              <a:gd name="connsiteX49" fmla="*/ 182030 w 602276"/>
              <a:gd name="connsiteY49" fmla="*/ 422196 h 583858"/>
              <a:gd name="connsiteX50" fmla="*/ 195315 w 602276"/>
              <a:gd name="connsiteY50" fmla="*/ 394526 h 583858"/>
              <a:gd name="connsiteX51" fmla="*/ 215432 w 602276"/>
              <a:gd name="connsiteY51" fmla="*/ 381828 h 583858"/>
              <a:gd name="connsiteX52" fmla="*/ 219228 w 602276"/>
              <a:gd name="connsiteY52" fmla="*/ 382207 h 583858"/>
              <a:gd name="connsiteX53" fmla="*/ 223403 w 602276"/>
              <a:gd name="connsiteY53" fmla="*/ 382965 h 583858"/>
              <a:gd name="connsiteX54" fmla="*/ 228907 w 602276"/>
              <a:gd name="connsiteY54" fmla="*/ 378037 h 583858"/>
              <a:gd name="connsiteX55" fmla="*/ 228527 w 602276"/>
              <a:gd name="connsiteY55" fmla="*/ 372731 h 583858"/>
              <a:gd name="connsiteX56" fmla="*/ 243330 w 602276"/>
              <a:gd name="connsiteY56" fmla="*/ 350367 h 583858"/>
              <a:gd name="connsiteX57" fmla="*/ 272368 w 602276"/>
              <a:gd name="connsiteY57" fmla="*/ 340133 h 583858"/>
              <a:gd name="connsiteX58" fmla="*/ 279390 w 602276"/>
              <a:gd name="connsiteY58" fmla="*/ 338996 h 583858"/>
              <a:gd name="connsiteX59" fmla="*/ 481176 w 602276"/>
              <a:gd name="connsiteY59" fmla="*/ 227025 h 583858"/>
              <a:gd name="connsiteX60" fmla="*/ 443783 w 602276"/>
              <a:gd name="connsiteY60" fmla="*/ 242562 h 583858"/>
              <a:gd name="connsiteX61" fmla="*/ 443783 w 602276"/>
              <a:gd name="connsiteY61" fmla="*/ 316840 h 583858"/>
              <a:gd name="connsiteX62" fmla="*/ 481176 w 602276"/>
              <a:gd name="connsiteY62" fmla="*/ 332188 h 583858"/>
              <a:gd name="connsiteX63" fmla="*/ 518379 w 602276"/>
              <a:gd name="connsiteY63" fmla="*/ 316840 h 583858"/>
              <a:gd name="connsiteX64" fmla="*/ 518379 w 602276"/>
              <a:gd name="connsiteY64" fmla="*/ 242562 h 583858"/>
              <a:gd name="connsiteX65" fmla="*/ 481176 w 602276"/>
              <a:gd name="connsiteY65" fmla="*/ 227025 h 583858"/>
              <a:gd name="connsiteX66" fmla="*/ 464283 w 602276"/>
              <a:gd name="connsiteY66" fmla="*/ 156726 h 583858"/>
              <a:gd name="connsiteX67" fmla="*/ 495222 w 602276"/>
              <a:gd name="connsiteY67" fmla="*/ 156726 h 583858"/>
              <a:gd name="connsiteX68" fmla="*/ 510787 w 602276"/>
              <a:gd name="connsiteY68" fmla="*/ 163547 h 583858"/>
              <a:gd name="connsiteX69" fmla="*/ 516481 w 602276"/>
              <a:gd name="connsiteY69" fmla="*/ 173401 h 583858"/>
              <a:gd name="connsiteX70" fmla="*/ 518000 w 602276"/>
              <a:gd name="connsiteY70" fmla="*/ 178706 h 583858"/>
              <a:gd name="connsiteX71" fmla="*/ 523314 w 602276"/>
              <a:gd name="connsiteY71" fmla="*/ 181359 h 583858"/>
              <a:gd name="connsiteX72" fmla="*/ 531287 w 602276"/>
              <a:gd name="connsiteY72" fmla="*/ 177948 h 583858"/>
              <a:gd name="connsiteX73" fmla="*/ 541726 w 602276"/>
              <a:gd name="connsiteY73" fmla="*/ 175295 h 583858"/>
              <a:gd name="connsiteX74" fmla="*/ 557481 w 602276"/>
              <a:gd name="connsiteY74" fmla="*/ 181738 h 583858"/>
              <a:gd name="connsiteX75" fmla="*/ 579309 w 602276"/>
              <a:gd name="connsiteY75" fmla="*/ 203339 h 583858"/>
              <a:gd name="connsiteX76" fmla="*/ 582915 w 602276"/>
              <a:gd name="connsiteY76" fmla="*/ 229867 h 583858"/>
              <a:gd name="connsiteX77" fmla="*/ 579878 w 602276"/>
              <a:gd name="connsiteY77" fmla="*/ 234793 h 583858"/>
              <a:gd name="connsiteX78" fmla="*/ 582726 w 602276"/>
              <a:gd name="connsiteY78" fmla="*/ 242752 h 583858"/>
              <a:gd name="connsiteX79" fmla="*/ 587281 w 602276"/>
              <a:gd name="connsiteY79" fmla="*/ 243889 h 583858"/>
              <a:gd name="connsiteX80" fmla="*/ 596582 w 602276"/>
              <a:gd name="connsiteY80" fmla="*/ 249573 h 583858"/>
              <a:gd name="connsiteX81" fmla="*/ 602276 w 602276"/>
              <a:gd name="connsiteY81" fmla="*/ 265111 h 583858"/>
              <a:gd name="connsiteX82" fmla="*/ 602276 w 602276"/>
              <a:gd name="connsiteY82" fmla="*/ 295997 h 583858"/>
              <a:gd name="connsiteX83" fmla="*/ 586901 w 602276"/>
              <a:gd name="connsiteY83" fmla="*/ 317219 h 583858"/>
              <a:gd name="connsiteX84" fmla="*/ 582915 w 602276"/>
              <a:gd name="connsiteY84" fmla="*/ 318545 h 583858"/>
              <a:gd name="connsiteX85" fmla="*/ 580068 w 602276"/>
              <a:gd name="connsiteY85" fmla="*/ 324988 h 583858"/>
              <a:gd name="connsiteX86" fmla="*/ 582726 w 602276"/>
              <a:gd name="connsiteY86" fmla="*/ 329536 h 583858"/>
              <a:gd name="connsiteX87" fmla="*/ 579119 w 602276"/>
              <a:gd name="connsiteY87" fmla="*/ 356063 h 583858"/>
              <a:gd name="connsiteX88" fmla="*/ 557291 w 602276"/>
              <a:gd name="connsiteY88" fmla="*/ 377854 h 583858"/>
              <a:gd name="connsiteX89" fmla="*/ 541536 w 602276"/>
              <a:gd name="connsiteY89" fmla="*/ 384107 h 583858"/>
              <a:gd name="connsiteX90" fmla="*/ 530907 w 602276"/>
              <a:gd name="connsiteY90" fmla="*/ 381454 h 583858"/>
              <a:gd name="connsiteX91" fmla="*/ 525592 w 602276"/>
              <a:gd name="connsiteY91" fmla="*/ 378422 h 583858"/>
              <a:gd name="connsiteX92" fmla="*/ 518949 w 602276"/>
              <a:gd name="connsiteY92" fmla="*/ 381454 h 583858"/>
              <a:gd name="connsiteX93" fmla="*/ 517620 w 602276"/>
              <a:gd name="connsiteY93" fmla="*/ 385812 h 583858"/>
              <a:gd name="connsiteX94" fmla="*/ 496361 w 602276"/>
              <a:gd name="connsiteY94" fmla="*/ 401729 h 583858"/>
              <a:gd name="connsiteX95" fmla="*/ 465612 w 602276"/>
              <a:gd name="connsiteY95" fmla="*/ 401729 h 583858"/>
              <a:gd name="connsiteX96" fmla="*/ 449857 w 602276"/>
              <a:gd name="connsiteY96" fmla="*/ 395287 h 583858"/>
              <a:gd name="connsiteX97" fmla="*/ 444353 w 602276"/>
              <a:gd name="connsiteY97" fmla="*/ 386191 h 583858"/>
              <a:gd name="connsiteX98" fmla="*/ 443024 w 602276"/>
              <a:gd name="connsiteY98" fmla="*/ 381833 h 583858"/>
              <a:gd name="connsiteX99" fmla="*/ 435621 w 602276"/>
              <a:gd name="connsiteY99" fmla="*/ 378801 h 583858"/>
              <a:gd name="connsiteX100" fmla="*/ 431256 w 602276"/>
              <a:gd name="connsiteY100" fmla="*/ 381265 h 583858"/>
              <a:gd name="connsiteX101" fmla="*/ 420436 w 602276"/>
              <a:gd name="connsiteY101" fmla="*/ 384107 h 583858"/>
              <a:gd name="connsiteX102" fmla="*/ 404682 w 602276"/>
              <a:gd name="connsiteY102" fmla="*/ 377665 h 583858"/>
              <a:gd name="connsiteX103" fmla="*/ 383043 w 602276"/>
              <a:gd name="connsiteY103" fmla="*/ 355874 h 583858"/>
              <a:gd name="connsiteX104" fmla="*/ 379247 w 602276"/>
              <a:gd name="connsiteY104" fmla="*/ 329346 h 583858"/>
              <a:gd name="connsiteX105" fmla="*/ 381715 w 602276"/>
              <a:gd name="connsiteY105" fmla="*/ 324988 h 583858"/>
              <a:gd name="connsiteX106" fmla="*/ 378298 w 602276"/>
              <a:gd name="connsiteY106" fmla="*/ 317030 h 583858"/>
              <a:gd name="connsiteX107" fmla="*/ 374312 w 602276"/>
              <a:gd name="connsiteY107" fmla="*/ 316082 h 583858"/>
              <a:gd name="connsiteX108" fmla="*/ 364442 w 602276"/>
              <a:gd name="connsiteY108" fmla="*/ 310398 h 583858"/>
              <a:gd name="connsiteX109" fmla="*/ 356849 w 602276"/>
              <a:gd name="connsiteY109" fmla="*/ 294670 h 583858"/>
              <a:gd name="connsiteX110" fmla="*/ 356849 w 602276"/>
              <a:gd name="connsiteY110" fmla="*/ 263974 h 583858"/>
              <a:gd name="connsiteX111" fmla="*/ 373932 w 602276"/>
              <a:gd name="connsiteY111" fmla="*/ 242752 h 583858"/>
              <a:gd name="connsiteX112" fmla="*/ 378867 w 602276"/>
              <a:gd name="connsiteY112" fmla="*/ 241615 h 583858"/>
              <a:gd name="connsiteX113" fmla="*/ 381904 w 602276"/>
              <a:gd name="connsiteY113" fmla="*/ 234604 h 583858"/>
              <a:gd name="connsiteX114" fmla="*/ 379247 w 602276"/>
              <a:gd name="connsiteY114" fmla="*/ 230056 h 583858"/>
              <a:gd name="connsiteX115" fmla="*/ 382854 w 602276"/>
              <a:gd name="connsiteY115" fmla="*/ 203529 h 583858"/>
              <a:gd name="connsiteX116" fmla="*/ 404492 w 602276"/>
              <a:gd name="connsiteY116" fmla="*/ 181927 h 583858"/>
              <a:gd name="connsiteX117" fmla="*/ 420436 w 602276"/>
              <a:gd name="connsiteY117" fmla="*/ 175485 h 583858"/>
              <a:gd name="connsiteX118" fmla="*/ 431066 w 602276"/>
              <a:gd name="connsiteY118" fmla="*/ 178138 h 583858"/>
              <a:gd name="connsiteX119" fmla="*/ 435242 w 602276"/>
              <a:gd name="connsiteY119" fmla="*/ 180601 h 583858"/>
              <a:gd name="connsiteX120" fmla="*/ 441695 w 602276"/>
              <a:gd name="connsiteY120" fmla="*/ 177948 h 583858"/>
              <a:gd name="connsiteX121" fmla="*/ 443024 w 602276"/>
              <a:gd name="connsiteY121" fmla="*/ 173211 h 583858"/>
              <a:gd name="connsiteX122" fmla="*/ 464283 w 602276"/>
              <a:gd name="connsiteY122" fmla="*/ 156726 h 583858"/>
              <a:gd name="connsiteX123" fmla="*/ 175373 w 602276"/>
              <a:gd name="connsiteY123" fmla="*/ 93230 h 583858"/>
              <a:gd name="connsiteX124" fmla="*/ 118813 w 602276"/>
              <a:gd name="connsiteY124" fmla="*/ 116727 h 583858"/>
              <a:gd name="connsiteX125" fmla="*/ 118813 w 602276"/>
              <a:gd name="connsiteY125" fmla="*/ 229853 h 583858"/>
              <a:gd name="connsiteX126" fmla="*/ 175373 w 602276"/>
              <a:gd name="connsiteY126" fmla="*/ 253350 h 583858"/>
              <a:gd name="connsiteX127" fmla="*/ 232123 w 602276"/>
              <a:gd name="connsiteY127" fmla="*/ 229853 h 583858"/>
              <a:gd name="connsiteX128" fmla="*/ 232123 w 602276"/>
              <a:gd name="connsiteY128" fmla="*/ 116727 h 583858"/>
              <a:gd name="connsiteX129" fmla="*/ 175373 w 602276"/>
              <a:gd name="connsiteY129" fmla="*/ 93230 h 583858"/>
              <a:gd name="connsiteX130" fmla="*/ 151079 w 602276"/>
              <a:gd name="connsiteY130" fmla="*/ 0 h 583858"/>
              <a:gd name="connsiteX131" fmla="*/ 195872 w 602276"/>
              <a:gd name="connsiteY131" fmla="*/ 0 h 583858"/>
              <a:gd name="connsiteX132" fmla="*/ 216180 w 602276"/>
              <a:gd name="connsiteY132" fmla="*/ 7959 h 583858"/>
              <a:gd name="connsiteX133" fmla="*/ 223392 w 602276"/>
              <a:gd name="connsiteY133" fmla="*/ 19707 h 583858"/>
              <a:gd name="connsiteX134" fmla="*/ 225670 w 602276"/>
              <a:gd name="connsiteY134" fmla="*/ 28045 h 583858"/>
              <a:gd name="connsiteX135" fmla="*/ 236868 w 602276"/>
              <a:gd name="connsiteY135" fmla="*/ 34108 h 583858"/>
              <a:gd name="connsiteX136" fmla="*/ 249964 w 602276"/>
              <a:gd name="connsiteY136" fmla="*/ 28424 h 583858"/>
              <a:gd name="connsiteX137" fmla="*/ 263629 w 602276"/>
              <a:gd name="connsiteY137" fmla="*/ 25013 h 583858"/>
              <a:gd name="connsiteX138" fmla="*/ 284128 w 602276"/>
              <a:gd name="connsiteY138" fmla="*/ 33161 h 583858"/>
              <a:gd name="connsiteX139" fmla="*/ 315634 w 602276"/>
              <a:gd name="connsiteY139" fmla="*/ 64806 h 583858"/>
              <a:gd name="connsiteX140" fmla="*/ 320379 w 602276"/>
              <a:gd name="connsiteY140" fmla="*/ 99104 h 583858"/>
              <a:gd name="connsiteX141" fmla="*/ 315444 w 602276"/>
              <a:gd name="connsiteY141" fmla="*/ 107821 h 583858"/>
              <a:gd name="connsiteX142" fmla="*/ 320759 w 602276"/>
              <a:gd name="connsiteY142" fmla="*/ 122601 h 583858"/>
              <a:gd name="connsiteX143" fmla="*/ 329110 w 602276"/>
              <a:gd name="connsiteY143" fmla="*/ 124685 h 583858"/>
              <a:gd name="connsiteX144" fmla="*/ 341257 w 602276"/>
              <a:gd name="connsiteY144" fmla="*/ 131886 h 583858"/>
              <a:gd name="connsiteX145" fmla="*/ 349228 w 602276"/>
              <a:gd name="connsiteY145" fmla="*/ 152162 h 583858"/>
              <a:gd name="connsiteX146" fmla="*/ 349228 w 602276"/>
              <a:gd name="connsiteY146" fmla="*/ 196881 h 583858"/>
              <a:gd name="connsiteX147" fmla="*/ 328920 w 602276"/>
              <a:gd name="connsiteY147" fmla="*/ 224358 h 583858"/>
              <a:gd name="connsiteX148" fmla="*/ 320759 w 602276"/>
              <a:gd name="connsiteY148" fmla="*/ 226821 h 583858"/>
              <a:gd name="connsiteX149" fmla="*/ 315444 w 602276"/>
              <a:gd name="connsiteY149" fmla="*/ 239517 h 583858"/>
              <a:gd name="connsiteX150" fmla="*/ 320189 w 602276"/>
              <a:gd name="connsiteY150" fmla="*/ 247665 h 583858"/>
              <a:gd name="connsiteX151" fmla="*/ 315444 w 602276"/>
              <a:gd name="connsiteY151" fmla="*/ 281963 h 583858"/>
              <a:gd name="connsiteX152" fmla="*/ 283748 w 602276"/>
              <a:gd name="connsiteY152" fmla="*/ 313608 h 583858"/>
              <a:gd name="connsiteX153" fmla="*/ 263440 w 602276"/>
              <a:gd name="connsiteY153" fmla="*/ 321756 h 583858"/>
              <a:gd name="connsiteX154" fmla="*/ 249395 w 602276"/>
              <a:gd name="connsiteY154" fmla="*/ 318156 h 583858"/>
              <a:gd name="connsiteX155" fmla="*/ 240094 w 602276"/>
              <a:gd name="connsiteY155" fmla="*/ 313040 h 583858"/>
              <a:gd name="connsiteX156" fmla="*/ 227378 w 602276"/>
              <a:gd name="connsiteY156" fmla="*/ 319103 h 583858"/>
              <a:gd name="connsiteX157" fmla="*/ 225100 w 602276"/>
              <a:gd name="connsiteY157" fmla="*/ 327441 h 583858"/>
              <a:gd name="connsiteX158" fmla="*/ 197580 w 602276"/>
              <a:gd name="connsiteY158" fmla="*/ 348664 h 583858"/>
              <a:gd name="connsiteX159" fmla="*/ 152787 w 602276"/>
              <a:gd name="connsiteY159" fmla="*/ 348664 h 583858"/>
              <a:gd name="connsiteX160" fmla="*/ 132479 w 602276"/>
              <a:gd name="connsiteY160" fmla="*/ 339758 h 583858"/>
              <a:gd name="connsiteX161" fmla="*/ 125266 w 602276"/>
              <a:gd name="connsiteY161" fmla="*/ 327062 h 583858"/>
              <a:gd name="connsiteX162" fmla="*/ 122989 w 602276"/>
              <a:gd name="connsiteY162" fmla="*/ 319293 h 583858"/>
              <a:gd name="connsiteX163" fmla="*/ 109134 w 602276"/>
              <a:gd name="connsiteY163" fmla="*/ 313419 h 583858"/>
              <a:gd name="connsiteX164" fmla="*/ 101162 w 602276"/>
              <a:gd name="connsiteY164" fmla="*/ 317966 h 583858"/>
              <a:gd name="connsiteX165" fmla="*/ 87307 w 602276"/>
              <a:gd name="connsiteY165" fmla="*/ 321567 h 583858"/>
              <a:gd name="connsiteX166" fmla="*/ 66809 w 602276"/>
              <a:gd name="connsiteY166" fmla="*/ 313229 h 583858"/>
              <a:gd name="connsiteX167" fmla="*/ 35112 w 602276"/>
              <a:gd name="connsiteY167" fmla="*/ 281584 h 583858"/>
              <a:gd name="connsiteX168" fmla="*/ 30557 w 602276"/>
              <a:gd name="connsiteY168" fmla="*/ 247286 h 583858"/>
              <a:gd name="connsiteX169" fmla="*/ 34923 w 602276"/>
              <a:gd name="connsiteY169" fmla="*/ 239517 h 583858"/>
              <a:gd name="connsiteX170" fmla="*/ 28849 w 602276"/>
              <a:gd name="connsiteY170" fmla="*/ 224737 h 583858"/>
              <a:gd name="connsiteX171" fmla="*/ 21637 w 602276"/>
              <a:gd name="connsiteY171" fmla="*/ 222652 h 583858"/>
              <a:gd name="connsiteX172" fmla="*/ 9110 w 602276"/>
              <a:gd name="connsiteY172" fmla="*/ 215452 h 583858"/>
              <a:gd name="connsiteX173" fmla="*/ 0 w 602276"/>
              <a:gd name="connsiteY173" fmla="*/ 195176 h 583858"/>
              <a:gd name="connsiteX174" fmla="*/ 0 w 602276"/>
              <a:gd name="connsiteY174" fmla="*/ 150456 h 583858"/>
              <a:gd name="connsiteX175" fmla="*/ 21447 w 602276"/>
              <a:gd name="connsiteY175" fmla="*/ 122790 h 583858"/>
              <a:gd name="connsiteX176" fmla="*/ 29418 w 602276"/>
              <a:gd name="connsiteY176" fmla="*/ 120706 h 583858"/>
              <a:gd name="connsiteX177" fmla="*/ 34923 w 602276"/>
              <a:gd name="connsiteY177" fmla="*/ 107631 h 583858"/>
              <a:gd name="connsiteX178" fmla="*/ 30367 w 602276"/>
              <a:gd name="connsiteY178" fmla="*/ 99483 h 583858"/>
              <a:gd name="connsiteX179" fmla="*/ 34923 w 602276"/>
              <a:gd name="connsiteY179" fmla="*/ 65185 h 583858"/>
              <a:gd name="connsiteX180" fmla="*/ 66619 w 602276"/>
              <a:gd name="connsiteY180" fmla="*/ 33540 h 583858"/>
              <a:gd name="connsiteX181" fmla="*/ 87117 w 602276"/>
              <a:gd name="connsiteY181" fmla="*/ 25202 h 583858"/>
              <a:gd name="connsiteX182" fmla="*/ 100972 w 602276"/>
              <a:gd name="connsiteY182" fmla="*/ 28803 h 583858"/>
              <a:gd name="connsiteX183" fmla="*/ 101352 w 602276"/>
              <a:gd name="connsiteY183" fmla="*/ 29182 h 583858"/>
              <a:gd name="connsiteX184" fmla="*/ 110462 w 602276"/>
              <a:gd name="connsiteY184" fmla="*/ 35245 h 583858"/>
              <a:gd name="connsiteX185" fmla="*/ 120901 w 602276"/>
              <a:gd name="connsiteY185" fmla="*/ 29371 h 583858"/>
              <a:gd name="connsiteX186" fmla="*/ 123368 w 602276"/>
              <a:gd name="connsiteY186" fmla="*/ 20276 h 583858"/>
              <a:gd name="connsiteX187" fmla="*/ 151079 w 602276"/>
              <a:gd name="connsiteY187" fmla="*/ 0 h 5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02276" h="583858">
                <a:moveTo>
                  <a:pt x="279390" y="338996"/>
                </a:moveTo>
                <a:cubicBezTo>
                  <a:pt x="286791" y="338996"/>
                  <a:pt x="293813" y="342597"/>
                  <a:pt x="297799" y="348283"/>
                </a:cubicBezTo>
                <a:lnTo>
                  <a:pt x="300456" y="352263"/>
                </a:lnTo>
                <a:lnTo>
                  <a:pt x="307478" y="352831"/>
                </a:lnTo>
                <a:lnTo>
                  <a:pt x="310704" y="349041"/>
                </a:lnTo>
                <a:cubicBezTo>
                  <a:pt x="314690" y="344492"/>
                  <a:pt x="320953" y="341649"/>
                  <a:pt x="327595" y="341649"/>
                </a:cubicBezTo>
                <a:cubicBezTo>
                  <a:pt x="330821" y="341649"/>
                  <a:pt x="334048" y="342218"/>
                  <a:pt x="336895" y="343734"/>
                </a:cubicBezTo>
                <a:lnTo>
                  <a:pt x="364603" y="357001"/>
                </a:lnTo>
                <a:cubicBezTo>
                  <a:pt x="369727" y="359464"/>
                  <a:pt x="373903" y="364013"/>
                  <a:pt x="375801" y="369699"/>
                </a:cubicBezTo>
                <a:cubicBezTo>
                  <a:pt x="377129" y="373299"/>
                  <a:pt x="377509" y="377090"/>
                  <a:pt x="376939" y="380691"/>
                </a:cubicBezTo>
                <a:lnTo>
                  <a:pt x="375990" y="385429"/>
                </a:lnTo>
                <a:cubicBezTo>
                  <a:pt x="376939" y="386945"/>
                  <a:pt x="378458" y="388840"/>
                  <a:pt x="379786" y="390925"/>
                </a:cubicBezTo>
                <a:lnTo>
                  <a:pt x="388326" y="391114"/>
                </a:lnTo>
                <a:cubicBezTo>
                  <a:pt x="398005" y="390546"/>
                  <a:pt x="407115" y="396800"/>
                  <a:pt x="410341" y="405708"/>
                </a:cubicBezTo>
                <a:lnTo>
                  <a:pt x="420590" y="434704"/>
                </a:lnTo>
                <a:cubicBezTo>
                  <a:pt x="423816" y="443991"/>
                  <a:pt x="420400" y="454604"/>
                  <a:pt x="412429" y="460290"/>
                </a:cubicBezTo>
                <a:lnTo>
                  <a:pt x="407684" y="463512"/>
                </a:lnTo>
                <a:lnTo>
                  <a:pt x="406925" y="471851"/>
                </a:lnTo>
                <a:lnTo>
                  <a:pt x="410721" y="474883"/>
                </a:lnTo>
                <a:cubicBezTo>
                  <a:pt x="413568" y="477347"/>
                  <a:pt x="415655" y="480569"/>
                  <a:pt x="416984" y="484170"/>
                </a:cubicBezTo>
                <a:cubicBezTo>
                  <a:pt x="419072" y="489855"/>
                  <a:pt x="418692" y="495920"/>
                  <a:pt x="416225" y="501227"/>
                </a:cubicBezTo>
                <a:lnTo>
                  <a:pt x="402940" y="528897"/>
                </a:lnTo>
                <a:cubicBezTo>
                  <a:pt x="399334" y="536478"/>
                  <a:pt x="391363" y="541405"/>
                  <a:pt x="382823" y="541405"/>
                </a:cubicBezTo>
                <a:cubicBezTo>
                  <a:pt x="381684" y="541405"/>
                  <a:pt x="380355" y="541405"/>
                  <a:pt x="379217" y="541216"/>
                </a:cubicBezTo>
                <a:lnTo>
                  <a:pt x="374092" y="540268"/>
                </a:lnTo>
                <a:lnTo>
                  <a:pt x="368778" y="544817"/>
                </a:lnTo>
                <a:lnTo>
                  <a:pt x="369158" y="550123"/>
                </a:lnTo>
                <a:cubicBezTo>
                  <a:pt x="369917" y="559789"/>
                  <a:pt x="363654" y="569265"/>
                  <a:pt x="354545" y="572487"/>
                </a:cubicBezTo>
                <a:lnTo>
                  <a:pt x="325507" y="582721"/>
                </a:lnTo>
                <a:cubicBezTo>
                  <a:pt x="323230" y="583479"/>
                  <a:pt x="320953" y="583858"/>
                  <a:pt x="318485" y="583858"/>
                </a:cubicBezTo>
                <a:cubicBezTo>
                  <a:pt x="311084" y="583858"/>
                  <a:pt x="304062" y="580447"/>
                  <a:pt x="300076" y="574571"/>
                </a:cubicBezTo>
                <a:lnTo>
                  <a:pt x="296470" y="569644"/>
                </a:lnTo>
                <a:lnTo>
                  <a:pt x="289258" y="569644"/>
                </a:lnTo>
                <a:lnTo>
                  <a:pt x="286222" y="573055"/>
                </a:lnTo>
                <a:cubicBezTo>
                  <a:pt x="282047" y="577793"/>
                  <a:pt x="275784" y="580636"/>
                  <a:pt x="269331" y="580636"/>
                </a:cubicBezTo>
                <a:cubicBezTo>
                  <a:pt x="265915" y="580636"/>
                  <a:pt x="262688" y="579878"/>
                  <a:pt x="259842" y="578551"/>
                </a:cubicBezTo>
                <a:lnTo>
                  <a:pt x="232133" y="565285"/>
                </a:lnTo>
                <a:cubicBezTo>
                  <a:pt x="227009" y="562821"/>
                  <a:pt x="222834" y="558273"/>
                  <a:pt x="220936" y="552587"/>
                </a:cubicBezTo>
                <a:cubicBezTo>
                  <a:pt x="219607" y="548986"/>
                  <a:pt x="219228" y="545196"/>
                  <a:pt x="219987" y="541595"/>
                </a:cubicBezTo>
                <a:lnTo>
                  <a:pt x="220746" y="537236"/>
                </a:lnTo>
                <a:lnTo>
                  <a:pt x="215242" y="531171"/>
                </a:lnTo>
                <a:lnTo>
                  <a:pt x="210308" y="531550"/>
                </a:lnTo>
                <a:cubicBezTo>
                  <a:pt x="200629" y="532308"/>
                  <a:pt x="191139" y="526054"/>
                  <a:pt x="187913" y="516957"/>
                </a:cubicBezTo>
                <a:lnTo>
                  <a:pt x="177665" y="487960"/>
                </a:lnTo>
                <a:cubicBezTo>
                  <a:pt x="174438" y="478673"/>
                  <a:pt x="177854" y="468060"/>
                  <a:pt x="185825" y="462564"/>
                </a:cubicBezTo>
                <a:lnTo>
                  <a:pt x="190001" y="459532"/>
                </a:lnTo>
                <a:lnTo>
                  <a:pt x="190570" y="451003"/>
                </a:lnTo>
                <a:lnTo>
                  <a:pt x="187533" y="448350"/>
                </a:lnTo>
                <a:cubicBezTo>
                  <a:pt x="184687" y="445886"/>
                  <a:pt x="182599" y="442854"/>
                  <a:pt x="181271" y="439063"/>
                </a:cubicBezTo>
                <a:cubicBezTo>
                  <a:pt x="179373" y="433567"/>
                  <a:pt x="179562" y="427313"/>
                  <a:pt x="182030" y="422196"/>
                </a:cubicBezTo>
                <a:lnTo>
                  <a:pt x="195315" y="394526"/>
                </a:lnTo>
                <a:cubicBezTo>
                  <a:pt x="198921" y="386945"/>
                  <a:pt x="207081" y="381828"/>
                  <a:pt x="215432" y="381828"/>
                </a:cubicBezTo>
                <a:cubicBezTo>
                  <a:pt x="216760" y="381828"/>
                  <a:pt x="217899" y="382017"/>
                  <a:pt x="219228" y="382207"/>
                </a:cubicBezTo>
                <a:lnTo>
                  <a:pt x="223403" y="382965"/>
                </a:lnTo>
                <a:lnTo>
                  <a:pt x="228907" y="378037"/>
                </a:lnTo>
                <a:lnTo>
                  <a:pt x="228527" y="372731"/>
                </a:lnTo>
                <a:cubicBezTo>
                  <a:pt x="227958" y="363065"/>
                  <a:pt x="234031" y="353589"/>
                  <a:pt x="243330" y="350367"/>
                </a:cubicBezTo>
                <a:lnTo>
                  <a:pt x="272368" y="340133"/>
                </a:lnTo>
                <a:cubicBezTo>
                  <a:pt x="274645" y="339375"/>
                  <a:pt x="276922" y="338996"/>
                  <a:pt x="279390" y="338996"/>
                </a:cubicBezTo>
                <a:close/>
                <a:moveTo>
                  <a:pt x="481176" y="227025"/>
                </a:moveTo>
                <a:cubicBezTo>
                  <a:pt x="467130" y="227025"/>
                  <a:pt x="453843" y="232520"/>
                  <a:pt x="443783" y="242562"/>
                </a:cubicBezTo>
                <a:cubicBezTo>
                  <a:pt x="423283" y="263027"/>
                  <a:pt x="423283" y="296376"/>
                  <a:pt x="443783" y="316840"/>
                </a:cubicBezTo>
                <a:cubicBezTo>
                  <a:pt x="453843" y="326883"/>
                  <a:pt x="467130" y="332188"/>
                  <a:pt x="481176" y="332188"/>
                </a:cubicBezTo>
                <a:cubicBezTo>
                  <a:pt x="495222" y="332188"/>
                  <a:pt x="508509" y="326883"/>
                  <a:pt x="518379" y="316840"/>
                </a:cubicBezTo>
                <a:cubicBezTo>
                  <a:pt x="538879" y="296376"/>
                  <a:pt x="538879" y="263027"/>
                  <a:pt x="518379" y="242562"/>
                </a:cubicBezTo>
                <a:cubicBezTo>
                  <a:pt x="508509" y="232520"/>
                  <a:pt x="495222" y="227025"/>
                  <a:pt x="481176" y="227025"/>
                </a:cubicBezTo>
                <a:close/>
                <a:moveTo>
                  <a:pt x="464283" y="156726"/>
                </a:moveTo>
                <a:lnTo>
                  <a:pt x="495222" y="156726"/>
                </a:lnTo>
                <a:cubicBezTo>
                  <a:pt x="500917" y="156726"/>
                  <a:pt x="506611" y="159379"/>
                  <a:pt x="510787" y="163547"/>
                </a:cubicBezTo>
                <a:cubicBezTo>
                  <a:pt x="513444" y="166390"/>
                  <a:pt x="515532" y="169990"/>
                  <a:pt x="516481" y="173401"/>
                </a:cubicBezTo>
                <a:lnTo>
                  <a:pt x="518000" y="178706"/>
                </a:lnTo>
                <a:lnTo>
                  <a:pt x="523314" y="181359"/>
                </a:lnTo>
                <a:lnTo>
                  <a:pt x="531287" y="177948"/>
                </a:lnTo>
                <a:cubicBezTo>
                  <a:pt x="534513" y="176243"/>
                  <a:pt x="538120" y="175295"/>
                  <a:pt x="541726" y="175295"/>
                </a:cubicBezTo>
                <a:cubicBezTo>
                  <a:pt x="547800" y="175295"/>
                  <a:pt x="553495" y="177569"/>
                  <a:pt x="557481" y="181738"/>
                </a:cubicBezTo>
                <a:lnTo>
                  <a:pt x="579309" y="203339"/>
                </a:lnTo>
                <a:cubicBezTo>
                  <a:pt x="586142" y="210350"/>
                  <a:pt x="587661" y="221530"/>
                  <a:pt x="582915" y="229867"/>
                </a:cubicBezTo>
                <a:lnTo>
                  <a:pt x="579878" y="234793"/>
                </a:lnTo>
                <a:lnTo>
                  <a:pt x="582726" y="242752"/>
                </a:lnTo>
                <a:lnTo>
                  <a:pt x="587281" y="243889"/>
                </a:lnTo>
                <a:cubicBezTo>
                  <a:pt x="590888" y="244836"/>
                  <a:pt x="593735" y="246920"/>
                  <a:pt x="596582" y="249573"/>
                </a:cubicBezTo>
                <a:cubicBezTo>
                  <a:pt x="600758" y="253742"/>
                  <a:pt x="602276" y="259426"/>
                  <a:pt x="602276" y="265111"/>
                </a:cubicBezTo>
                <a:lnTo>
                  <a:pt x="602276" y="295997"/>
                </a:lnTo>
                <a:cubicBezTo>
                  <a:pt x="602276" y="305661"/>
                  <a:pt x="596392" y="314566"/>
                  <a:pt x="586901" y="317219"/>
                </a:cubicBezTo>
                <a:lnTo>
                  <a:pt x="582915" y="318545"/>
                </a:lnTo>
                <a:lnTo>
                  <a:pt x="580068" y="324988"/>
                </a:lnTo>
                <a:lnTo>
                  <a:pt x="582726" y="329536"/>
                </a:lnTo>
                <a:cubicBezTo>
                  <a:pt x="587471" y="338062"/>
                  <a:pt x="585952" y="349242"/>
                  <a:pt x="579119" y="356063"/>
                </a:cubicBezTo>
                <a:lnTo>
                  <a:pt x="557291" y="377854"/>
                </a:lnTo>
                <a:cubicBezTo>
                  <a:pt x="553305" y="381833"/>
                  <a:pt x="547610" y="384107"/>
                  <a:pt x="541536" y="384107"/>
                </a:cubicBezTo>
                <a:cubicBezTo>
                  <a:pt x="537740" y="384107"/>
                  <a:pt x="533944" y="383160"/>
                  <a:pt x="530907" y="381454"/>
                </a:cubicBezTo>
                <a:lnTo>
                  <a:pt x="525592" y="378422"/>
                </a:lnTo>
                <a:lnTo>
                  <a:pt x="518949" y="381454"/>
                </a:lnTo>
                <a:lnTo>
                  <a:pt x="517620" y="385812"/>
                </a:lnTo>
                <a:cubicBezTo>
                  <a:pt x="515153" y="395287"/>
                  <a:pt x="506042" y="401729"/>
                  <a:pt x="496361" y="401729"/>
                </a:cubicBezTo>
                <a:lnTo>
                  <a:pt x="465612" y="401729"/>
                </a:lnTo>
                <a:cubicBezTo>
                  <a:pt x="459917" y="401729"/>
                  <a:pt x="454223" y="399645"/>
                  <a:pt x="449857" y="395287"/>
                </a:cubicBezTo>
                <a:cubicBezTo>
                  <a:pt x="447200" y="392634"/>
                  <a:pt x="445302" y="389602"/>
                  <a:pt x="444353" y="386191"/>
                </a:cubicBezTo>
                <a:lnTo>
                  <a:pt x="443024" y="381833"/>
                </a:lnTo>
                <a:lnTo>
                  <a:pt x="435621" y="378801"/>
                </a:lnTo>
                <a:lnTo>
                  <a:pt x="431256" y="381265"/>
                </a:lnTo>
                <a:cubicBezTo>
                  <a:pt x="428029" y="383160"/>
                  <a:pt x="424422" y="384107"/>
                  <a:pt x="420436" y="384107"/>
                </a:cubicBezTo>
                <a:cubicBezTo>
                  <a:pt x="414552" y="384107"/>
                  <a:pt x="408858" y="381644"/>
                  <a:pt x="404682" y="377665"/>
                </a:cubicBezTo>
                <a:lnTo>
                  <a:pt x="383043" y="355874"/>
                </a:lnTo>
                <a:cubicBezTo>
                  <a:pt x="376020" y="349052"/>
                  <a:pt x="374502" y="337873"/>
                  <a:pt x="379247" y="329346"/>
                </a:cubicBezTo>
                <a:lnTo>
                  <a:pt x="381715" y="324988"/>
                </a:lnTo>
                <a:lnTo>
                  <a:pt x="378298" y="317030"/>
                </a:lnTo>
                <a:lnTo>
                  <a:pt x="374312" y="316082"/>
                </a:lnTo>
                <a:cubicBezTo>
                  <a:pt x="370895" y="314945"/>
                  <a:pt x="367099" y="313050"/>
                  <a:pt x="364442" y="310398"/>
                </a:cubicBezTo>
                <a:cubicBezTo>
                  <a:pt x="360076" y="306229"/>
                  <a:pt x="356849" y="300355"/>
                  <a:pt x="356849" y="294670"/>
                </a:cubicBezTo>
                <a:lnTo>
                  <a:pt x="356849" y="263974"/>
                </a:lnTo>
                <a:cubicBezTo>
                  <a:pt x="356849" y="254310"/>
                  <a:pt x="364632" y="245215"/>
                  <a:pt x="373932" y="242752"/>
                </a:cubicBezTo>
                <a:lnTo>
                  <a:pt x="378867" y="241615"/>
                </a:lnTo>
                <a:lnTo>
                  <a:pt x="381904" y="234604"/>
                </a:lnTo>
                <a:lnTo>
                  <a:pt x="379247" y="230056"/>
                </a:lnTo>
                <a:cubicBezTo>
                  <a:pt x="374312" y="221530"/>
                  <a:pt x="375830" y="210540"/>
                  <a:pt x="382854" y="203529"/>
                </a:cubicBezTo>
                <a:lnTo>
                  <a:pt x="404492" y="181927"/>
                </a:lnTo>
                <a:cubicBezTo>
                  <a:pt x="408668" y="177759"/>
                  <a:pt x="414362" y="175485"/>
                  <a:pt x="420436" y="175485"/>
                </a:cubicBezTo>
                <a:cubicBezTo>
                  <a:pt x="424233" y="175485"/>
                  <a:pt x="427839" y="176432"/>
                  <a:pt x="431066" y="178138"/>
                </a:cubicBezTo>
                <a:lnTo>
                  <a:pt x="435242" y="180601"/>
                </a:lnTo>
                <a:lnTo>
                  <a:pt x="441695" y="177948"/>
                </a:lnTo>
                <a:lnTo>
                  <a:pt x="443024" y="173211"/>
                </a:lnTo>
                <a:cubicBezTo>
                  <a:pt x="445681" y="163737"/>
                  <a:pt x="454602" y="156726"/>
                  <a:pt x="464283" y="156726"/>
                </a:cubicBezTo>
                <a:close/>
                <a:moveTo>
                  <a:pt x="175373" y="93230"/>
                </a:moveTo>
                <a:cubicBezTo>
                  <a:pt x="154116" y="93230"/>
                  <a:pt x="133997" y="101567"/>
                  <a:pt x="118813" y="116727"/>
                </a:cubicBezTo>
                <a:cubicBezTo>
                  <a:pt x="87497" y="147803"/>
                  <a:pt x="87497" y="198587"/>
                  <a:pt x="118813" y="229853"/>
                </a:cubicBezTo>
                <a:cubicBezTo>
                  <a:pt x="133997" y="245012"/>
                  <a:pt x="154116" y="253350"/>
                  <a:pt x="175373" y="253350"/>
                </a:cubicBezTo>
                <a:cubicBezTo>
                  <a:pt x="196821" y="253350"/>
                  <a:pt x="216939" y="245012"/>
                  <a:pt x="232123" y="229853"/>
                </a:cubicBezTo>
                <a:cubicBezTo>
                  <a:pt x="263440" y="198587"/>
                  <a:pt x="263440" y="147803"/>
                  <a:pt x="232123" y="116727"/>
                </a:cubicBezTo>
                <a:cubicBezTo>
                  <a:pt x="216939" y="101567"/>
                  <a:pt x="196821" y="93230"/>
                  <a:pt x="175373" y="93230"/>
                </a:cubicBezTo>
                <a:close/>
                <a:moveTo>
                  <a:pt x="151079" y="0"/>
                </a:moveTo>
                <a:lnTo>
                  <a:pt x="195872" y="0"/>
                </a:lnTo>
                <a:cubicBezTo>
                  <a:pt x="203274" y="0"/>
                  <a:pt x="210676" y="2463"/>
                  <a:pt x="216180" y="7959"/>
                </a:cubicBezTo>
                <a:cubicBezTo>
                  <a:pt x="219596" y="11559"/>
                  <a:pt x="222064" y="15159"/>
                  <a:pt x="223392" y="19707"/>
                </a:cubicBezTo>
                <a:lnTo>
                  <a:pt x="225670" y="28045"/>
                </a:lnTo>
                <a:cubicBezTo>
                  <a:pt x="228137" y="29371"/>
                  <a:pt x="232503" y="31835"/>
                  <a:pt x="236868" y="34108"/>
                </a:cubicBezTo>
                <a:lnTo>
                  <a:pt x="249964" y="28424"/>
                </a:lnTo>
                <a:cubicBezTo>
                  <a:pt x="254140" y="26150"/>
                  <a:pt x="258695" y="25013"/>
                  <a:pt x="263629" y="25013"/>
                </a:cubicBezTo>
                <a:cubicBezTo>
                  <a:pt x="271411" y="25013"/>
                  <a:pt x="278813" y="28045"/>
                  <a:pt x="284128" y="33161"/>
                </a:cubicBezTo>
                <a:lnTo>
                  <a:pt x="315634" y="64806"/>
                </a:lnTo>
                <a:cubicBezTo>
                  <a:pt x="324555" y="73712"/>
                  <a:pt x="326642" y="88113"/>
                  <a:pt x="320379" y="99104"/>
                </a:cubicBezTo>
                <a:lnTo>
                  <a:pt x="315444" y="107821"/>
                </a:lnTo>
                <a:lnTo>
                  <a:pt x="320759" y="122601"/>
                </a:lnTo>
                <a:lnTo>
                  <a:pt x="329110" y="124685"/>
                </a:lnTo>
                <a:cubicBezTo>
                  <a:pt x="333855" y="125822"/>
                  <a:pt x="337840" y="128475"/>
                  <a:pt x="341257" y="131886"/>
                </a:cubicBezTo>
                <a:cubicBezTo>
                  <a:pt x="346761" y="137381"/>
                  <a:pt x="349228" y="144771"/>
                  <a:pt x="349228" y="152162"/>
                </a:cubicBezTo>
                <a:lnTo>
                  <a:pt x="349228" y="196881"/>
                </a:lnTo>
                <a:cubicBezTo>
                  <a:pt x="349228" y="209577"/>
                  <a:pt x="341067" y="221136"/>
                  <a:pt x="328920" y="224358"/>
                </a:cubicBezTo>
                <a:lnTo>
                  <a:pt x="320759" y="226821"/>
                </a:lnTo>
                <a:lnTo>
                  <a:pt x="315444" y="239517"/>
                </a:lnTo>
                <a:lnTo>
                  <a:pt x="320189" y="247665"/>
                </a:lnTo>
                <a:cubicBezTo>
                  <a:pt x="326263" y="258656"/>
                  <a:pt x="324365" y="273057"/>
                  <a:pt x="315444" y="281963"/>
                </a:cubicBezTo>
                <a:lnTo>
                  <a:pt x="283748" y="313608"/>
                </a:lnTo>
                <a:cubicBezTo>
                  <a:pt x="278623" y="318724"/>
                  <a:pt x="271032" y="321756"/>
                  <a:pt x="263440" y="321756"/>
                </a:cubicBezTo>
                <a:cubicBezTo>
                  <a:pt x="258315" y="321756"/>
                  <a:pt x="253570" y="320619"/>
                  <a:pt x="249395" y="318156"/>
                </a:cubicBezTo>
                <a:lnTo>
                  <a:pt x="240094" y="313040"/>
                </a:lnTo>
                <a:lnTo>
                  <a:pt x="227378" y="319103"/>
                </a:lnTo>
                <a:lnTo>
                  <a:pt x="225100" y="327441"/>
                </a:lnTo>
                <a:cubicBezTo>
                  <a:pt x="221874" y="339568"/>
                  <a:pt x="210296" y="348664"/>
                  <a:pt x="197580" y="348664"/>
                </a:cubicBezTo>
                <a:lnTo>
                  <a:pt x="152787" y="348664"/>
                </a:lnTo>
                <a:cubicBezTo>
                  <a:pt x="145385" y="348664"/>
                  <a:pt x="137983" y="345253"/>
                  <a:pt x="132479" y="339758"/>
                </a:cubicBezTo>
                <a:cubicBezTo>
                  <a:pt x="129062" y="336158"/>
                  <a:pt x="126405" y="331799"/>
                  <a:pt x="125266" y="327062"/>
                </a:cubicBezTo>
                <a:lnTo>
                  <a:pt x="122989" y="319293"/>
                </a:lnTo>
                <a:lnTo>
                  <a:pt x="109134" y="313419"/>
                </a:lnTo>
                <a:lnTo>
                  <a:pt x="101162" y="317966"/>
                </a:lnTo>
                <a:cubicBezTo>
                  <a:pt x="97176" y="320240"/>
                  <a:pt x="92241" y="321567"/>
                  <a:pt x="87307" y="321567"/>
                </a:cubicBezTo>
                <a:cubicBezTo>
                  <a:pt x="79525" y="321567"/>
                  <a:pt x="72123" y="318535"/>
                  <a:pt x="66809" y="313229"/>
                </a:cubicBezTo>
                <a:lnTo>
                  <a:pt x="35112" y="281584"/>
                </a:lnTo>
                <a:cubicBezTo>
                  <a:pt x="26192" y="272678"/>
                  <a:pt x="24294" y="258277"/>
                  <a:pt x="30557" y="247286"/>
                </a:cubicBezTo>
                <a:lnTo>
                  <a:pt x="34923" y="239517"/>
                </a:lnTo>
                <a:lnTo>
                  <a:pt x="28849" y="224737"/>
                </a:lnTo>
                <a:lnTo>
                  <a:pt x="21637" y="222652"/>
                </a:lnTo>
                <a:cubicBezTo>
                  <a:pt x="17082" y="221326"/>
                  <a:pt x="12526" y="218862"/>
                  <a:pt x="9110" y="215452"/>
                </a:cubicBezTo>
                <a:cubicBezTo>
                  <a:pt x="3606" y="209956"/>
                  <a:pt x="0" y="202566"/>
                  <a:pt x="0" y="195176"/>
                </a:cubicBezTo>
                <a:lnTo>
                  <a:pt x="0" y="150456"/>
                </a:lnTo>
                <a:cubicBezTo>
                  <a:pt x="0" y="137760"/>
                  <a:pt x="9300" y="126201"/>
                  <a:pt x="21447" y="122790"/>
                </a:cubicBezTo>
                <a:lnTo>
                  <a:pt x="29418" y="120706"/>
                </a:lnTo>
                <a:lnTo>
                  <a:pt x="34923" y="107631"/>
                </a:lnTo>
                <a:lnTo>
                  <a:pt x="30367" y="99483"/>
                </a:lnTo>
                <a:cubicBezTo>
                  <a:pt x="24104" y="88492"/>
                  <a:pt x="26002" y="74091"/>
                  <a:pt x="34923" y="65185"/>
                </a:cubicBezTo>
                <a:lnTo>
                  <a:pt x="66619" y="33540"/>
                </a:lnTo>
                <a:cubicBezTo>
                  <a:pt x="71933" y="28234"/>
                  <a:pt x="79335" y="25202"/>
                  <a:pt x="87117" y="25202"/>
                </a:cubicBezTo>
                <a:cubicBezTo>
                  <a:pt x="92052" y="25202"/>
                  <a:pt x="96797" y="26529"/>
                  <a:pt x="100972" y="28803"/>
                </a:cubicBezTo>
                <a:lnTo>
                  <a:pt x="101352" y="29182"/>
                </a:lnTo>
                <a:lnTo>
                  <a:pt x="110462" y="35245"/>
                </a:lnTo>
                <a:lnTo>
                  <a:pt x="120901" y="29371"/>
                </a:lnTo>
                <a:lnTo>
                  <a:pt x="123368" y="20276"/>
                </a:lnTo>
                <a:cubicBezTo>
                  <a:pt x="126785" y="8148"/>
                  <a:pt x="138362" y="0"/>
                  <a:pt x="151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标题 1"/>
          <p:cNvSpPr>
            <a:spLocks noGrp="1"/>
          </p:cNvSpPr>
          <p:nvPr/>
        </p:nvSpPr>
        <p:spPr>
          <a:xfrm>
            <a:off x="260350" y="815975"/>
            <a:ext cx="4879975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公司当前技术栈</a:t>
            </a:r>
            <a:endParaRPr lang="zh-CN" altLang="en-US" sz="4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iṩḷíḑê"/>
          <p:cNvSpPr/>
          <p:nvPr/>
        </p:nvSpPr>
        <p:spPr bwMode="auto">
          <a:xfrm>
            <a:off x="993140" y="3625850"/>
            <a:ext cx="824230" cy="725805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ïsľïḓê"/>
          <p:cNvSpPr/>
          <p:nvPr/>
        </p:nvSpPr>
        <p:spPr>
          <a:xfrm>
            <a:off x="1745615" y="5720715"/>
            <a:ext cx="714375" cy="10985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 fontScale="25000" lnSpcReduction="20000"/>
          </a:bodyPr>
          <a:lstStyle/>
          <a:p>
            <a:pPr marL="0" marR="0" lvl="0" indent="0" algn="dist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0" cap="none" spc="0" normalizeH="0" baseline="0" noProof="0" dirty="0">
              <a:ln>
                <a:noFill/>
              </a:ln>
              <a:solidFill>
                <a:srgbClr val="4276AA"/>
              </a:solidFill>
              <a:effectLst/>
              <a:uLnTx/>
              <a:uFillTx/>
            </a:endParaRPr>
          </a:p>
        </p:txBody>
      </p:sp>
      <p:sp>
        <p:nvSpPr>
          <p:cNvPr id="16" name="social-share_80668"/>
          <p:cNvSpPr>
            <a:spLocks noChangeAspect="1"/>
          </p:cNvSpPr>
          <p:nvPr/>
        </p:nvSpPr>
        <p:spPr bwMode="auto">
          <a:xfrm>
            <a:off x="993140" y="5165725"/>
            <a:ext cx="694690" cy="711835"/>
          </a:xfrm>
          <a:custGeom>
            <a:avLst/>
            <a:gdLst>
              <a:gd name="T0" fmla="*/ 2925 w 3748"/>
              <a:gd name="T1" fmla="*/ 2500 h 4147"/>
              <a:gd name="T2" fmla="*/ 2372 w 3748"/>
              <a:gd name="T3" fmla="*/ 2715 h 4147"/>
              <a:gd name="T4" fmla="*/ 1596 w 3748"/>
              <a:gd name="T5" fmla="*/ 2357 h 4147"/>
              <a:gd name="T6" fmla="*/ 1647 w 3748"/>
              <a:gd name="T7" fmla="*/ 2073 h 4147"/>
              <a:gd name="T8" fmla="*/ 1595 w 3748"/>
              <a:gd name="T9" fmla="*/ 1786 h 4147"/>
              <a:gd name="T10" fmla="*/ 2369 w 3748"/>
              <a:gd name="T11" fmla="*/ 1429 h 4147"/>
              <a:gd name="T12" fmla="*/ 2925 w 3748"/>
              <a:gd name="T13" fmla="*/ 1646 h 4147"/>
              <a:gd name="T14" fmla="*/ 3748 w 3748"/>
              <a:gd name="T15" fmla="*/ 823 h 4147"/>
              <a:gd name="T16" fmla="*/ 2925 w 3748"/>
              <a:gd name="T17" fmla="*/ 0 h 4147"/>
              <a:gd name="T18" fmla="*/ 2102 w 3748"/>
              <a:gd name="T19" fmla="*/ 823 h 4147"/>
              <a:gd name="T20" fmla="*/ 2143 w 3748"/>
              <a:gd name="T21" fmla="*/ 1078 h 4147"/>
              <a:gd name="T22" fmla="*/ 1352 w 3748"/>
              <a:gd name="T23" fmla="*/ 1443 h 4147"/>
              <a:gd name="T24" fmla="*/ 824 w 3748"/>
              <a:gd name="T25" fmla="*/ 1250 h 4147"/>
              <a:gd name="T26" fmla="*/ 0 w 3748"/>
              <a:gd name="T27" fmla="*/ 2073 h 4147"/>
              <a:gd name="T28" fmla="*/ 824 w 3748"/>
              <a:gd name="T29" fmla="*/ 2896 h 4147"/>
              <a:gd name="T30" fmla="*/ 1355 w 3748"/>
              <a:gd name="T31" fmla="*/ 2701 h 4147"/>
              <a:gd name="T32" fmla="*/ 2144 w 3748"/>
              <a:gd name="T33" fmla="*/ 3065 h 4147"/>
              <a:gd name="T34" fmla="*/ 2102 w 3748"/>
              <a:gd name="T35" fmla="*/ 3324 h 4147"/>
              <a:gd name="T36" fmla="*/ 2925 w 3748"/>
              <a:gd name="T37" fmla="*/ 4147 h 4147"/>
              <a:gd name="T38" fmla="*/ 3748 w 3748"/>
              <a:gd name="T39" fmla="*/ 3324 h 4147"/>
              <a:gd name="T40" fmla="*/ 2925 w 3748"/>
              <a:gd name="T41" fmla="*/ 2500 h 4147"/>
              <a:gd name="T42" fmla="*/ 2925 w 3748"/>
              <a:gd name="T43" fmla="*/ 3733 h 4147"/>
              <a:gd name="T44" fmla="*/ 2515 w 3748"/>
              <a:gd name="T45" fmla="*/ 3324 h 4147"/>
              <a:gd name="T46" fmla="*/ 2925 w 3748"/>
              <a:gd name="T47" fmla="*/ 2914 h 4147"/>
              <a:gd name="T48" fmla="*/ 3335 w 3748"/>
              <a:gd name="T49" fmla="*/ 3324 h 4147"/>
              <a:gd name="T50" fmla="*/ 2925 w 3748"/>
              <a:gd name="T51" fmla="*/ 3733 h 4147"/>
              <a:gd name="T52" fmla="*/ 2925 w 3748"/>
              <a:gd name="T53" fmla="*/ 1233 h 4147"/>
              <a:gd name="T54" fmla="*/ 2515 w 3748"/>
              <a:gd name="T55" fmla="*/ 823 h 4147"/>
              <a:gd name="T56" fmla="*/ 2925 w 3748"/>
              <a:gd name="T57" fmla="*/ 413 h 4147"/>
              <a:gd name="T58" fmla="*/ 3335 w 3748"/>
              <a:gd name="T59" fmla="*/ 823 h 4147"/>
              <a:gd name="T60" fmla="*/ 2925 w 3748"/>
              <a:gd name="T61" fmla="*/ 1233 h 4147"/>
              <a:gd name="T62" fmla="*/ 824 w 3748"/>
              <a:gd name="T63" fmla="*/ 1664 h 4147"/>
              <a:gd name="T64" fmla="*/ 1233 w 3748"/>
              <a:gd name="T65" fmla="*/ 2073 h 4147"/>
              <a:gd name="T66" fmla="*/ 1159 w 3748"/>
              <a:gd name="T67" fmla="*/ 2308 h 4147"/>
              <a:gd name="T68" fmla="*/ 1132 w 3748"/>
              <a:gd name="T69" fmla="*/ 2343 h 4147"/>
              <a:gd name="T70" fmla="*/ 824 w 3748"/>
              <a:gd name="T71" fmla="*/ 2483 h 4147"/>
              <a:gd name="T72" fmla="*/ 414 w 3748"/>
              <a:gd name="T73" fmla="*/ 2073 h 4147"/>
              <a:gd name="T74" fmla="*/ 824 w 3748"/>
              <a:gd name="T75" fmla="*/ 1664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48" h="4147">
                <a:moveTo>
                  <a:pt x="2925" y="2500"/>
                </a:moveTo>
                <a:cubicBezTo>
                  <a:pt x="2719" y="2500"/>
                  <a:pt x="2524" y="2577"/>
                  <a:pt x="2372" y="2715"/>
                </a:cubicBezTo>
                <a:lnTo>
                  <a:pt x="1596" y="2357"/>
                </a:lnTo>
                <a:cubicBezTo>
                  <a:pt x="1630" y="2266"/>
                  <a:pt x="1647" y="2171"/>
                  <a:pt x="1647" y="2073"/>
                </a:cubicBezTo>
                <a:cubicBezTo>
                  <a:pt x="1647" y="1975"/>
                  <a:pt x="1629" y="1878"/>
                  <a:pt x="1595" y="1786"/>
                </a:cubicBezTo>
                <a:lnTo>
                  <a:pt x="2369" y="1429"/>
                </a:lnTo>
                <a:cubicBezTo>
                  <a:pt x="2522" y="1569"/>
                  <a:pt x="2718" y="1646"/>
                  <a:pt x="2925" y="1646"/>
                </a:cubicBezTo>
                <a:cubicBezTo>
                  <a:pt x="3379" y="1646"/>
                  <a:pt x="3748" y="1277"/>
                  <a:pt x="3748" y="823"/>
                </a:cubicBezTo>
                <a:cubicBezTo>
                  <a:pt x="3748" y="369"/>
                  <a:pt x="3379" y="0"/>
                  <a:pt x="2925" y="0"/>
                </a:cubicBezTo>
                <a:cubicBezTo>
                  <a:pt x="2471" y="0"/>
                  <a:pt x="2102" y="369"/>
                  <a:pt x="2102" y="823"/>
                </a:cubicBezTo>
                <a:cubicBezTo>
                  <a:pt x="2102" y="910"/>
                  <a:pt x="2116" y="996"/>
                  <a:pt x="2143" y="1078"/>
                </a:cubicBezTo>
                <a:lnTo>
                  <a:pt x="1352" y="1443"/>
                </a:lnTo>
                <a:cubicBezTo>
                  <a:pt x="1204" y="1319"/>
                  <a:pt x="1017" y="1250"/>
                  <a:pt x="824" y="1250"/>
                </a:cubicBezTo>
                <a:cubicBezTo>
                  <a:pt x="370" y="1250"/>
                  <a:pt x="0" y="1619"/>
                  <a:pt x="0" y="2073"/>
                </a:cubicBezTo>
                <a:cubicBezTo>
                  <a:pt x="0" y="2527"/>
                  <a:pt x="370" y="2896"/>
                  <a:pt x="824" y="2896"/>
                </a:cubicBezTo>
                <a:cubicBezTo>
                  <a:pt x="1018" y="2896"/>
                  <a:pt x="1206" y="2827"/>
                  <a:pt x="1355" y="2701"/>
                </a:cubicBezTo>
                <a:lnTo>
                  <a:pt x="2144" y="3065"/>
                </a:lnTo>
                <a:cubicBezTo>
                  <a:pt x="2116" y="3149"/>
                  <a:pt x="2102" y="3235"/>
                  <a:pt x="2102" y="3324"/>
                </a:cubicBezTo>
                <a:cubicBezTo>
                  <a:pt x="2102" y="3777"/>
                  <a:pt x="2471" y="4147"/>
                  <a:pt x="2925" y="4147"/>
                </a:cubicBezTo>
                <a:cubicBezTo>
                  <a:pt x="3379" y="4147"/>
                  <a:pt x="3748" y="3777"/>
                  <a:pt x="3748" y="3324"/>
                </a:cubicBezTo>
                <a:cubicBezTo>
                  <a:pt x="3748" y="2870"/>
                  <a:pt x="3379" y="2500"/>
                  <a:pt x="2925" y="2500"/>
                </a:cubicBezTo>
                <a:close/>
                <a:moveTo>
                  <a:pt x="2925" y="3733"/>
                </a:moveTo>
                <a:cubicBezTo>
                  <a:pt x="2699" y="3733"/>
                  <a:pt x="2515" y="3550"/>
                  <a:pt x="2515" y="3324"/>
                </a:cubicBezTo>
                <a:cubicBezTo>
                  <a:pt x="2515" y="3098"/>
                  <a:pt x="2699" y="2914"/>
                  <a:pt x="2925" y="2914"/>
                </a:cubicBezTo>
                <a:cubicBezTo>
                  <a:pt x="3151" y="2914"/>
                  <a:pt x="3335" y="3098"/>
                  <a:pt x="3335" y="3324"/>
                </a:cubicBezTo>
                <a:cubicBezTo>
                  <a:pt x="3335" y="3550"/>
                  <a:pt x="3151" y="3733"/>
                  <a:pt x="2925" y="3733"/>
                </a:cubicBezTo>
                <a:close/>
                <a:moveTo>
                  <a:pt x="2925" y="1233"/>
                </a:moveTo>
                <a:cubicBezTo>
                  <a:pt x="2699" y="1233"/>
                  <a:pt x="2515" y="1049"/>
                  <a:pt x="2515" y="823"/>
                </a:cubicBezTo>
                <a:cubicBezTo>
                  <a:pt x="2515" y="597"/>
                  <a:pt x="2699" y="413"/>
                  <a:pt x="2925" y="413"/>
                </a:cubicBezTo>
                <a:cubicBezTo>
                  <a:pt x="3151" y="413"/>
                  <a:pt x="3335" y="597"/>
                  <a:pt x="3335" y="823"/>
                </a:cubicBezTo>
                <a:cubicBezTo>
                  <a:pt x="3335" y="1049"/>
                  <a:pt x="3151" y="1233"/>
                  <a:pt x="2925" y="1233"/>
                </a:cubicBezTo>
                <a:close/>
                <a:moveTo>
                  <a:pt x="824" y="1664"/>
                </a:moveTo>
                <a:cubicBezTo>
                  <a:pt x="1049" y="1664"/>
                  <a:pt x="1233" y="1847"/>
                  <a:pt x="1233" y="2073"/>
                </a:cubicBezTo>
                <a:cubicBezTo>
                  <a:pt x="1233" y="2158"/>
                  <a:pt x="1208" y="2239"/>
                  <a:pt x="1159" y="2308"/>
                </a:cubicBezTo>
                <a:cubicBezTo>
                  <a:pt x="1159" y="2308"/>
                  <a:pt x="1141" y="2332"/>
                  <a:pt x="1132" y="2343"/>
                </a:cubicBezTo>
                <a:cubicBezTo>
                  <a:pt x="1053" y="2432"/>
                  <a:pt x="941" y="2483"/>
                  <a:pt x="824" y="2483"/>
                </a:cubicBezTo>
                <a:cubicBezTo>
                  <a:pt x="598" y="2483"/>
                  <a:pt x="414" y="2299"/>
                  <a:pt x="414" y="2073"/>
                </a:cubicBezTo>
                <a:cubicBezTo>
                  <a:pt x="414" y="1847"/>
                  <a:pt x="598" y="1664"/>
                  <a:pt x="824" y="16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7" name=" 167"/>
          <p:cNvSpPr/>
          <p:nvPr/>
        </p:nvSpPr>
        <p:spPr>
          <a:xfrm>
            <a:off x="3288665" y="5039995"/>
            <a:ext cx="5201285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6" descr="microsoft-sql-server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5" y="5276850"/>
            <a:ext cx="1245870" cy="1014730"/>
          </a:xfrm>
          <a:prstGeom prst="rect">
            <a:avLst/>
          </a:prstGeom>
        </p:spPr>
      </p:pic>
      <p:pic>
        <p:nvPicPr>
          <p:cNvPr id="19" name="图片 18" descr="mysql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5348605"/>
            <a:ext cx="1223645" cy="900430"/>
          </a:xfrm>
          <a:prstGeom prst="rect">
            <a:avLst/>
          </a:prstGeom>
        </p:spPr>
      </p:pic>
      <p:pic>
        <p:nvPicPr>
          <p:cNvPr id="20" name="图片 19" descr="hdfs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40" y="5348605"/>
            <a:ext cx="1429385" cy="901065"/>
          </a:xfrm>
          <a:prstGeom prst="rect">
            <a:avLst/>
          </a:prstGeom>
        </p:spPr>
      </p:pic>
      <p:sp>
        <p:nvSpPr>
          <p:cNvPr id="21" name=" 167"/>
          <p:cNvSpPr/>
          <p:nvPr/>
        </p:nvSpPr>
        <p:spPr>
          <a:xfrm>
            <a:off x="3288665" y="3384550"/>
            <a:ext cx="5200650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7" name="图片 26" descr="hive_logo_high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905" y="3673475"/>
            <a:ext cx="1033780" cy="971550"/>
          </a:xfrm>
          <a:prstGeom prst="rect">
            <a:avLst/>
          </a:prstGeom>
        </p:spPr>
      </p:pic>
      <p:sp>
        <p:nvSpPr>
          <p:cNvPr id="22" name=" 167"/>
          <p:cNvSpPr/>
          <p:nvPr/>
        </p:nvSpPr>
        <p:spPr>
          <a:xfrm>
            <a:off x="3289300" y="1701165"/>
            <a:ext cx="5200015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 descr="scikit_learn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660" y="1957070"/>
            <a:ext cx="1249045" cy="880745"/>
          </a:xfrm>
          <a:prstGeom prst="rect">
            <a:avLst/>
          </a:prstGeom>
        </p:spPr>
      </p:pic>
      <p:pic>
        <p:nvPicPr>
          <p:cNvPr id="23" name="图片 22" descr="tensorflow_n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065" y="1957070"/>
            <a:ext cx="1440180" cy="880110"/>
          </a:xfrm>
          <a:prstGeom prst="rect">
            <a:avLst/>
          </a:prstGeom>
        </p:spPr>
      </p:pic>
      <p:pic>
        <p:nvPicPr>
          <p:cNvPr id="31" name="图片 30" descr="impala_icon_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05" y="3516630"/>
            <a:ext cx="1176655" cy="1219835"/>
          </a:xfrm>
          <a:prstGeom prst="rect">
            <a:avLst/>
          </a:prstGeom>
        </p:spPr>
      </p:pic>
      <p:pic>
        <p:nvPicPr>
          <p:cNvPr id="37" name="图片 36" descr="Hadoop_Icon_new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405" y="3720465"/>
            <a:ext cx="1900555" cy="817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9" name="iŝľidè"/>
          <p:cNvGrpSpPr/>
          <p:nvPr/>
        </p:nvGrpSpPr>
        <p:grpSpPr>
          <a:xfrm rot="0">
            <a:off x="1993900" y="1625600"/>
            <a:ext cx="4866639" cy="4579620"/>
            <a:chOff x="3450059" y="1135264"/>
            <a:chExt cx="5115081" cy="4972924"/>
          </a:xfrm>
        </p:grpSpPr>
        <p:sp>
          <p:nvSpPr>
            <p:cNvPr id="148" name="ïŝľiḑé"/>
            <p:cNvSpPr/>
            <p:nvPr/>
          </p:nvSpPr>
          <p:spPr bwMode="auto">
            <a:xfrm>
              <a:off x="3731895" y="1311670"/>
              <a:ext cx="4762500" cy="4657922"/>
            </a:xfrm>
            <a:custGeom>
              <a:avLst/>
              <a:gdLst>
                <a:gd name="connsiteX0" fmla="*/ 2987701 w 5326151"/>
                <a:gd name="connsiteY0" fmla="*/ 5099896 h 5209198"/>
                <a:gd name="connsiteX1" fmla="*/ 2987701 w 5326151"/>
                <a:gd name="connsiteY1" fmla="*/ 5136108 h 5209198"/>
                <a:gd name="connsiteX2" fmla="*/ 3266297 w 5326151"/>
                <a:gd name="connsiteY2" fmla="*/ 5136108 h 5209198"/>
                <a:gd name="connsiteX3" fmla="*/ 3266297 w 5326151"/>
                <a:gd name="connsiteY3" fmla="*/ 5099896 h 5209198"/>
                <a:gd name="connsiteX4" fmla="*/ 3242071 w 5326151"/>
                <a:gd name="connsiteY4" fmla="*/ 5099896 h 5209198"/>
                <a:gd name="connsiteX5" fmla="*/ 3011927 w 5326151"/>
                <a:gd name="connsiteY5" fmla="*/ 5099896 h 5209198"/>
                <a:gd name="connsiteX6" fmla="*/ 3011927 w 5326151"/>
                <a:gd name="connsiteY6" fmla="*/ 5063684 h 5209198"/>
                <a:gd name="connsiteX7" fmla="*/ 2993758 w 5326151"/>
                <a:gd name="connsiteY7" fmla="*/ 5075754 h 5209198"/>
                <a:gd name="connsiteX8" fmla="*/ 3011927 w 5326151"/>
                <a:gd name="connsiteY8" fmla="*/ 5087825 h 5209198"/>
                <a:gd name="connsiteX9" fmla="*/ 3242071 w 5326151"/>
                <a:gd name="connsiteY9" fmla="*/ 5087825 h 5209198"/>
                <a:gd name="connsiteX10" fmla="*/ 3260240 w 5326151"/>
                <a:gd name="connsiteY10" fmla="*/ 5075754 h 5209198"/>
                <a:gd name="connsiteX11" fmla="*/ 3242071 w 5326151"/>
                <a:gd name="connsiteY11" fmla="*/ 5063684 h 5209198"/>
                <a:gd name="connsiteX12" fmla="*/ 3011927 w 5326151"/>
                <a:gd name="connsiteY12" fmla="*/ 5063684 h 5209198"/>
                <a:gd name="connsiteX13" fmla="*/ 2361518 w 5326151"/>
                <a:gd name="connsiteY13" fmla="*/ 5032601 h 5209198"/>
                <a:gd name="connsiteX14" fmla="*/ 2352340 w 5326151"/>
                <a:gd name="connsiteY14" fmla="*/ 5051804 h 5209198"/>
                <a:gd name="connsiteX15" fmla="*/ 2361518 w 5326151"/>
                <a:gd name="connsiteY15" fmla="*/ 5061406 h 5209198"/>
                <a:gd name="connsiteX16" fmla="*/ 2379874 w 5326151"/>
                <a:gd name="connsiteY16" fmla="*/ 5051804 h 5209198"/>
                <a:gd name="connsiteX17" fmla="*/ 2361518 w 5326151"/>
                <a:gd name="connsiteY17" fmla="*/ 5032601 h 5209198"/>
                <a:gd name="connsiteX18" fmla="*/ 2113708 w 5326151"/>
                <a:gd name="connsiteY18" fmla="*/ 5032601 h 5209198"/>
                <a:gd name="connsiteX19" fmla="*/ 2104530 w 5326151"/>
                <a:gd name="connsiteY19" fmla="*/ 5051804 h 5209198"/>
                <a:gd name="connsiteX20" fmla="*/ 2113708 w 5326151"/>
                <a:gd name="connsiteY20" fmla="*/ 5061406 h 5209198"/>
                <a:gd name="connsiteX21" fmla="*/ 2132064 w 5326151"/>
                <a:gd name="connsiteY21" fmla="*/ 5051804 h 5209198"/>
                <a:gd name="connsiteX22" fmla="*/ 2113708 w 5326151"/>
                <a:gd name="connsiteY22" fmla="*/ 5032601 h 5209198"/>
                <a:gd name="connsiteX23" fmla="*/ 1931148 w 5326151"/>
                <a:gd name="connsiteY23" fmla="*/ 5020454 h 5209198"/>
                <a:gd name="connsiteX24" fmla="*/ 1925530 w 5326151"/>
                <a:gd name="connsiteY24" fmla="*/ 5026063 h 5209198"/>
                <a:gd name="connsiteX25" fmla="*/ 1925530 w 5326151"/>
                <a:gd name="connsiteY25" fmla="*/ 5031672 h 5209198"/>
                <a:gd name="connsiteX26" fmla="*/ 1919912 w 5326151"/>
                <a:gd name="connsiteY26" fmla="*/ 5031672 h 5209198"/>
                <a:gd name="connsiteX27" fmla="*/ 1931148 w 5326151"/>
                <a:gd name="connsiteY27" fmla="*/ 5054107 h 5209198"/>
                <a:gd name="connsiteX28" fmla="*/ 1998565 w 5326151"/>
                <a:gd name="connsiteY28" fmla="*/ 5127022 h 5209198"/>
                <a:gd name="connsiteX29" fmla="*/ 2026655 w 5326151"/>
                <a:gd name="connsiteY29" fmla="*/ 5127022 h 5209198"/>
                <a:gd name="connsiteX30" fmla="*/ 2037891 w 5326151"/>
                <a:gd name="connsiteY30" fmla="*/ 5110195 h 5209198"/>
                <a:gd name="connsiteX31" fmla="*/ 2026655 w 5326151"/>
                <a:gd name="connsiteY31" fmla="*/ 5093369 h 5209198"/>
                <a:gd name="connsiteX32" fmla="*/ 1959238 w 5326151"/>
                <a:gd name="connsiteY32" fmla="*/ 5026063 h 5209198"/>
                <a:gd name="connsiteX33" fmla="*/ 1942384 w 5326151"/>
                <a:gd name="connsiteY33" fmla="*/ 5020454 h 5209198"/>
                <a:gd name="connsiteX34" fmla="*/ 1936766 w 5326151"/>
                <a:gd name="connsiteY34" fmla="*/ 5020454 h 5209198"/>
                <a:gd name="connsiteX35" fmla="*/ 1931148 w 5326151"/>
                <a:gd name="connsiteY35" fmla="*/ 5020454 h 5209198"/>
                <a:gd name="connsiteX36" fmla="*/ 2361518 w 5326151"/>
                <a:gd name="connsiteY36" fmla="*/ 5013397 h 5209198"/>
                <a:gd name="connsiteX37" fmla="*/ 2398230 w 5326151"/>
                <a:gd name="connsiteY37" fmla="*/ 5051804 h 5209198"/>
                <a:gd name="connsiteX38" fmla="*/ 2361518 w 5326151"/>
                <a:gd name="connsiteY38" fmla="*/ 5080610 h 5209198"/>
                <a:gd name="connsiteX39" fmla="*/ 2333983 w 5326151"/>
                <a:gd name="connsiteY39" fmla="*/ 5051804 h 5209198"/>
                <a:gd name="connsiteX40" fmla="*/ 2361518 w 5326151"/>
                <a:gd name="connsiteY40" fmla="*/ 5013397 h 5209198"/>
                <a:gd name="connsiteX41" fmla="*/ 2113708 w 5326151"/>
                <a:gd name="connsiteY41" fmla="*/ 5013397 h 5209198"/>
                <a:gd name="connsiteX42" fmla="*/ 2150421 w 5326151"/>
                <a:gd name="connsiteY42" fmla="*/ 5051804 h 5209198"/>
                <a:gd name="connsiteX43" fmla="*/ 2113708 w 5326151"/>
                <a:gd name="connsiteY43" fmla="*/ 5080610 h 5209198"/>
                <a:gd name="connsiteX44" fmla="*/ 2086174 w 5326151"/>
                <a:gd name="connsiteY44" fmla="*/ 5051804 h 5209198"/>
                <a:gd name="connsiteX45" fmla="*/ 2113708 w 5326151"/>
                <a:gd name="connsiteY45" fmla="*/ 5013397 h 5209198"/>
                <a:gd name="connsiteX46" fmla="*/ 1908676 w 5326151"/>
                <a:gd name="connsiteY46" fmla="*/ 4992410 h 5209198"/>
                <a:gd name="connsiteX47" fmla="*/ 1903058 w 5326151"/>
                <a:gd name="connsiteY47" fmla="*/ 4998019 h 5209198"/>
                <a:gd name="connsiteX48" fmla="*/ 1891822 w 5326151"/>
                <a:gd name="connsiteY48" fmla="*/ 5003628 h 5209198"/>
                <a:gd name="connsiteX49" fmla="*/ 1914294 w 5326151"/>
                <a:gd name="connsiteY49" fmla="*/ 5026063 h 5209198"/>
                <a:gd name="connsiteX50" fmla="*/ 1919912 w 5326151"/>
                <a:gd name="connsiteY50" fmla="*/ 5014845 h 5209198"/>
                <a:gd name="connsiteX51" fmla="*/ 1925530 w 5326151"/>
                <a:gd name="connsiteY51" fmla="*/ 5009236 h 5209198"/>
                <a:gd name="connsiteX52" fmla="*/ 1908676 w 5326151"/>
                <a:gd name="connsiteY52" fmla="*/ 4992410 h 5209198"/>
                <a:gd name="connsiteX53" fmla="*/ 2693251 w 5326151"/>
                <a:gd name="connsiteY53" fmla="*/ 4971360 h 5209198"/>
                <a:gd name="connsiteX54" fmla="*/ 2700211 w 5326151"/>
                <a:gd name="connsiteY54" fmla="*/ 4978355 h 5209198"/>
                <a:gd name="connsiteX55" fmla="*/ 2700211 w 5326151"/>
                <a:gd name="connsiteY55" fmla="*/ 4985350 h 5209198"/>
                <a:gd name="connsiteX56" fmla="*/ 2721089 w 5326151"/>
                <a:gd name="connsiteY56" fmla="*/ 5013331 h 5209198"/>
                <a:gd name="connsiteX57" fmla="*/ 2714130 w 5326151"/>
                <a:gd name="connsiteY57" fmla="*/ 5020327 h 5209198"/>
                <a:gd name="connsiteX58" fmla="*/ 2707170 w 5326151"/>
                <a:gd name="connsiteY58" fmla="*/ 5013331 h 5209198"/>
                <a:gd name="connsiteX59" fmla="*/ 2693251 w 5326151"/>
                <a:gd name="connsiteY59" fmla="*/ 4999341 h 5209198"/>
                <a:gd name="connsiteX60" fmla="*/ 2679332 w 5326151"/>
                <a:gd name="connsiteY60" fmla="*/ 5013331 h 5209198"/>
                <a:gd name="connsiteX61" fmla="*/ 2693251 w 5326151"/>
                <a:gd name="connsiteY61" fmla="*/ 5034317 h 5209198"/>
                <a:gd name="connsiteX62" fmla="*/ 2721089 w 5326151"/>
                <a:gd name="connsiteY62" fmla="*/ 5062298 h 5209198"/>
                <a:gd name="connsiteX63" fmla="*/ 2700211 w 5326151"/>
                <a:gd name="connsiteY63" fmla="*/ 5090279 h 5209198"/>
                <a:gd name="connsiteX64" fmla="*/ 2700211 w 5326151"/>
                <a:gd name="connsiteY64" fmla="*/ 5097274 h 5209198"/>
                <a:gd name="connsiteX65" fmla="*/ 2693251 w 5326151"/>
                <a:gd name="connsiteY65" fmla="*/ 5104270 h 5209198"/>
                <a:gd name="connsiteX66" fmla="*/ 2686292 w 5326151"/>
                <a:gd name="connsiteY66" fmla="*/ 5097274 h 5209198"/>
                <a:gd name="connsiteX67" fmla="*/ 2686292 w 5326151"/>
                <a:gd name="connsiteY67" fmla="*/ 5090279 h 5209198"/>
                <a:gd name="connsiteX68" fmla="*/ 2665413 w 5326151"/>
                <a:gd name="connsiteY68" fmla="*/ 5062298 h 5209198"/>
                <a:gd name="connsiteX69" fmla="*/ 2672373 w 5326151"/>
                <a:gd name="connsiteY69" fmla="*/ 5055303 h 5209198"/>
                <a:gd name="connsiteX70" fmla="*/ 2679332 w 5326151"/>
                <a:gd name="connsiteY70" fmla="*/ 5062298 h 5209198"/>
                <a:gd name="connsiteX71" fmla="*/ 2693251 w 5326151"/>
                <a:gd name="connsiteY71" fmla="*/ 5076289 h 5209198"/>
                <a:gd name="connsiteX72" fmla="*/ 2707170 w 5326151"/>
                <a:gd name="connsiteY72" fmla="*/ 5062298 h 5209198"/>
                <a:gd name="connsiteX73" fmla="*/ 2693251 w 5326151"/>
                <a:gd name="connsiteY73" fmla="*/ 5048308 h 5209198"/>
                <a:gd name="connsiteX74" fmla="*/ 2665413 w 5326151"/>
                <a:gd name="connsiteY74" fmla="*/ 5013331 h 5209198"/>
                <a:gd name="connsiteX75" fmla="*/ 2686292 w 5326151"/>
                <a:gd name="connsiteY75" fmla="*/ 4992346 h 5209198"/>
                <a:gd name="connsiteX76" fmla="*/ 2686292 w 5326151"/>
                <a:gd name="connsiteY76" fmla="*/ 4978355 h 5209198"/>
                <a:gd name="connsiteX77" fmla="*/ 2693251 w 5326151"/>
                <a:gd name="connsiteY77" fmla="*/ 4971360 h 5209198"/>
                <a:gd name="connsiteX78" fmla="*/ 2693251 w 5326151"/>
                <a:gd name="connsiteY78" fmla="*/ 4964365 h 5209198"/>
                <a:gd name="connsiteX79" fmla="*/ 2616696 w 5326151"/>
                <a:gd name="connsiteY79" fmla="*/ 5041312 h 5209198"/>
                <a:gd name="connsiteX80" fmla="*/ 2693251 w 5326151"/>
                <a:gd name="connsiteY80" fmla="*/ 5111265 h 5209198"/>
                <a:gd name="connsiteX81" fmla="*/ 2762847 w 5326151"/>
                <a:gd name="connsiteY81" fmla="*/ 5041312 h 5209198"/>
                <a:gd name="connsiteX82" fmla="*/ 2693251 w 5326151"/>
                <a:gd name="connsiteY82" fmla="*/ 4964365 h 5209198"/>
                <a:gd name="connsiteX83" fmla="*/ 2693251 w 5326151"/>
                <a:gd name="connsiteY83" fmla="*/ 4950374 h 5209198"/>
                <a:gd name="connsiteX84" fmla="*/ 2776766 w 5326151"/>
                <a:gd name="connsiteY84" fmla="*/ 5041312 h 5209198"/>
                <a:gd name="connsiteX85" fmla="*/ 2693251 w 5326151"/>
                <a:gd name="connsiteY85" fmla="*/ 5125255 h 5209198"/>
                <a:gd name="connsiteX86" fmla="*/ 2602777 w 5326151"/>
                <a:gd name="connsiteY86" fmla="*/ 5041312 h 5209198"/>
                <a:gd name="connsiteX87" fmla="*/ 2693251 w 5326151"/>
                <a:gd name="connsiteY87" fmla="*/ 4950374 h 5209198"/>
                <a:gd name="connsiteX88" fmla="*/ 3969996 w 5326151"/>
                <a:gd name="connsiteY88" fmla="*/ 4913386 h 5209198"/>
                <a:gd name="connsiteX89" fmla="*/ 3977304 w 5326151"/>
                <a:gd name="connsiteY89" fmla="*/ 4920694 h 5209198"/>
                <a:gd name="connsiteX90" fmla="*/ 3977304 w 5326151"/>
                <a:gd name="connsiteY90" fmla="*/ 4957238 h 5209198"/>
                <a:gd name="connsiteX91" fmla="*/ 3969996 w 5326151"/>
                <a:gd name="connsiteY91" fmla="*/ 4964546 h 5209198"/>
                <a:gd name="connsiteX92" fmla="*/ 3962687 w 5326151"/>
                <a:gd name="connsiteY92" fmla="*/ 4957238 h 5209198"/>
                <a:gd name="connsiteX93" fmla="*/ 3962687 w 5326151"/>
                <a:gd name="connsiteY93" fmla="*/ 4920694 h 5209198"/>
                <a:gd name="connsiteX94" fmla="*/ 3969996 w 5326151"/>
                <a:gd name="connsiteY94" fmla="*/ 4913386 h 5209198"/>
                <a:gd name="connsiteX95" fmla="*/ 2658454 w 5326151"/>
                <a:gd name="connsiteY95" fmla="*/ 4901407 h 5209198"/>
                <a:gd name="connsiteX96" fmla="*/ 2665413 w 5326151"/>
                <a:gd name="connsiteY96" fmla="*/ 4908403 h 5209198"/>
                <a:gd name="connsiteX97" fmla="*/ 2658454 w 5326151"/>
                <a:gd name="connsiteY97" fmla="*/ 4915398 h 5209198"/>
                <a:gd name="connsiteX98" fmla="*/ 2554061 w 5326151"/>
                <a:gd name="connsiteY98" fmla="*/ 5020327 h 5209198"/>
                <a:gd name="connsiteX99" fmla="*/ 2554061 w 5326151"/>
                <a:gd name="connsiteY99" fmla="*/ 5132251 h 5209198"/>
                <a:gd name="connsiteX100" fmla="*/ 2574939 w 5326151"/>
                <a:gd name="connsiteY100" fmla="*/ 5153236 h 5209198"/>
                <a:gd name="connsiteX101" fmla="*/ 2581899 w 5326151"/>
                <a:gd name="connsiteY101" fmla="*/ 5160232 h 5209198"/>
                <a:gd name="connsiteX102" fmla="*/ 2574939 w 5326151"/>
                <a:gd name="connsiteY102" fmla="*/ 5167227 h 5209198"/>
                <a:gd name="connsiteX103" fmla="*/ 2540141 w 5326151"/>
                <a:gd name="connsiteY103" fmla="*/ 5132251 h 5209198"/>
                <a:gd name="connsiteX104" fmla="*/ 2540141 w 5326151"/>
                <a:gd name="connsiteY104" fmla="*/ 5020327 h 5209198"/>
                <a:gd name="connsiteX105" fmla="*/ 2658454 w 5326151"/>
                <a:gd name="connsiteY105" fmla="*/ 4901407 h 5209198"/>
                <a:gd name="connsiteX106" fmla="*/ 4057700 w 5326151"/>
                <a:gd name="connsiteY106" fmla="*/ 4891460 h 5209198"/>
                <a:gd name="connsiteX107" fmla="*/ 4072317 w 5326151"/>
                <a:gd name="connsiteY107" fmla="*/ 4891460 h 5209198"/>
                <a:gd name="connsiteX108" fmla="*/ 4086935 w 5326151"/>
                <a:gd name="connsiteY108" fmla="*/ 4920694 h 5209198"/>
                <a:gd name="connsiteX109" fmla="*/ 4079626 w 5326151"/>
                <a:gd name="connsiteY109" fmla="*/ 4935312 h 5209198"/>
                <a:gd name="connsiteX110" fmla="*/ 4072317 w 5326151"/>
                <a:gd name="connsiteY110" fmla="*/ 4928003 h 5209198"/>
                <a:gd name="connsiteX111" fmla="*/ 4057700 w 5326151"/>
                <a:gd name="connsiteY111" fmla="*/ 4898768 h 5209198"/>
                <a:gd name="connsiteX112" fmla="*/ 4057700 w 5326151"/>
                <a:gd name="connsiteY112" fmla="*/ 4891460 h 5209198"/>
                <a:gd name="connsiteX113" fmla="*/ 3867674 w 5326151"/>
                <a:gd name="connsiteY113" fmla="*/ 4891460 h 5209198"/>
                <a:gd name="connsiteX114" fmla="*/ 3882291 w 5326151"/>
                <a:gd name="connsiteY114" fmla="*/ 4891460 h 5209198"/>
                <a:gd name="connsiteX115" fmla="*/ 3882291 w 5326151"/>
                <a:gd name="connsiteY115" fmla="*/ 4898768 h 5209198"/>
                <a:gd name="connsiteX116" fmla="*/ 3867674 w 5326151"/>
                <a:gd name="connsiteY116" fmla="*/ 4928003 h 5209198"/>
                <a:gd name="connsiteX117" fmla="*/ 3860365 w 5326151"/>
                <a:gd name="connsiteY117" fmla="*/ 4935312 h 5209198"/>
                <a:gd name="connsiteX118" fmla="*/ 3853057 w 5326151"/>
                <a:gd name="connsiteY118" fmla="*/ 4935312 h 5209198"/>
                <a:gd name="connsiteX119" fmla="*/ 3853057 w 5326151"/>
                <a:gd name="connsiteY119" fmla="*/ 4920694 h 5209198"/>
                <a:gd name="connsiteX120" fmla="*/ 3867674 w 5326151"/>
                <a:gd name="connsiteY120" fmla="*/ 4891460 h 5209198"/>
                <a:gd name="connsiteX121" fmla="*/ 2651494 w 5326151"/>
                <a:gd name="connsiteY121" fmla="*/ 4880422 h 5209198"/>
                <a:gd name="connsiteX122" fmla="*/ 2519263 w 5326151"/>
                <a:gd name="connsiteY122" fmla="*/ 5013331 h 5209198"/>
                <a:gd name="connsiteX123" fmla="*/ 2519263 w 5326151"/>
                <a:gd name="connsiteY123" fmla="*/ 5160232 h 5209198"/>
                <a:gd name="connsiteX124" fmla="*/ 2547101 w 5326151"/>
                <a:gd name="connsiteY124" fmla="*/ 5188212 h 5209198"/>
                <a:gd name="connsiteX125" fmla="*/ 2839401 w 5326151"/>
                <a:gd name="connsiteY125" fmla="*/ 5188212 h 5209198"/>
                <a:gd name="connsiteX126" fmla="*/ 2867240 w 5326151"/>
                <a:gd name="connsiteY126" fmla="*/ 5160232 h 5209198"/>
                <a:gd name="connsiteX127" fmla="*/ 2867240 w 5326151"/>
                <a:gd name="connsiteY127" fmla="*/ 5013331 h 5209198"/>
                <a:gd name="connsiteX128" fmla="*/ 2735008 w 5326151"/>
                <a:gd name="connsiteY128" fmla="*/ 4880422 h 5209198"/>
                <a:gd name="connsiteX129" fmla="*/ 2651494 w 5326151"/>
                <a:gd name="connsiteY129" fmla="*/ 4880422 h 5209198"/>
                <a:gd name="connsiteX130" fmla="*/ 1768225 w 5326151"/>
                <a:gd name="connsiteY130" fmla="*/ 4863407 h 5209198"/>
                <a:gd name="connsiteX131" fmla="*/ 1773843 w 5326151"/>
                <a:gd name="connsiteY131" fmla="*/ 4863407 h 5209198"/>
                <a:gd name="connsiteX132" fmla="*/ 1773843 w 5326151"/>
                <a:gd name="connsiteY132" fmla="*/ 4874624 h 5209198"/>
                <a:gd name="connsiteX133" fmla="*/ 1773843 w 5326151"/>
                <a:gd name="connsiteY133" fmla="*/ 4969974 h 5209198"/>
                <a:gd name="connsiteX134" fmla="*/ 1773843 w 5326151"/>
                <a:gd name="connsiteY134" fmla="*/ 4981192 h 5209198"/>
                <a:gd name="connsiteX135" fmla="*/ 1768225 w 5326151"/>
                <a:gd name="connsiteY135" fmla="*/ 4981192 h 5209198"/>
                <a:gd name="connsiteX136" fmla="*/ 1768225 w 5326151"/>
                <a:gd name="connsiteY136" fmla="*/ 4863407 h 5209198"/>
                <a:gd name="connsiteX137" fmla="*/ 2658454 w 5326151"/>
                <a:gd name="connsiteY137" fmla="*/ 4859436 h 5209198"/>
                <a:gd name="connsiteX138" fmla="*/ 2658454 w 5326151"/>
                <a:gd name="connsiteY138" fmla="*/ 4866431 h 5209198"/>
                <a:gd name="connsiteX139" fmla="*/ 2728049 w 5326151"/>
                <a:gd name="connsiteY139" fmla="*/ 4866431 h 5209198"/>
                <a:gd name="connsiteX140" fmla="*/ 2728049 w 5326151"/>
                <a:gd name="connsiteY140" fmla="*/ 4859436 h 5209198"/>
                <a:gd name="connsiteX141" fmla="*/ 2658454 w 5326151"/>
                <a:gd name="connsiteY141" fmla="*/ 4859436 h 5209198"/>
                <a:gd name="connsiteX142" fmla="*/ 3461527 w 5326151"/>
                <a:gd name="connsiteY142" fmla="*/ 4855765 h 5209198"/>
                <a:gd name="connsiteX143" fmla="*/ 3466822 w 5326151"/>
                <a:gd name="connsiteY143" fmla="*/ 4861063 h 5209198"/>
                <a:gd name="connsiteX144" fmla="*/ 3472117 w 5326151"/>
                <a:gd name="connsiteY144" fmla="*/ 4855765 h 5209198"/>
                <a:gd name="connsiteX145" fmla="*/ 3466822 w 5326151"/>
                <a:gd name="connsiteY145" fmla="*/ 4855765 h 5209198"/>
                <a:gd name="connsiteX146" fmla="*/ 3461527 w 5326151"/>
                <a:gd name="connsiteY146" fmla="*/ 4855765 h 5209198"/>
                <a:gd name="connsiteX147" fmla="*/ 3408579 w 5326151"/>
                <a:gd name="connsiteY147" fmla="*/ 4855765 h 5209198"/>
                <a:gd name="connsiteX148" fmla="*/ 3413874 w 5326151"/>
                <a:gd name="connsiteY148" fmla="*/ 4861063 h 5209198"/>
                <a:gd name="connsiteX149" fmla="*/ 3419169 w 5326151"/>
                <a:gd name="connsiteY149" fmla="*/ 4855765 h 5209198"/>
                <a:gd name="connsiteX150" fmla="*/ 3413874 w 5326151"/>
                <a:gd name="connsiteY150" fmla="*/ 4855765 h 5209198"/>
                <a:gd name="connsiteX151" fmla="*/ 3408579 w 5326151"/>
                <a:gd name="connsiteY151" fmla="*/ 4855765 h 5209198"/>
                <a:gd name="connsiteX152" fmla="*/ 2389052 w 5326151"/>
                <a:gd name="connsiteY152" fmla="*/ 4850164 h 5209198"/>
                <a:gd name="connsiteX153" fmla="*/ 2379874 w 5326151"/>
                <a:gd name="connsiteY153" fmla="*/ 4898174 h 5209198"/>
                <a:gd name="connsiteX154" fmla="*/ 2407409 w 5326151"/>
                <a:gd name="connsiteY154" fmla="*/ 4878970 h 5209198"/>
                <a:gd name="connsiteX155" fmla="*/ 2416587 w 5326151"/>
                <a:gd name="connsiteY155" fmla="*/ 4850164 h 5209198"/>
                <a:gd name="connsiteX156" fmla="*/ 2389052 w 5326151"/>
                <a:gd name="connsiteY156" fmla="*/ 4850164 h 5209198"/>
                <a:gd name="connsiteX157" fmla="*/ 2324805 w 5326151"/>
                <a:gd name="connsiteY157" fmla="*/ 4850164 h 5209198"/>
                <a:gd name="connsiteX158" fmla="*/ 2315627 w 5326151"/>
                <a:gd name="connsiteY158" fmla="*/ 4898174 h 5209198"/>
                <a:gd name="connsiteX159" fmla="*/ 2361518 w 5326151"/>
                <a:gd name="connsiteY159" fmla="*/ 4898174 h 5209198"/>
                <a:gd name="connsiteX160" fmla="*/ 2370696 w 5326151"/>
                <a:gd name="connsiteY160" fmla="*/ 4850164 h 5209198"/>
                <a:gd name="connsiteX161" fmla="*/ 2324805 w 5326151"/>
                <a:gd name="connsiteY161" fmla="*/ 4850164 h 5209198"/>
                <a:gd name="connsiteX162" fmla="*/ 2251380 w 5326151"/>
                <a:gd name="connsiteY162" fmla="*/ 4850164 h 5209198"/>
                <a:gd name="connsiteX163" fmla="*/ 2251380 w 5326151"/>
                <a:gd name="connsiteY163" fmla="*/ 4898174 h 5209198"/>
                <a:gd name="connsiteX164" fmla="*/ 2297271 w 5326151"/>
                <a:gd name="connsiteY164" fmla="*/ 4898174 h 5209198"/>
                <a:gd name="connsiteX165" fmla="*/ 2306449 w 5326151"/>
                <a:gd name="connsiteY165" fmla="*/ 4850164 h 5209198"/>
                <a:gd name="connsiteX166" fmla="*/ 2251380 w 5326151"/>
                <a:gd name="connsiteY166" fmla="*/ 4850164 h 5209198"/>
                <a:gd name="connsiteX167" fmla="*/ 2187133 w 5326151"/>
                <a:gd name="connsiteY167" fmla="*/ 4850164 h 5209198"/>
                <a:gd name="connsiteX168" fmla="*/ 2187133 w 5326151"/>
                <a:gd name="connsiteY168" fmla="*/ 4898174 h 5209198"/>
                <a:gd name="connsiteX169" fmla="*/ 2233024 w 5326151"/>
                <a:gd name="connsiteY169" fmla="*/ 4898174 h 5209198"/>
                <a:gd name="connsiteX170" fmla="*/ 2233024 w 5326151"/>
                <a:gd name="connsiteY170" fmla="*/ 4850164 h 5209198"/>
                <a:gd name="connsiteX171" fmla="*/ 2187133 w 5326151"/>
                <a:gd name="connsiteY171" fmla="*/ 4850164 h 5209198"/>
                <a:gd name="connsiteX172" fmla="*/ 2113708 w 5326151"/>
                <a:gd name="connsiteY172" fmla="*/ 4850164 h 5209198"/>
                <a:gd name="connsiteX173" fmla="*/ 2122886 w 5326151"/>
                <a:gd name="connsiteY173" fmla="*/ 4898174 h 5209198"/>
                <a:gd name="connsiteX174" fmla="*/ 2168777 w 5326151"/>
                <a:gd name="connsiteY174" fmla="*/ 4898174 h 5209198"/>
                <a:gd name="connsiteX175" fmla="*/ 2168777 w 5326151"/>
                <a:gd name="connsiteY175" fmla="*/ 4850164 h 5209198"/>
                <a:gd name="connsiteX176" fmla="*/ 2113708 w 5326151"/>
                <a:gd name="connsiteY176" fmla="*/ 4850164 h 5209198"/>
                <a:gd name="connsiteX177" fmla="*/ 2067817 w 5326151"/>
                <a:gd name="connsiteY177" fmla="*/ 4850164 h 5209198"/>
                <a:gd name="connsiteX178" fmla="*/ 2076996 w 5326151"/>
                <a:gd name="connsiteY178" fmla="*/ 4878970 h 5209198"/>
                <a:gd name="connsiteX179" fmla="*/ 2104530 w 5326151"/>
                <a:gd name="connsiteY179" fmla="*/ 4898174 h 5209198"/>
                <a:gd name="connsiteX180" fmla="*/ 2095352 w 5326151"/>
                <a:gd name="connsiteY180" fmla="*/ 4850164 h 5209198"/>
                <a:gd name="connsiteX181" fmla="*/ 2067817 w 5326151"/>
                <a:gd name="connsiteY181" fmla="*/ 4850164 h 5209198"/>
                <a:gd name="connsiteX182" fmla="*/ 3466822 w 5326151"/>
                <a:gd name="connsiteY182" fmla="*/ 4845169 h 5209198"/>
                <a:gd name="connsiteX183" fmla="*/ 3482707 w 5326151"/>
                <a:gd name="connsiteY183" fmla="*/ 4855765 h 5209198"/>
                <a:gd name="connsiteX184" fmla="*/ 3466822 w 5326151"/>
                <a:gd name="connsiteY184" fmla="*/ 4871658 h 5209198"/>
                <a:gd name="connsiteX185" fmla="*/ 3450938 w 5326151"/>
                <a:gd name="connsiteY185" fmla="*/ 4855765 h 5209198"/>
                <a:gd name="connsiteX186" fmla="*/ 3466822 w 5326151"/>
                <a:gd name="connsiteY186" fmla="*/ 4845169 h 5209198"/>
                <a:gd name="connsiteX187" fmla="*/ 3413874 w 5326151"/>
                <a:gd name="connsiteY187" fmla="*/ 4845169 h 5209198"/>
                <a:gd name="connsiteX188" fmla="*/ 3429758 w 5326151"/>
                <a:gd name="connsiteY188" fmla="*/ 4855765 h 5209198"/>
                <a:gd name="connsiteX189" fmla="*/ 3413874 w 5326151"/>
                <a:gd name="connsiteY189" fmla="*/ 4871658 h 5209198"/>
                <a:gd name="connsiteX190" fmla="*/ 3397989 w 5326151"/>
                <a:gd name="connsiteY190" fmla="*/ 4855765 h 5209198"/>
                <a:gd name="connsiteX191" fmla="*/ 3413874 w 5326151"/>
                <a:gd name="connsiteY191" fmla="*/ 4845169 h 5209198"/>
                <a:gd name="connsiteX192" fmla="*/ 1824405 w 5326151"/>
                <a:gd name="connsiteY192" fmla="*/ 4824145 h 5209198"/>
                <a:gd name="connsiteX193" fmla="*/ 1756989 w 5326151"/>
                <a:gd name="connsiteY193" fmla="*/ 4852189 h 5209198"/>
                <a:gd name="connsiteX194" fmla="*/ 1728898 w 5326151"/>
                <a:gd name="connsiteY194" fmla="*/ 4925104 h 5209198"/>
                <a:gd name="connsiteX195" fmla="*/ 1756989 w 5326151"/>
                <a:gd name="connsiteY195" fmla="*/ 4992410 h 5209198"/>
                <a:gd name="connsiteX196" fmla="*/ 1824405 w 5326151"/>
                <a:gd name="connsiteY196" fmla="*/ 5020454 h 5209198"/>
                <a:gd name="connsiteX197" fmla="*/ 1891822 w 5326151"/>
                <a:gd name="connsiteY197" fmla="*/ 4992410 h 5209198"/>
                <a:gd name="connsiteX198" fmla="*/ 1919912 w 5326151"/>
                <a:gd name="connsiteY198" fmla="*/ 4925104 h 5209198"/>
                <a:gd name="connsiteX199" fmla="*/ 1891822 w 5326151"/>
                <a:gd name="connsiteY199" fmla="*/ 4852189 h 5209198"/>
                <a:gd name="connsiteX200" fmla="*/ 1824405 w 5326151"/>
                <a:gd name="connsiteY200" fmla="*/ 4824145 h 5209198"/>
                <a:gd name="connsiteX201" fmla="*/ 4128046 w 5326151"/>
                <a:gd name="connsiteY201" fmla="*/ 4820200 h 5209198"/>
                <a:gd name="connsiteX202" fmla="*/ 4138096 w 5326151"/>
                <a:gd name="connsiteY202" fmla="*/ 4825682 h 5209198"/>
                <a:gd name="connsiteX203" fmla="*/ 4160022 w 5326151"/>
                <a:gd name="connsiteY203" fmla="*/ 4840299 h 5209198"/>
                <a:gd name="connsiteX204" fmla="*/ 4167330 w 5326151"/>
                <a:gd name="connsiteY204" fmla="*/ 4847608 h 5209198"/>
                <a:gd name="connsiteX205" fmla="*/ 4160022 w 5326151"/>
                <a:gd name="connsiteY205" fmla="*/ 4854916 h 5209198"/>
                <a:gd name="connsiteX206" fmla="*/ 4152713 w 5326151"/>
                <a:gd name="connsiteY206" fmla="*/ 4854916 h 5209198"/>
                <a:gd name="connsiteX207" fmla="*/ 4130787 w 5326151"/>
                <a:gd name="connsiteY207" fmla="*/ 4832990 h 5209198"/>
                <a:gd name="connsiteX208" fmla="*/ 4123478 w 5326151"/>
                <a:gd name="connsiteY208" fmla="*/ 4825682 h 5209198"/>
                <a:gd name="connsiteX209" fmla="*/ 4128046 w 5326151"/>
                <a:gd name="connsiteY209" fmla="*/ 4820200 h 5209198"/>
                <a:gd name="connsiteX210" fmla="*/ 3809204 w 5326151"/>
                <a:gd name="connsiteY210" fmla="*/ 4820200 h 5209198"/>
                <a:gd name="connsiteX211" fmla="*/ 3816513 w 5326151"/>
                <a:gd name="connsiteY211" fmla="*/ 4825682 h 5209198"/>
                <a:gd name="connsiteX212" fmla="*/ 3809204 w 5326151"/>
                <a:gd name="connsiteY212" fmla="*/ 4832990 h 5209198"/>
                <a:gd name="connsiteX213" fmla="*/ 3779970 w 5326151"/>
                <a:gd name="connsiteY213" fmla="*/ 4854916 h 5209198"/>
                <a:gd name="connsiteX214" fmla="*/ 3772661 w 5326151"/>
                <a:gd name="connsiteY214" fmla="*/ 4847608 h 5209198"/>
                <a:gd name="connsiteX215" fmla="*/ 3772661 w 5326151"/>
                <a:gd name="connsiteY215" fmla="*/ 4840299 h 5209198"/>
                <a:gd name="connsiteX216" fmla="*/ 3801896 w 5326151"/>
                <a:gd name="connsiteY216" fmla="*/ 4825682 h 5209198"/>
                <a:gd name="connsiteX217" fmla="*/ 3809204 w 5326151"/>
                <a:gd name="connsiteY217" fmla="*/ 4820200 h 5209198"/>
                <a:gd name="connsiteX218" fmla="*/ 3066435 w 5326151"/>
                <a:gd name="connsiteY218" fmla="*/ 4810200 h 5209198"/>
                <a:gd name="connsiteX219" fmla="*/ 3072491 w 5326151"/>
                <a:gd name="connsiteY219" fmla="*/ 4810200 h 5209198"/>
                <a:gd name="connsiteX220" fmla="*/ 3072491 w 5326151"/>
                <a:gd name="connsiteY220" fmla="*/ 4816235 h 5209198"/>
                <a:gd name="connsiteX221" fmla="*/ 3054322 w 5326151"/>
                <a:gd name="connsiteY221" fmla="*/ 4834341 h 5209198"/>
                <a:gd name="connsiteX222" fmla="*/ 3048265 w 5326151"/>
                <a:gd name="connsiteY222" fmla="*/ 4840376 h 5209198"/>
                <a:gd name="connsiteX223" fmla="*/ 3048265 w 5326151"/>
                <a:gd name="connsiteY223" fmla="*/ 4828306 h 5209198"/>
                <a:gd name="connsiteX224" fmla="*/ 3042209 w 5326151"/>
                <a:gd name="connsiteY224" fmla="*/ 4828306 h 5209198"/>
                <a:gd name="connsiteX225" fmla="*/ 3039181 w 5326151"/>
                <a:gd name="connsiteY225" fmla="*/ 4827551 h 5209198"/>
                <a:gd name="connsiteX226" fmla="*/ 3036296 w 5326151"/>
                <a:gd name="connsiteY226" fmla="*/ 4822521 h 5209198"/>
                <a:gd name="connsiteX227" fmla="*/ 3038223 w 5326151"/>
                <a:gd name="connsiteY227" fmla="*/ 4818505 h 5209198"/>
                <a:gd name="connsiteX228" fmla="*/ 3042209 w 5326151"/>
                <a:gd name="connsiteY228" fmla="*/ 4816235 h 5209198"/>
                <a:gd name="connsiteX229" fmla="*/ 3066435 w 5326151"/>
                <a:gd name="connsiteY229" fmla="*/ 4810200 h 5209198"/>
                <a:gd name="connsiteX230" fmla="*/ 1824405 w 5326151"/>
                <a:gd name="connsiteY230" fmla="*/ 4807318 h 5209198"/>
                <a:gd name="connsiteX231" fmla="*/ 1903058 w 5326151"/>
                <a:gd name="connsiteY231" fmla="*/ 4840971 h 5209198"/>
                <a:gd name="connsiteX232" fmla="*/ 1919912 w 5326151"/>
                <a:gd name="connsiteY232" fmla="*/ 4981192 h 5209198"/>
                <a:gd name="connsiteX233" fmla="*/ 1942384 w 5326151"/>
                <a:gd name="connsiteY233" fmla="*/ 5003628 h 5209198"/>
                <a:gd name="connsiteX234" fmla="*/ 1970475 w 5326151"/>
                <a:gd name="connsiteY234" fmla="*/ 5014845 h 5209198"/>
                <a:gd name="connsiteX235" fmla="*/ 2037891 w 5326151"/>
                <a:gd name="connsiteY235" fmla="*/ 5082151 h 5209198"/>
                <a:gd name="connsiteX236" fmla="*/ 2043509 w 5326151"/>
                <a:gd name="connsiteY236" fmla="*/ 5138240 h 5209198"/>
                <a:gd name="connsiteX237" fmla="*/ 2015419 w 5326151"/>
                <a:gd name="connsiteY237" fmla="*/ 5149457 h 5209198"/>
                <a:gd name="connsiteX238" fmla="*/ 1987329 w 5326151"/>
                <a:gd name="connsiteY238" fmla="*/ 5138240 h 5209198"/>
                <a:gd name="connsiteX239" fmla="*/ 1914294 w 5326151"/>
                <a:gd name="connsiteY239" fmla="*/ 5070934 h 5209198"/>
                <a:gd name="connsiteX240" fmla="*/ 1903058 w 5326151"/>
                <a:gd name="connsiteY240" fmla="*/ 5042889 h 5209198"/>
                <a:gd name="connsiteX241" fmla="*/ 1880586 w 5326151"/>
                <a:gd name="connsiteY241" fmla="*/ 5020454 h 5209198"/>
                <a:gd name="connsiteX242" fmla="*/ 1824405 w 5326151"/>
                <a:gd name="connsiteY242" fmla="*/ 5037281 h 5209198"/>
                <a:gd name="connsiteX243" fmla="*/ 1745753 w 5326151"/>
                <a:gd name="connsiteY243" fmla="*/ 5003628 h 5209198"/>
                <a:gd name="connsiteX244" fmla="*/ 1745753 w 5326151"/>
                <a:gd name="connsiteY244" fmla="*/ 4840971 h 5209198"/>
                <a:gd name="connsiteX245" fmla="*/ 1824405 w 5326151"/>
                <a:gd name="connsiteY245" fmla="*/ 4807318 h 5209198"/>
                <a:gd name="connsiteX246" fmla="*/ 1376880 w 5326151"/>
                <a:gd name="connsiteY246" fmla="*/ 4803721 h 5209198"/>
                <a:gd name="connsiteX247" fmla="*/ 1367491 w 5326151"/>
                <a:gd name="connsiteY247" fmla="*/ 4808428 h 5209198"/>
                <a:gd name="connsiteX248" fmla="*/ 1367491 w 5326151"/>
                <a:gd name="connsiteY248" fmla="*/ 4817842 h 5209198"/>
                <a:gd name="connsiteX249" fmla="*/ 1376880 w 5326151"/>
                <a:gd name="connsiteY249" fmla="*/ 4822548 h 5209198"/>
                <a:gd name="connsiteX250" fmla="*/ 1677335 w 5326151"/>
                <a:gd name="connsiteY250" fmla="*/ 4822548 h 5209198"/>
                <a:gd name="connsiteX251" fmla="*/ 1682030 w 5326151"/>
                <a:gd name="connsiteY251" fmla="*/ 4817842 h 5209198"/>
                <a:gd name="connsiteX252" fmla="*/ 1682030 w 5326151"/>
                <a:gd name="connsiteY252" fmla="*/ 4808428 h 5209198"/>
                <a:gd name="connsiteX253" fmla="*/ 1677335 w 5326151"/>
                <a:gd name="connsiteY253" fmla="*/ 4803721 h 5209198"/>
                <a:gd name="connsiteX254" fmla="*/ 1484856 w 5326151"/>
                <a:gd name="connsiteY254" fmla="*/ 4803721 h 5209198"/>
                <a:gd name="connsiteX255" fmla="*/ 1414437 w 5326151"/>
                <a:gd name="connsiteY255" fmla="*/ 4803721 h 5209198"/>
                <a:gd name="connsiteX256" fmla="*/ 1376880 w 5326151"/>
                <a:gd name="connsiteY256" fmla="*/ 4803721 h 5209198"/>
                <a:gd name="connsiteX257" fmla="*/ 3625667 w 5326151"/>
                <a:gd name="connsiteY257" fmla="*/ 4802787 h 5209198"/>
                <a:gd name="connsiteX258" fmla="*/ 3620372 w 5326151"/>
                <a:gd name="connsiteY258" fmla="*/ 4808085 h 5209198"/>
                <a:gd name="connsiteX259" fmla="*/ 3625667 w 5326151"/>
                <a:gd name="connsiteY259" fmla="*/ 4813383 h 5209198"/>
                <a:gd name="connsiteX260" fmla="*/ 3630962 w 5326151"/>
                <a:gd name="connsiteY260" fmla="*/ 4808085 h 5209198"/>
                <a:gd name="connsiteX261" fmla="*/ 3625667 w 5326151"/>
                <a:gd name="connsiteY261" fmla="*/ 4802787 h 5209198"/>
                <a:gd name="connsiteX262" fmla="*/ 3572719 w 5326151"/>
                <a:gd name="connsiteY262" fmla="*/ 4802787 h 5209198"/>
                <a:gd name="connsiteX263" fmla="*/ 3567424 w 5326151"/>
                <a:gd name="connsiteY263" fmla="*/ 4808085 h 5209198"/>
                <a:gd name="connsiteX264" fmla="*/ 3572719 w 5326151"/>
                <a:gd name="connsiteY264" fmla="*/ 4813383 h 5209198"/>
                <a:gd name="connsiteX265" fmla="*/ 3578013 w 5326151"/>
                <a:gd name="connsiteY265" fmla="*/ 4808085 h 5209198"/>
                <a:gd name="connsiteX266" fmla="*/ 3572719 w 5326151"/>
                <a:gd name="connsiteY266" fmla="*/ 4802787 h 5209198"/>
                <a:gd name="connsiteX267" fmla="*/ 3519770 w 5326151"/>
                <a:gd name="connsiteY267" fmla="*/ 4802787 h 5209198"/>
                <a:gd name="connsiteX268" fmla="*/ 3514476 w 5326151"/>
                <a:gd name="connsiteY268" fmla="*/ 4808085 h 5209198"/>
                <a:gd name="connsiteX269" fmla="*/ 3519770 w 5326151"/>
                <a:gd name="connsiteY269" fmla="*/ 4813383 h 5209198"/>
                <a:gd name="connsiteX270" fmla="*/ 3525065 w 5326151"/>
                <a:gd name="connsiteY270" fmla="*/ 4808085 h 5209198"/>
                <a:gd name="connsiteX271" fmla="*/ 3519770 w 5326151"/>
                <a:gd name="connsiteY271" fmla="*/ 4802787 h 5209198"/>
                <a:gd name="connsiteX272" fmla="*/ 3466822 w 5326151"/>
                <a:gd name="connsiteY272" fmla="*/ 4802787 h 5209198"/>
                <a:gd name="connsiteX273" fmla="*/ 3461527 w 5326151"/>
                <a:gd name="connsiteY273" fmla="*/ 4808085 h 5209198"/>
                <a:gd name="connsiteX274" fmla="*/ 3466822 w 5326151"/>
                <a:gd name="connsiteY274" fmla="*/ 4813383 h 5209198"/>
                <a:gd name="connsiteX275" fmla="*/ 3472117 w 5326151"/>
                <a:gd name="connsiteY275" fmla="*/ 4808085 h 5209198"/>
                <a:gd name="connsiteX276" fmla="*/ 3466822 w 5326151"/>
                <a:gd name="connsiteY276" fmla="*/ 4802787 h 5209198"/>
                <a:gd name="connsiteX277" fmla="*/ 3413874 w 5326151"/>
                <a:gd name="connsiteY277" fmla="*/ 4802787 h 5209198"/>
                <a:gd name="connsiteX278" fmla="*/ 3408579 w 5326151"/>
                <a:gd name="connsiteY278" fmla="*/ 4808085 h 5209198"/>
                <a:gd name="connsiteX279" fmla="*/ 3413874 w 5326151"/>
                <a:gd name="connsiteY279" fmla="*/ 4813383 h 5209198"/>
                <a:gd name="connsiteX280" fmla="*/ 3419169 w 5326151"/>
                <a:gd name="connsiteY280" fmla="*/ 4808085 h 5209198"/>
                <a:gd name="connsiteX281" fmla="*/ 3413874 w 5326151"/>
                <a:gd name="connsiteY281" fmla="*/ 4802787 h 5209198"/>
                <a:gd name="connsiteX282" fmla="*/ 3625667 w 5326151"/>
                <a:gd name="connsiteY282" fmla="*/ 4792192 h 5209198"/>
                <a:gd name="connsiteX283" fmla="*/ 3641551 w 5326151"/>
                <a:gd name="connsiteY283" fmla="*/ 4808085 h 5209198"/>
                <a:gd name="connsiteX284" fmla="*/ 3625667 w 5326151"/>
                <a:gd name="connsiteY284" fmla="*/ 4823978 h 5209198"/>
                <a:gd name="connsiteX285" fmla="*/ 3609782 w 5326151"/>
                <a:gd name="connsiteY285" fmla="*/ 4808085 h 5209198"/>
                <a:gd name="connsiteX286" fmla="*/ 3625667 w 5326151"/>
                <a:gd name="connsiteY286" fmla="*/ 4792192 h 5209198"/>
                <a:gd name="connsiteX287" fmla="*/ 3572719 w 5326151"/>
                <a:gd name="connsiteY287" fmla="*/ 4792192 h 5209198"/>
                <a:gd name="connsiteX288" fmla="*/ 3588603 w 5326151"/>
                <a:gd name="connsiteY288" fmla="*/ 4808085 h 5209198"/>
                <a:gd name="connsiteX289" fmla="*/ 3572719 w 5326151"/>
                <a:gd name="connsiteY289" fmla="*/ 4823978 h 5209198"/>
                <a:gd name="connsiteX290" fmla="*/ 3556834 w 5326151"/>
                <a:gd name="connsiteY290" fmla="*/ 4808085 h 5209198"/>
                <a:gd name="connsiteX291" fmla="*/ 3572719 w 5326151"/>
                <a:gd name="connsiteY291" fmla="*/ 4792192 h 5209198"/>
                <a:gd name="connsiteX292" fmla="*/ 3519770 w 5326151"/>
                <a:gd name="connsiteY292" fmla="*/ 4792192 h 5209198"/>
                <a:gd name="connsiteX293" fmla="*/ 3535655 w 5326151"/>
                <a:gd name="connsiteY293" fmla="*/ 4808085 h 5209198"/>
                <a:gd name="connsiteX294" fmla="*/ 3519770 w 5326151"/>
                <a:gd name="connsiteY294" fmla="*/ 4823978 h 5209198"/>
                <a:gd name="connsiteX295" fmla="*/ 3503886 w 5326151"/>
                <a:gd name="connsiteY295" fmla="*/ 4808085 h 5209198"/>
                <a:gd name="connsiteX296" fmla="*/ 3519770 w 5326151"/>
                <a:gd name="connsiteY296" fmla="*/ 4792192 h 5209198"/>
                <a:gd name="connsiteX297" fmla="*/ 3466822 w 5326151"/>
                <a:gd name="connsiteY297" fmla="*/ 4792192 h 5209198"/>
                <a:gd name="connsiteX298" fmla="*/ 3482707 w 5326151"/>
                <a:gd name="connsiteY298" fmla="*/ 4808085 h 5209198"/>
                <a:gd name="connsiteX299" fmla="*/ 3466822 w 5326151"/>
                <a:gd name="connsiteY299" fmla="*/ 4823978 h 5209198"/>
                <a:gd name="connsiteX300" fmla="*/ 3450938 w 5326151"/>
                <a:gd name="connsiteY300" fmla="*/ 4808085 h 5209198"/>
                <a:gd name="connsiteX301" fmla="*/ 3466822 w 5326151"/>
                <a:gd name="connsiteY301" fmla="*/ 4792192 h 5209198"/>
                <a:gd name="connsiteX302" fmla="*/ 3413874 w 5326151"/>
                <a:gd name="connsiteY302" fmla="*/ 4792192 h 5209198"/>
                <a:gd name="connsiteX303" fmla="*/ 3429758 w 5326151"/>
                <a:gd name="connsiteY303" fmla="*/ 4808085 h 5209198"/>
                <a:gd name="connsiteX304" fmla="*/ 3413874 w 5326151"/>
                <a:gd name="connsiteY304" fmla="*/ 4823978 h 5209198"/>
                <a:gd name="connsiteX305" fmla="*/ 3397989 w 5326151"/>
                <a:gd name="connsiteY305" fmla="*/ 4808085 h 5209198"/>
                <a:gd name="connsiteX306" fmla="*/ 3413874 w 5326151"/>
                <a:gd name="connsiteY306" fmla="*/ 4792192 h 5209198"/>
                <a:gd name="connsiteX307" fmla="*/ 2407409 w 5326151"/>
                <a:gd name="connsiteY307" fmla="*/ 4782951 h 5209198"/>
                <a:gd name="connsiteX308" fmla="*/ 2398230 w 5326151"/>
                <a:gd name="connsiteY308" fmla="*/ 4830960 h 5209198"/>
                <a:gd name="connsiteX309" fmla="*/ 2425765 w 5326151"/>
                <a:gd name="connsiteY309" fmla="*/ 4830960 h 5209198"/>
                <a:gd name="connsiteX310" fmla="*/ 2434943 w 5326151"/>
                <a:gd name="connsiteY310" fmla="*/ 4782951 h 5209198"/>
                <a:gd name="connsiteX311" fmla="*/ 2407409 w 5326151"/>
                <a:gd name="connsiteY311" fmla="*/ 4782951 h 5209198"/>
                <a:gd name="connsiteX312" fmla="*/ 2333983 w 5326151"/>
                <a:gd name="connsiteY312" fmla="*/ 4782951 h 5209198"/>
                <a:gd name="connsiteX313" fmla="*/ 2324805 w 5326151"/>
                <a:gd name="connsiteY313" fmla="*/ 4830960 h 5209198"/>
                <a:gd name="connsiteX314" fmla="*/ 2379874 w 5326151"/>
                <a:gd name="connsiteY314" fmla="*/ 4830960 h 5209198"/>
                <a:gd name="connsiteX315" fmla="*/ 2389052 w 5326151"/>
                <a:gd name="connsiteY315" fmla="*/ 4782951 h 5209198"/>
                <a:gd name="connsiteX316" fmla="*/ 2333983 w 5326151"/>
                <a:gd name="connsiteY316" fmla="*/ 4782951 h 5209198"/>
                <a:gd name="connsiteX317" fmla="*/ 2251380 w 5326151"/>
                <a:gd name="connsiteY317" fmla="*/ 4782951 h 5209198"/>
                <a:gd name="connsiteX318" fmla="*/ 2251380 w 5326151"/>
                <a:gd name="connsiteY318" fmla="*/ 4830960 h 5209198"/>
                <a:gd name="connsiteX319" fmla="*/ 2306449 w 5326151"/>
                <a:gd name="connsiteY319" fmla="*/ 4830960 h 5209198"/>
                <a:gd name="connsiteX320" fmla="*/ 2315627 w 5326151"/>
                <a:gd name="connsiteY320" fmla="*/ 4782951 h 5209198"/>
                <a:gd name="connsiteX321" fmla="*/ 2251380 w 5326151"/>
                <a:gd name="connsiteY321" fmla="*/ 4782951 h 5209198"/>
                <a:gd name="connsiteX322" fmla="*/ 2177955 w 5326151"/>
                <a:gd name="connsiteY322" fmla="*/ 4782951 h 5209198"/>
                <a:gd name="connsiteX323" fmla="*/ 2187133 w 5326151"/>
                <a:gd name="connsiteY323" fmla="*/ 4830960 h 5209198"/>
                <a:gd name="connsiteX324" fmla="*/ 2233024 w 5326151"/>
                <a:gd name="connsiteY324" fmla="*/ 4830960 h 5209198"/>
                <a:gd name="connsiteX325" fmla="*/ 2233024 w 5326151"/>
                <a:gd name="connsiteY325" fmla="*/ 4782951 h 5209198"/>
                <a:gd name="connsiteX326" fmla="*/ 2177955 w 5326151"/>
                <a:gd name="connsiteY326" fmla="*/ 4782951 h 5209198"/>
                <a:gd name="connsiteX327" fmla="*/ 2104530 w 5326151"/>
                <a:gd name="connsiteY327" fmla="*/ 4782951 h 5209198"/>
                <a:gd name="connsiteX328" fmla="*/ 2113708 w 5326151"/>
                <a:gd name="connsiteY328" fmla="*/ 4830960 h 5209198"/>
                <a:gd name="connsiteX329" fmla="*/ 2168777 w 5326151"/>
                <a:gd name="connsiteY329" fmla="*/ 4830960 h 5209198"/>
                <a:gd name="connsiteX330" fmla="*/ 2159599 w 5326151"/>
                <a:gd name="connsiteY330" fmla="*/ 4782951 h 5209198"/>
                <a:gd name="connsiteX331" fmla="*/ 2040283 w 5326151"/>
                <a:gd name="connsiteY331" fmla="*/ 4782951 h 5209198"/>
                <a:gd name="connsiteX332" fmla="*/ 2058639 w 5326151"/>
                <a:gd name="connsiteY332" fmla="*/ 4830960 h 5209198"/>
                <a:gd name="connsiteX333" fmla="*/ 2095352 w 5326151"/>
                <a:gd name="connsiteY333" fmla="*/ 4830960 h 5209198"/>
                <a:gd name="connsiteX334" fmla="*/ 2086174 w 5326151"/>
                <a:gd name="connsiteY334" fmla="*/ 4782951 h 5209198"/>
                <a:gd name="connsiteX335" fmla="*/ 2040283 w 5326151"/>
                <a:gd name="connsiteY335" fmla="*/ 4782951 h 5209198"/>
                <a:gd name="connsiteX336" fmla="*/ 2609737 w 5326151"/>
                <a:gd name="connsiteY336" fmla="*/ 4775493 h 5209198"/>
                <a:gd name="connsiteX337" fmla="*/ 2651494 w 5326151"/>
                <a:gd name="connsiteY337" fmla="*/ 4845445 h 5209198"/>
                <a:gd name="connsiteX338" fmla="*/ 2665413 w 5326151"/>
                <a:gd name="connsiteY338" fmla="*/ 4845445 h 5209198"/>
                <a:gd name="connsiteX339" fmla="*/ 2644534 w 5326151"/>
                <a:gd name="connsiteY339" fmla="*/ 4789483 h 5209198"/>
                <a:gd name="connsiteX340" fmla="*/ 2644534 w 5326151"/>
                <a:gd name="connsiteY340" fmla="*/ 4775493 h 5209198"/>
                <a:gd name="connsiteX341" fmla="*/ 2658454 w 5326151"/>
                <a:gd name="connsiteY341" fmla="*/ 4782488 h 5209198"/>
                <a:gd name="connsiteX342" fmla="*/ 2679332 w 5326151"/>
                <a:gd name="connsiteY342" fmla="*/ 4845445 h 5209198"/>
                <a:gd name="connsiteX343" fmla="*/ 2728049 w 5326151"/>
                <a:gd name="connsiteY343" fmla="*/ 4845445 h 5209198"/>
                <a:gd name="connsiteX344" fmla="*/ 2769806 w 5326151"/>
                <a:gd name="connsiteY344" fmla="*/ 4775493 h 5209198"/>
                <a:gd name="connsiteX345" fmla="*/ 2662572 w 5326151"/>
                <a:gd name="connsiteY345" fmla="*/ 4775493 h 5209198"/>
                <a:gd name="connsiteX346" fmla="*/ 2644534 w 5326151"/>
                <a:gd name="connsiteY346" fmla="*/ 4775493 h 5209198"/>
                <a:gd name="connsiteX347" fmla="*/ 3145168 w 5326151"/>
                <a:gd name="connsiteY347" fmla="*/ 4755882 h 5209198"/>
                <a:gd name="connsiteX348" fmla="*/ 3188171 w 5326151"/>
                <a:gd name="connsiteY348" fmla="*/ 4775429 h 5209198"/>
                <a:gd name="connsiteX349" fmla="*/ 3188528 w 5326151"/>
                <a:gd name="connsiteY349" fmla="*/ 4775730 h 5209198"/>
                <a:gd name="connsiteX350" fmla="*/ 3205638 w 5326151"/>
                <a:gd name="connsiteY350" fmla="*/ 4794923 h 5209198"/>
                <a:gd name="connsiteX351" fmla="*/ 3217845 w 5326151"/>
                <a:gd name="connsiteY351" fmla="*/ 4822271 h 5209198"/>
                <a:gd name="connsiteX352" fmla="*/ 3229958 w 5326151"/>
                <a:gd name="connsiteY352" fmla="*/ 4973154 h 5209198"/>
                <a:gd name="connsiteX353" fmla="*/ 3223902 w 5326151"/>
                <a:gd name="connsiteY353" fmla="*/ 4997295 h 5209198"/>
                <a:gd name="connsiteX354" fmla="*/ 3236014 w 5326151"/>
                <a:gd name="connsiteY354" fmla="*/ 5045578 h 5209198"/>
                <a:gd name="connsiteX355" fmla="*/ 3272353 w 5326151"/>
                <a:gd name="connsiteY355" fmla="*/ 5015401 h 5209198"/>
                <a:gd name="connsiteX356" fmla="*/ 3248127 w 5326151"/>
                <a:gd name="connsiteY356" fmla="*/ 4985224 h 5209198"/>
                <a:gd name="connsiteX357" fmla="*/ 3242071 w 5326151"/>
                <a:gd name="connsiteY357" fmla="*/ 4942977 h 5209198"/>
                <a:gd name="connsiteX358" fmla="*/ 3217845 w 5326151"/>
                <a:gd name="connsiteY358" fmla="*/ 4810200 h 5209198"/>
                <a:gd name="connsiteX359" fmla="*/ 3202231 w 5326151"/>
                <a:gd name="connsiteY359" fmla="*/ 4787284 h 5209198"/>
                <a:gd name="connsiteX360" fmla="*/ 3188528 w 5326151"/>
                <a:gd name="connsiteY360" fmla="*/ 4775730 h 5209198"/>
                <a:gd name="connsiteX361" fmla="*/ 3188320 w 5326151"/>
                <a:gd name="connsiteY361" fmla="*/ 4775497 h 5209198"/>
                <a:gd name="connsiteX362" fmla="*/ 3188171 w 5326151"/>
                <a:gd name="connsiteY362" fmla="*/ 4775429 h 5209198"/>
                <a:gd name="connsiteX363" fmla="*/ 3183778 w 5326151"/>
                <a:gd name="connsiteY363" fmla="*/ 4771725 h 5209198"/>
                <a:gd name="connsiteX364" fmla="*/ 3145168 w 5326151"/>
                <a:gd name="connsiteY364" fmla="*/ 4755882 h 5209198"/>
                <a:gd name="connsiteX365" fmla="*/ 2595818 w 5326151"/>
                <a:gd name="connsiteY365" fmla="*/ 4754507 h 5209198"/>
                <a:gd name="connsiteX366" fmla="*/ 2783725 w 5326151"/>
                <a:gd name="connsiteY366" fmla="*/ 4754507 h 5209198"/>
                <a:gd name="connsiteX367" fmla="*/ 2797644 w 5326151"/>
                <a:gd name="connsiteY367" fmla="*/ 4768498 h 5209198"/>
                <a:gd name="connsiteX368" fmla="*/ 2797644 w 5326151"/>
                <a:gd name="connsiteY368" fmla="*/ 4775493 h 5209198"/>
                <a:gd name="connsiteX369" fmla="*/ 2748928 w 5326151"/>
                <a:gd name="connsiteY369" fmla="*/ 4852441 h 5209198"/>
                <a:gd name="connsiteX370" fmla="*/ 2748928 w 5326151"/>
                <a:gd name="connsiteY370" fmla="*/ 4859436 h 5209198"/>
                <a:gd name="connsiteX371" fmla="*/ 2888118 w 5326151"/>
                <a:gd name="connsiteY371" fmla="*/ 5013331 h 5209198"/>
                <a:gd name="connsiteX372" fmla="*/ 2888118 w 5326151"/>
                <a:gd name="connsiteY372" fmla="*/ 5160232 h 5209198"/>
                <a:gd name="connsiteX373" fmla="*/ 2839401 w 5326151"/>
                <a:gd name="connsiteY373" fmla="*/ 5209198 h 5209198"/>
                <a:gd name="connsiteX374" fmla="*/ 2547101 w 5326151"/>
                <a:gd name="connsiteY374" fmla="*/ 5209198 h 5209198"/>
                <a:gd name="connsiteX375" fmla="*/ 2498384 w 5326151"/>
                <a:gd name="connsiteY375" fmla="*/ 5160232 h 5209198"/>
                <a:gd name="connsiteX376" fmla="*/ 2498384 w 5326151"/>
                <a:gd name="connsiteY376" fmla="*/ 5013331 h 5209198"/>
                <a:gd name="connsiteX377" fmla="*/ 2637575 w 5326151"/>
                <a:gd name="connsiteY377" fmla="*/ 4859436 h 5209198"/>
                <a:gd name="connsiteX378" fmla="*/ 2637575 w 5326151"/>
                <a:gd name="connsiteY378" fmla="*/ 4852441 h 5209198"/>
                <a:gd name="connsiteX379" fmla="*/ 2588858 w 5326151"/>
                <a:gd name="connsiteY379" fmla="*/ 4775493 h 5209198"/>
                <a:gd name="connsiteX380" fmla="*/ 2588858 w 5326151"/>
                <a:gd name="connsiteY380" fmla="*/ 4761502 h 5209198"/>
                <a:gd name="connsiteX381" fmla="*/ 2595818 w 5326151"/>
                <a:gd name="connsiteY381" fmla="*/ 4754507 h 5209198"/>
                <a:gd name="connsiteX382" fmla="*/ 3625667 w 5326151"/>
                <a:gd name="connsiteY382" fmla="*/ 4749809 h 5209198"/>
                <a:gd name="connsiteX383" fmla="*/ 3620372 w 5326151"/>
                <a:gd name="connsiteY383" fmla="*/ 4755107 h 5209198"/>
                <a:gd name="connsiteX384" fmla="*/ 3625667 w 5326151"/>
                <a:gd name="connsiteY384" fmla="*/ 4760405 h 5209198"/>
                <a:gd name="connsiteX385" fmla="*/ 3630962 w 5326151"/>
                <a:gd name="connsiteY385" fmla="*/ 4755107 h 5209198"/>
                <a:gd name="connsiteX386" fmla="*/ 3625667 w 5326151"/>
                <a:gd name="connsiteY386" fmla="*/ 4749809 h 5209198"/>
                <a:gd name="connsiteX387" fmla="*/ 3572719 w 5326151"/>
                <a:gd name="connsiteY387" fmla="*/ 4749809 h 5209198"/>
                <a:gd name="connsiteX388" fmla="*/ 3567424 w 5326151"/>
                <a:gd name="connsiteY388" fmla="*/ 4755107 h 5209198"/>
                <a:gd name="connsiteX389" fmla="*/ 3572719 w 5326151"/>
                <a:gd name="connsiteY389" fmla="*/ 4760405 h 5209198"/>
                <a:gd name="connsiteX390" fmla="*/ 3578013 w 5326151"/>
                <a:gd name="connsiteY390" fmla="*/ 4755107 h 5209198"/>
                <a:gd name="connsiteX391" fmla="*/ 3572719 w 5326151"/>
                <a:gd name="connsiteY391" fmla="*/ 4749809 h 5209198"/>
                <a:gd name="connsiteX392" fmla="*/ 3519770 w 5326151"/>
                <a:gd name="connsiteY392" fmla="*/ 4749809 h 5209198"/>
                <a:gd name="connsiteX393" fmla="*/ 3514476 w 5326151"/>
                <a:gd name="connsiteY393" fmla="*/ 4755107 h 5209198"/>
                <a:gd name="connsiteX394" fmla="*/ 3519770 w 5326151"/>
                <a:gd name="connsiteY394" fmla="*/ 4760405 h 5209198"/>
                <a:gd name="connsiteX395" fmla="*/ 3525065 w 5326151"/>
                <a:gd name="connsiteY395" fmla="*/ 4755107 h 5209198"/>
                <a:gd name="connsiteX396" fmla="*/ 3519770 w 5326151"/>
                <a:gd name="connsiteY396" fmla="*/ 4749809 h 5209198"/>
                <a:gd name="connsiteX397" fmla="*/ 3466822 w 5326151"/>
                <a:gd name="connsiteY397" fmla="*/ 4749809 h 5209198"/>
                <a:gd name="connsiteX398" fmla="*/ 3461527 w 5326151"/>
                <a:gd name="connsiteY398" fmla="*/ 4755107 h 5209198"/>
                <a:gd name="connsiteX399" fmla="*/ 3466822 w 5326151"/>
                <a:gd name="connsiteY399" fmla="*/ 4760405 h 5209198"/>
                <a:gd name="connsiteX400" fmla="*/ 3472117 w 5326151"/>
                <a:gd name="connsiteY400" fmla="*/ 4755107 h 5209198"/>
                <a:gd name="connsiteX401" fmla="*/ 3466822 w 5326151"/>
                <a:gd name="connsiteY401" fmla="*/ 4749809 h 5209198"/>
                <a:gd name="connsiteX402" fmla="*/ 3413874 w 5326151"/>
                <a:gd name="connsiteY402" fmla="*/ 4749809 h 5209198"/>
                <a:gd name="connsiteX403" fmla="*/ 3408579 w 5326151"/>
                <a:gd name="connsiteY403" fmla="*/ 4755107 h 5209198"/>
                <a:gd name="connsiteX404" fmla="*/ 3413874 w 5326151"/>
                <a:gd name="connsiteY404" fmla="*/ 4760405 h 5209198"/>
                <a:gd name="connsiteX405" fmla="*/ 3419169 w 5326151"/>
                <a:gd name="connsiteY405" fmla="*/ 4755107 h 5209198"/>
                <a:gd name="connsiteX406" fmla="*/ 3413874 w 5326151"/>
                <a:gd name="connsiteY406" fmla="*/ 4749809 h 5209198"/>
                <a:gd name="connsiteX407" fmla="*/ 3072491 w 5326151"/>
                <a:gd name="connsiteY407" fmla="*/ 4743811 h 5209198"/>
                <a:gd name="connsiteX408" fmla="*/ 3084604 w 5326151"/>
                <a:gd name="connsiteY408" fmla="*/ 4767953 h 5209198"/>
                <a:gd name="connsiteX409" fmla="*/ 3090660 w 5326151"/>
                <a:gd name="connsiteY409" fmla="*/ 4767953 h 5209198"/>
                <a:gd name="connsiteX410" fmla="*/ 3084604 w 5326151"/>
                <a:gd name="connsiteY410" fmla="*/ 4773988 h 5209198"/>
                <a:gd name="connsiteX411" fmla="*/ 3078547 w 5326151"/>
                <a:gd name="connsiteY411" fmla="*/ 4773988 h 5209198"/>
                <a:gd name="connsiteX412" fmla="*/ 3072491 w 5326151"/>
                <a:gd name="connsiteY412" fmla="*/ 4767953 h 5209198"/>
                <a:gd name="connsiteX413" fmla="*/ 3042209 w 5326151"/>
                <a:gd name="connsiteY413" fmla="*/ 4810200 h 5209198"/>
                <a:gd name="connsiteX414" fmla="*/ 3038223 w 5326151"/>
                <a:gd name="connsiteY414" fmla="*/ 4818505 h 5209198"/>
                <a:gd name="connsiteX415" fmla="*/ 3036909 w 5326151"/>
                <a:gd name="connsiteY415" fmla="*/ 4819253 h 5209198"/>
                <a:gd name="connsiteX416" fmla="*/ 3036152 w 5326151"/>
                <a:gd name="connsiteY416" fmla="*/ 4822271 h 5209198"/>
                <a:gd name="connsiteX417" fmla="*/ 3036296 w 5326151"/>
                <a:gd name="connsiteY417" fmla="*/ 4822521 h 5209198"/>
                <a:gd name="connsiteX418" fmla="*/ 3033881 w 5326151"/>
                <a:gd name="connsiteY418" fmla="*/ 4827551 h 5209198"/>
                <a:gd name="connsiteX419" fmla="*/ 3011927 w 5326151"/>
                <a:gd name="connsiteY419" fmla="*/ 4858482 h 5209198"/>
                <a:gd name="connsiteX420" fmla="*/ 2999814 w 5326151"/>
                <a:gd name="connsiteY420" fmla="*/ 4888659 h 5209198"/>
                <a:gd name="connsiteX421" fmla="*/ 2999814 w 5326151"/>
                <a:gd name="connsiteY421" fmla="*/ 4894694 h 5209198"/>
                <a:gd name="connsiteX422" fmla="*/ 3011927 w 5326151"/>
                <a:gd name="connsiteY422" fmla="*/ 4900730 h 5209198"/>
                <a:gd name="connsiteX423" fmla="*/ 3030096 w 5326151"/>
                <a:gd name="connsiteY423" fmla="*/ 4912800 h 5209198"/>
                <a:gd name="connsiteX424" fmla="*/ 3036152 w 5326151"/>
                <a:gd name="connsiteY424" fmla="*/ 4912800 h 5209198"/>
                <a:gd name="connsiteX425" fmla="*/ 3042209 w 5326151"/>
                <a:gd name="connsiteY425" fmla="*/ 4912800 h 5209198"/>
                <a:gd name="connsiteX426" fmla="*/ 3048265 w 5326151"/>
                <a:gd name="connsiteY426" fmla="*/ 4900730 h 5209198"/>
                <a:gd name="connsiteX427" fmla="*/ 3072491 w 5326151"/>
                <a:gd name="connsiteY427" fmla="*/ 4876588 h 5209198"/>
                <a:gd name="connsiteX428" fmla="*/ 3096717 w 5326151"/>
                <a:gd name="connsiteY428" fmla="*/ 4876588 h 5209198"/>
                <a:gd name="connsiteX429" fmla="*/ 3096717 w 5326151"/>
                <a:gd name="connsiteY429" fmla="*/ 4870553 h 5209198"/>
                <a:gd name="connsiteX430" fmla="*/ 3102773 w 5326151"/>
                <a:gd name="connsiteY430" fmla="*/ 4876588 h 5209198"/>
                <a:gd name="connsiteX431" fmla="*/ 3145168 w 5326151"/>
                <a:gd name="connsiteY431" fmla="*/ 4840376 h 5209198"/>
                <a:gd name="connsiteX432" fmla="*/ 3151225 w 5326151"/>
                <a:gd name="connsiteY432" fmla="*/ 4834341 h 5209198"/>
                <a:gd name="connsiteX433" fmla="*/ 3157281 w 5326151"/>
                <a:gd name="connsiteY433" fmla="*/ 4840376 h 5209198"/>
                <a:gd name="connsiteX434" fmla="*/ 3108830 w 5326151"/>
                <a:gd name="connsiteY434" fmla="*/ 4888659 h 5209198"/>
                <a:gd name="connsiteX435" fmla="*/ 3096717 w 5326151"/>
                <a:gd name="connsiteY435" fmla="*/ 4930906 h 5209198"/>
                <a:gd name="connsiteX436" fmla="*/ 3048265 w 5326151"/>
                <a:gd name="connsiteY436" fmla="*/ 4973154 h 5209198"/>
                <a:gd name="connsiteX437" fmla="*/ 3017983 w 5326151"/>
                <a:gd name="connsiteY437" fmla="*/ 5003330 h 5209198"/>
                <a:gd name="connsiteX438" fmla="*/ 3011927 w 5326151"/>
                <a:gd name="connsiteY438" fmla="*/ 5051613 h 5209198"/>
                <a:gd name="connsiteX439" fmla="*/ 3024040 w 5326151"/>
                <a:gd name="connsiteY439" fmla="*/ 5051613 h 5209198"/>
                <a:gd name="connsiteX440" fmla="*/ 3036152 w 5326151"/>
                <a:gd name="connsiteY440" fmla="*/ 5003330 h 5209198"/>
                <a:gd name="connsiteX441" fmla="*/ 3066435 w 5326151"/>
                <a:gd name="connsiteY441" fmla="*/ 4979189 h 5209198"/>
                <a:gd name="connsiteX442" fmla="*/ 3078547 w 5326151"/>
                <a:gd name="connsiteY442" fmla="*/ 4985224 h 5209198"/>
                <a:gd name="connsiteX443" fmla="*/ 3072491 w 5326151"/>
                <a:gd name="connsiteY443" fmla="*/ 4991260 h 5209198"/>
                <a:gd name="connsiteX444" fmla="*/ 3048265 w 5326151"/>
                <a:gd name="connsiteY444" fmla="*/ 5015401 h 5209198"/>
                <a:gd name="connsiteX445" fmla="*/ 3036152 w 5326151"/>
                <a:gd name="connsiteY445" fmla="*/ 5051613 h 5209198"/>
                <a:gd name="connsiteX446" fmla="*/ 3223902 w 5326151"/>
                <a:gd name="connsiteY446" fmla="*/ 5051613 h 5209198"/>
                <a:gd name="connsiteX447" fmla="*/ 3211789 w 5326151"/>
                <a:gd name="connsiteY447" fmla="*/ 4997295 h 5209198"/>
                <a:gd name="connsiteX448" fmla="*/ 3217845 w 5326151"/>
                <a:gd name="connsiteY448" fmla="*/ 4967118 h 5209198"/>
                <a:gd name="connsiteX449" fmla="*/ 3211789 w 5326151"/>
                <a:gd name="connsiteY449" fmla="*/ 4828306 h 5209198"/>
                <a:gd name="connsiteX450" fmla="*/ 3114886 w 5326151"/>
                <a:gd name="connsiteY450" fmla="*/ 4761917 h 5209198"/>
                <a:gd name="connsiteX451" fmla="*/ 3108830 w 5326151"/>
                <a:gd name="connsiteY451" fmla="*/ 4767953 h 5209198"/>
                <a:gd name="connsiteX452" fmla="*/ 3108830 w 5326151"/>
                <a:gd name="connsiteY452" fmla="*/ 4761917 h 5209198"/>
                <a:gd name="connsiteX453" fmla="*/ 3102773 w 5326151"/>
                <a:gd name="connsiteY453" fmla="*/ 4761917 h 5209198"/>
                <a:gd name="connsiteX454" fmla="*/ 3096717 w 5326151"/>
                <a:gd name="connsiteY454" fmla="*/ 4755882 h 5209198"/>
                <a:gd name="connsiteX455" fmla="*/ 3090660 w 5326151"/>
                <a:gd name="connsiteY455" fmla="*/ 4755882 h 5209198"/>
                <a:gd name="connsiteX456" fmla="*/ 3084604 w 5326151"/>
                <a:gd name="connsiteY456" fmla="*/ 4749847 h 5209198"/>
                <a:gd name="connsiteX457" fmla="*/ 3072491 w 5326151"/>
                <a:gd name="connsiteY457" fmla="*/ 4743811 h 5209198"/>
                <a:gd name="connsiteX458" fmla="*/ 3625667 w 5326151"/>
                <a:gd name="connsiteY458" fmla="*/ 4739214 h 5209198"/>
                <a:gd name="connsiteX459" fmla="*/ 3641551 w 5326151"/>
                <a:gd name="connsiteY459" fmla="*/ 4755107 h 5209198"/>
                <a:gd name="connsiteX460" fmla="*/ 3625667 w 5326151"/>
                <a:gd name="connsiteY460" fmla="*/ 4771000 h 5209198"/>
                <a:gd name="connsiteX461" fmla="*/ 3609782 w 5326151"/>
                <a:gd name="connsiteY461" fmla="*/ 4755107 h 5209198"/>
                <a:gd name="connsiteX462" fmla="*/ 3625667 w 5326151"/>
                <a:gd name="connsiteY462" fmla="*/ 4739214 h 5209198"/>
                <a:gd name="connsiteX463" fmla="*/ 3572719 w 5326151"/>
                <a:gd name="connsiteY463" fmla="*/ 4739214 h 5209198"/>
                <a:gd name="connsiteX464" fmla="*/ 3588603 w 5326151"/>
                <a:gd name="connsiteY464" fmla="*/ 4755107 h 5209198"/>
                <a:gd name="connsiteX465" fmla="*/ 3572719 w 5326151"/>
                <a:gd name="connsiteY465" fmla="*/ 4771000 h 5209198"/>
                <a:gd name="connsiteX466" fmla="*/ 3556834 w 5326151"/>
                <a:gd name="connsiteY466" fmla="*/ 4755107 h 5209198"/>
                <a:gd name="connsiteX467" fmla="*/ 3572719 w 5326151"/>
                <a:gd name="connsiteY467" fmla="*/ 4739214 h 5209198"/>
                <a:gd name="connsiteX468" fmla="*/ 3519770 w 5326151"/>
                <a:gd name="connsiteY468" fmla="*/ 4739214 h 5209198"/>
                <a:gd name="connsiteX469" fmla="*/ 3535655 w 5326151"/>
                <a:gd name="connsiteY469" fmla="*/ 4755107 h 5209198"/>
                <a:gd name="connsiteX470" fmla="*/ 3519770 w 5326151"/>
                <a:gd name="connsiteY470" fmla="*/ 4771000 h 5209198"/>
                <a:gd name="connsiteX471" fmla="*/ 3503886 w 5326151"/>
                <a:gd name="connsiteY471" fmla="*/ 4755107 h 5209198"/>
                <a:gd name="connsiteX472" fmla="*/ 3519770 w 5326151"/>
                <a:gd name="connsiteY472" fmla="*/ 4739214 h 5209198"/>
                <a:gd name="connsiteX473" fmla="*/ 3466822 w 5326151"/>
                <a:gd name="connsiteY473" fmla="*/ 4739214 h 5209198"/>
                <a:gd name="connsiteX474" fmla="*/ 3482707 w 5326151"/>
                <a:gd name="connsiteY474" fmla="*/ 4755107 h 5209198"/>
                <a:gd name="connsiteX475" fmla="*/ 3466822 w 5326151"/>
                <a:gd name="connsiteY475" fmla="*/ 4771000 h 5209198"/>
                <a:gd name="connsiteX476" fmla="*/ 3450938 w 5326151"/>
                <a:gd name="connsiteY476" fmla="*/ 4755107 h 5209198"/>
                <a:gd name="connsiteX477" fmla="*/ 3466822 w 5326151"/>
                <a:gd name="connsiteY477" fmla="*/ 4739214 h 5209198"/>
                <a:gd name="connsiteX478" fmla="*/ 3413874 w 5326151"/>
                <a:gd name="connsiteY478" fmla="*/ 4739214 h 5209198"/>
                <a:gd name="connsiteX479" fmla="*/ 3429758 w 5326151"/>
                <a:gd name="connsiteY479" fmla="*/ 4755107 h 5209198"/>
                <a:gd name="connsiteX480" fmla="*/ 3413874 w 5326151"/>
                <a:gd name="connsiteY480" fmla="*/ 4771000 h 5209198"/>
                <a:gd name="connsiteX481" fmla="*/ 3397989 w 5326151"/>
                <a:gd name="connsiteY481" fmla="*/ 4755107 h 5209198"/>
                <a:gd name="connsiteX482" fmla="*/ 3413874 w 5326151"/>
                <a:gd name="connsiteY482" fmla="*/ 4739214 h 5209198"/>
                <a:gd name="connsiteX483" fmla="*/ 4152713 w 5326151"/>
                <a:gd name="connsiteY483" fmla="*/ 4730669 h 5209198"/>
                <a:gd name="connsiteX484" fmla="*/ 4189257 w 5326151"/>
                <a:gd name="connsiteY484" fmla="*/ 4730669 h 5209198"/>
                <a:gd name="connsiteX485" fmla="*/ 4196565 w 5326151"/>
                <a:gd name="connsiteY485" fmla="*/ 4737978 h 5209198"/>
                <a:gd name="connsiteX486" fmla="*/ 4189257 w 5326151"/>
                <a:gd name="connsiteY486" fmla="*/ 4745286 h 5209198"/>
                <a:gd name="connsiteX487" fmla="*/ 4152713 w 5326151"/>
                <a:gd name="connsiteY487" fmla="*/ 4745286 h 5209198"/>
                <a:gd name="connsiteX488" fmla="*/ 4145404 w 5326151"/>
                <a:gd name="connsiteY488" fmla="*/ 4737978 h 5209198"/>
                <a:gd name="connsiteX489" fmla="*/ 4152713 w 5326151"/>
                <a:gd name="connsiteY489" fmla="*/ 4730669 h 5209198"/>
                <a:gd name="connsiteX490" fmla="*/ 3750735 w 5326151"/>
                <a:gd name="connsiteY490" fmla="*/ 4730669 h 5209198"/>
                <a:gd name="connsiteX491" fmla="*/ 3779970 w 5326151"/>
                <a:gd name="connsiteY491" fmla="*/ 4730669 h 5209198"/>
                <a:gd name="connsiteX492" fmla="*/ 3787278 w 5326151"/>
                <a:gd name="connsiteY492" fmla="*/ 4737978 h 5209198"/>
                <a:gd name="connsiteX493" fmla="*/ 3779970 w 5326151"/>
                <a:gd name="connsiteY493" fmla="*/ 4745286 h 5209198"/>
                <a:gd name="connsiteX494" fmla="*/ 3750735 w 5326151"/>
                <a:gd name="connsiteY494" fmla="*/ 4745286 h 5209198"/>
                <a:gd name="connsiteX495" fmla="*/ 3743426 w 5326151"/>
                <a:gd name="connsiteY495" fmla="*/ 4737978 h 5209198"/>
                <a:gd name="connsiteX496" fmla="*/ 3750735 w 5326151"/>
                <a:gd name="connsiteY496" fmla="*/ 4730669 h 5209198"/>
                <a:gd name="connsiteX497" fmla="*/ 3048265 w 5326151"/>
                <a:gd name="connsiteY497" fmla="*/ 4725705 h 5209198"/>
                <a:gd name="connsiteX498" fmla="*/ 3054322 w 5326151"/>
                <a:gd name="connsiteY498" fmla="*/ 4725705 h 5209198"/>
                <a:gd name="connsiteX499" fmla="*/ 3060378 w 5326151"/>
                <a:gd name="connsiteY499" fmla="*/ 4725705 h 5209198"/>
                <a:gd name="connsiteX500" fmla="*/ 3096717 w 5326151"/>
                <a:gd name="connsiteY500" fmla="*/ 4737776 h 5209198"/>
                <a:gd name="connsiteX501" fmla="*/ 3120942 w 5326151"/>
                <a:gd name="connsiteY501" fmla="*/ 4737776 h 5209198"/>
                <a:gd name="connsiteX502" fmla="*/ 3236014 w 5326151"/>
                <a:gd name="connsiteY502" fmla="*/ 4804165 h 5209198"/>
                <a:gd name="connsiteX503" fmla="*/ 3260240 w 5326151"/>
                <a:gd name="connsiteY503" fmla="*/ 4942977 h 5209198"/>
                <a:gd name="connsiteX504" fmla="*/ 3260240 w 5326151"/>
                <a:gd name="connsiteY504" fmla="*/ 4979189 h 5209198"/>
                <a:gd name="connsiteX505" fmla="*/ 3284466 w 5326151"/>
                <a:gd name="connsiteY505" fmla="*/ 5009366 h 5209198"/>
                <a:gd name="connsiteX506" fmla="*/ 3290522 w 5326151"/>
                <a:gd name="connsiteY506" fmla="*/ 5015401 h 5209198"/>
                <a:gd name="connsiteX507" fmla="*/ 3284466 w 5326151"/>
                <a:gd name="connsiteY507" fmla="*/ 5027472 h 5209198"/>
                <a:gd name="connsiteX508" fmla="*/ 3254184 w 5326151"/>
                <a:gd name="connsiteY508" fmla="*/ 5051613 h 5209198"/>
                <a:gd name="connsiteX509" fmla="*/ 3272353 w 5326151"/>
                <a:gd name="connsiteY509" fmla="*/ 5075754 h 5209198"/>
                <a:gd name="connsiteX510" fmla="*/ 3272353 w 5326151"/>
                <a:gd name="connsiteY510" fmla="*/ 5087825 h 5209198"/>
                <a:gd name="connsiteX511" fmla="*/ 3284466 w 5326151"/>
                <a:gd name="connsiteY511" fmla="*/ 5093860 h 5209198"/>
                <a:gd name="connsiteX512" fmla="*/ 3284466 w 5326151"/>
                <a:gd name="connsiteY512" fmla="*/ 5142143 h 5209198"/>
                <a:gd name="connsiteX513" fmla="*/ 3272353 w 5326151"/>
                <a:gd name="connsiteY513" fmla="*/ 5148178 h 5209198"/>
                <a:gd name="connsiteX514" fmla="*/ 2981645 w 5326151"/>
                <a:gd name="connsiteY514" fmla="*/ 5148178 h 5209198"/>
                <a:gd name="connsiteX515" fmla="*/ 2975588 w 5326151"/>
                <a:gd name="connsiteY515" fmla="*/ 5142143 h 5209198"/>
                <a:gd name="connsiteX516" fmla="*/ 2975588 w 5326151"/>
                <a:gd name="connsiteY516" fmla="*/ 5093860 h 5209198"/>
                <a:gd name="connsiteX517" fmla="*/ 2981645 w 5326151"/>
                <a:gd name="connsiteY517" fmla="*/ 5087825 h 5209198"/>
                <a:gd name="connsiteX518" fmla="*/ 2981645 w 5326151"/>
                <a:gd name="connsiteY518" fmla="*/ 5075754 h 5209198"/>
                <a:gd name="connsiteX519" fmla="*/ 2993758 w 5326151"/>
                <a:gd name="connsiteY519" fmla="*/ 5051613 h 5209198"/>
                <a:gd name="connsiteX520" fmla="*/ 2999814 w 5326151"/>
                <a:gd name="connsiteY520" fmla="*/ 4997295 h 5209198"/>
                <a:gd name="connsiteX521" fmla="*/ 3042209 w 5326151"/>
                <a:gd name="connsiteY521" fmla="*/ 4961083 h 5209198"/>
                <a:gd name="connsiteX522" fmla="*/ 3084604 w 5326151"/>
                <a:gd name="connsiteY522" fmla="*/ 4924871 h 5209198"/>
                <a:gd name="connsiteX523" fmla="*/ 3090660 w 5326151"/>
                <a:gd name="connsiteY523" fmla="*/ 4888659 h 5209198"/>
                <a:gd name="connsiteX524" fmla="*/ 3072491 w 5326151"/>
                <a:gd name="connsiteY524" fmla="*/ 4888659 h 5209198"/>
                <a:gd name="connsiteX525" fmla="*/ 3066435 w 5326151"/>
                <a:gd name="connsiteY525" fmla="*/ 4906765 h 5209198"/>
                <a:gd name="connsiteX526" fmla="*/ 3054322 w 5326151"/>
                <a:gd name="connsiteY526" fmla="*/ 4918836 h 5209198"/>
                <a:gd name="connsiteX527" fmla="*/ 3036152 w 5326151"/>
                <a:gd name="connsiteY527" fmla="*/ 4930906 h 5209198"/>
                <a:gd name="connsiteX528" fmla="*/ 3017983 w 5326151"/>
                <a:gd name="connsiteY528" fmla="*/ 4918836 h 5209198"/>
                <a:gd name="connsiteX529" fmla="*/ 3005870 w 5326151"/>
                <a:gd name="connsiteY529" fmla="*/ 4912800 h 5209198"/>
                <a:gd name="connsiteX530" fmla="*/ 2987701 w 5326151"/>
                <a:gd name="connsiteY530" fmla="*/ 4894694 h 5209198"/>
                <a:gd name="connsiteX531" fmla="*/ 2987701 w 5326151"/>
                <a:gd name="connsiteY531" fmla="*/ 4888659 h 5209198"/>
                <a:gd name="connsiteX532" fmla="*/ 2999814 w 5326151"/>
                <a:gd name="connsiteY532" fmla="*/ 4846412 h 5209198"/>
                <a:gd name="connsiteX533" fmla="*/ 3024040 w 5326151"/>
                <a:gd name="connsiteY533" fmla="*/ 4810200 h 5209198"/>
                <a:gd name="connsiteX534" fmla="*/ 3024040 w 5326151"/>
                <a:gd name="connsiteY534" fmla="*/ 4804165 h 5209198"/>
                <a:gd name="connsiteX535" fmla="*/ 3060378 w 5326151"/>
                <a:gd name="connsiteY535" fmla="*/ 4761917 h 5209198"/>
                <a:gd name="connsiteX536" fmla="*/ 3054322 w 5326151"/>
                <a:gd name="connsiteY536" fmla="*/ 4755882 h 5209198"/>
                <a:gd name="connsiteX537" fmla="*/ 3048265 w 5326151"/>
                <a:gd name="connsiteY537" fmla="*/ 4737776 h 5209198"/>
                <a:gd name="connsiteX538" fmla="*/ 3048265 w 5326151"/>
                <a:gd name="connsiteY538" fmla="*/ 4731741 h 5209198"/>
                <a:gd name="connsiteX539" fmla="*/ 3048265 w 5326151"/>
                <a:gd name="connsiteY539" fmla="*/ 4725705 h 5209198"/>
                <a:gd name="connsiteX540" fmla="*/ 4028465 w 5326151"/>
                <a:gd name="connsiteY540" fmla="*/ 4723360 h 5209198"/>
                <a:gd name="connsiteX541" fmla="*/ 3984613 w 5326151"/>
                <a:gd name="connsiteY541" fmla="*/ 4854916 h 5209198"/>
                <a:gd name="connsiteX542" fmla="*/ 4101552 w 5326151"/>
                <a:gd name="connsiteY542" fmla="*/ 4723360 h 5209198"/>
                <a:gd name="connsiteX543" fmla="*/ 4028465 w 5326151"/>
                <a:gd name="connsiteY543" fmla="*/ 4723360 h 5209198"/>
                <a:gd name="connsiteX544" fmla="*/ 3926144 w 5326151"/>
                <a:gd name="connsiteY544" fmla="*/ 4723360 h 5209198"/>
                <a:gd name="connsiteX545" fmla="*/ 3969996 w 5326151"/>
                <a:gd name="connsiteY545" fmla="*/ 4862225 h 5209198"/>
                <a:gd name="connsiteX546" fmla="*/ 4013848 w 5326151"/>
                <a:gd name="connsiteY546" fmla="*/ 4723360 h 5209198"/>
                <a:gd name="connsiteX547" fmla="*/ 3831131 w 5326151"/>
                <a:gd name="connsiteY547" fmla="*/ 4723360 h 5209198"/>
                <a:gd name="connsiteX548" fmla="*/ 3948070 w 5326151"/>
                <a:gd name="connsiteY548" fmla="*/ 4854916 h 5209198"/>
                <a:gd name="connsiteX549" fmla="*/ 3904218 w 5326151"/>
                <a:gd name="connsiteY549" fmla="*/ 4723360 h 5209198"/>
                <a:gd name="connsiteX550" fmla="*/ 3831131 w 5326151"/>
                <a:gd name="connsiteY550" fmla="*/ 4723360 h 5209198"/>
                <a:gd name="connsiteX551" fmla="*/ 2416587 w 5326151"/>
                <a:gd name="connsiteY551" fmla="*/ 4715737 h 5209198"/>
                <a:gd name="connsiteX552" fmla="*/ 2407409 w 5326151"/>
                <a:gd name="connsiteY552" fmla="*/ 4763747 h 5209198"/>
                <a:gd name="connsiteX553" fmla="*/ 2444121 w 5326151"/>
                <a:gd name="connsiteY553" fmla="*/ 4763747 h 5209198"/>
                <a:gd name="connsiteX554" fmla="*/ 2453299 w 5326151"/>
                <a:gd name="connsiteY554" fmla="*/ 4715737 h 5209198"/>
                <a:gd name="connsiteX555" fmla="*/ 2416587 w 5326151"/>
                <a:gd name="connsiteY555" fmla="*/ 4715737 h 5209198"/>
                <a:gd name="connsiteX556" fmla="*/ 2333983 w 5326151"/>
                <a:gd name="connsiteY556" fmla="*/ 4715737 h 5209198"/>
                <a:gd name="connsiteX557" fmla="*/ 2333983 w 5326151"/>
                <a:gd name="connsiteY557" fmla="*/ 4763747 h 5209198"/>
                <a:gd name="connsiteX558" fmla="*/ 2389052 w 5326151"/>
                <a:gd name="connsiteY558" fmla="*/ 4763747 h 5209198"/>
                <a:gd name="connsiteX559" fmla="*/ 2398230 w 5326151"/>
                <a:gd name="connsiteY559" fmla="*/ 4715737 h 5209198"/>
                <a:gd name="connsiteX560" fmla="*/ 2333983 w 5326151"/>
                <a:gd name="connsiteY560" fmla="*/ 4715737 h 5209198"/>
                <a:gd name="connsiteX561" fmla="*/ 2260558 w 5326151"/>
                <a:gd name="connsiteY561" fmla="*/ 4715737 h 5209198"/>
                <a:gd name="connsiteX562" fmla="*/ 2251380 w 5326151"/>
                <a:gd name="connsiteY562" fmla="*/ 4763747 h 5209198"/>
                <a:gd name="connsiteX563" fmla="*/ 2315627 w 5326151"/>
                <a:gd name="connsiteY563" fmla="*/ 4763747 h 5209198"/>
                <a:gd name="connsiteX564" fmla="*/ 2315627 w 5326151"/>
                <a:gd name="connsiteY564" fmla="*/ 4715737 h 5209198"/>
                <a:gd name="connsiteX565" fmla="*/ 2260558 w 5326151"/>
                <a:gd name="connsiteY565" fmla="*/ 4715737 h 5209198"/>
                <a:gd name="connsiteX566" fmla="*/ 2177955 w 5326151"/>
                <a:gd name="connsiteY566" fmla="*/ 4715737 h 5209198"/>
                <a:gd name="connsiteX567" fmla="*/ 2177955 w 5326151"/>
                <a:gd name="connsiteY567" fmla="*/ 4763747 h 5209198"/>
                <a:gd name="connsiteX568" fmla="*/ 2233024 w 5326151"/>
                <a:gd name="connsiteY568" fmla="*/ 4763747 h 5209198"/>
                <a:gd name="connsiteX569" fmla="*/ 2242202 w 5326151"/>
                <a:gd name="connsiteY569" fmla="*/ 4715737 h 5209198"/>
                <a:gd name="connsiteX570" fmla="*/ 2177955 w 5326151"/>
                <a:gd name="connsiteY570" fmla="*/ 4715737 h 5209198"/>
                <a:gd name="connsiteX571" fmla="*/ 2095352 w 5326151"/>
                <a:gd name="connsiteY571" fmla="*/ 4715737 h 5209198"/>
                <a:gd name="connsiteX572" fmla="*/ 2104530 w 5326151"/>
                <a:gd name="connsiteY572" fmla="*/ 4763747 h 5209198"/>
                <a:gd name="connsiteX573" fmla="*/ 2159599 w 5326151"/>
                <a:gd name="connsiteY573" fmla="*/ 4763747 h 5209198"/>
                <a:gd name="connsiteX574" fmla="*/ 2159599 w 5326151"/>
                <a:gd name="connsiteY574" fmla="*/ 4715737 h 5209198"/>
                <a:gd name="connsiteX575" fmla="*/ 2095352 w 5326151"/>
                <a:gd name="connsiteY575" fmla="*/ 4715737 h 5209198"/>
                <a:gd name="connsiteX576" fmla="*/ 2031105 w 5326151"/>
                <a:gd name="connsiteY576" fmla="*/ 4715737 h 5209198"/>
                <a:gd name="connsiteX577" fmla="*/ 2021927 w 5326151"/>
                <a:gd name="connsiteY577" fmla="*/ 4725339 h 5209198"/>
                <a:gd name="connsiteX578" fmla="*/ 2031105 w 5326151"/>
                <a:gd name="connsiteY578" fmla="*/ 4763747 h 5209198"/>
                <a:gd name="connsiteX579" fmla="*/ 2086174 w 5326151"/>
                <a:gd name="connsiteY579" fmla="*/ 4763747 h 5209198"/>
                <a:gd name="connsiteX580" fmla="*/ 2076996 w 5326151"/>
                <a:gd name="connsiteY580" fmla="*/ 4715737 h 5209198"/>
                <a:gd name="connsiteX581" fmla="*/ 2031105 w 5326151"/>
                <a:gd name="connsiteY581" fmla="*/ 4715737 h 5209198"/>
                <a:gd name="connsiteX582" fmla="*/ 1536497 w 5326151"/>
                <a:gd name="connsiteY582" fmla="*/ 4700169 h 5209198"/>
                <a:gd name="connsiteX583" fmla="*/ 1536497 w 5326151"/>
                <a:gd name="connsiteY583" fmla="*/ 4761359 h 5209198"/>
                <a:gd name="connsiteX584" fmla="*/ 1630389 w 5326151"/>
                <a:gd name="connsiteY584" fmla="*/ 4761359 h 5209198"/>
                <a:gd name="connsiteX585" fmla="*/ 1630389 w 5326151"/>
                <a:gd name="connsiteY585" fmla="*/ 4700169 h 5209198"/>
                <a:gd name="connsiteX586" fmla="*/ 1536497 w 5326151"/>
                <a:gd name="connsiteY586" fmla="*/ 4700169 h 5209198"/>
                <a:gd name="connsiteX587" fmla="*/ 1419132 w 5326151"/>
                <a:gd name="connsiteY587" fmla="*/ 4700169 h 5209198"/>
                <a:gd name="connsiteX588" fmla="*/ 1419132 w 5326151"/>
                <a:gd name="connsiteY588" fmla="*/ 4794307 h 5209198"/>
                <a:gd name="connsiteX589" fmla="*/ 1480162 w 5326151"/>
                <a:gd name="connsiteY589" fmla="*/ 4794307 h 5209198"/>
                <a:gd name="connsiteX590" fmla="*/ 1480162 w 5326151"/>
                <a:gd name="connsiteY590" fmla="*/ 4700169 h 5209198"/>
                <a:gd name="connsiteX591" fmla="*/ 1419132 w 5326151"/>
                <a:gd name="connsiteY591" fmla="*/ 4700169 h 5209198"/>
                <a:gd name="connsiteX592" fmla="*/ 3625667 w 5326151"/>
                <a:gd name="connsiteY592" fmla="*/ 4696832 h 5209198"/>
                <a:gd name="connsiteX593" fmla="*/ 3620372 w 5326151"/>
                <a:gd name="connsiteY593" fmla="*/ 4702129 h 5209198"/>
                <a:gd name="connsiteX594" fmla="*/ 3625667 w 5326151"/>
                <a:gd name="connsiteY594" fmla="*/ 4707427 h 5209198"/>
                <a:gd name="connsiteX595" fmla="*/ 3630962 w 5326151"/>
                <a:gd name="connsiteY595" fmla="*/ 4702129 h 5209198"/>
                <a:gd name="connsiteX596" fmla="*/ 3625667 w 5326151"/>
                <a:gd name="connsiteY596" fmla="*/ 4696832 h 5209198"/>
                <a:gd name="connsiteX597" fmla="*/ 3572719 w 5326151"/>
                <a:gd name="connsiteY597" fmla="*/ 4696832 h 5209198"/>
                <a:gd name="connsiteX598" fmla="*/ 3567424 w 5326151"/>
                <a:gd name="connsiteY598" fmla="*/ 4702129 h 5209198"/>
                <a:gd name="connsiteX599" fmla="*/ 3572719 w 5326151"/>
                <a:gd name="connsiteY599" fmla="*/ 4707427 h 5209198"/>
                <a:gd name="connsiteX600" fmla="*/ 3578013 w 5326151"/>
                <a:gd name="connsiteY600" fmla="*/ 4702129 h 5209198"/>
                <a:gd name="connsiteX601" fmla="*/ 3572719 w 5326151"/>
                <a:gd name="connsiteY601" fmla="*/ 4696832 h 5209198"/>
                <a:gd name="connsiteX602" fmla="*/ 3519770 w 5326151"/>
                <a:gd name="connsiteY602" fmla="*/ 4696832 h 5209198"/>
                <a:gd name="connsiteX603" fmla="*/ 3514476 w 5326151"/>
                <a:gd name="connsiteY603" fmla="*/ 4702129 h 5209198"/>
                <a:gd name="connsiteX604" fmla="*/ 3519770 w 5326151"/>
                <a:gd name="connsiteY604" fmla="*/ 4707427 h 5209198"/>
                <a:gd name="connsiteX605" fmla="*/ 3525065 w 5326151"/>
                <a:gd name="connsiteY605" fmla="*/ 4702129 h 5209198"/>
                <a:gd name="connsiteX606" fmla="*/ 3519770 w 5326151"/>
                <a:gd name="connsiteY606" fmla="*/ 4696832 h 5209198"/>
                <a:gd name="connsiteX607" fmla="*/ 1531802 w 5326151"/>
                <a:gd name="connsiteY607" fmla="*/ 4690755 h 5209198"/>
                <a:gd name="connsiteX608" fmla="*/ 1635083 w 5326151"/>
                <a:gd name="connsiteY608" fmla="*/ 4690755 h 5209198"/>
                <a:gd name="connsiteX609" fmla="*/ 1639778 w 5326151"/>
                <a:gd name="connsiteY609" fmla="*/ 4695462 h 5209198"/>
                <a:gd name="connsiteX610" fmla="*/ 1639778 w 5326151"/>
                <a:gd name="connsiteY610" fmla="*/ 4766066 h 5209198"/>
                <a:gd name="connsiteX611" fmla="*/ 1635083 w 5326151"/>
                <a:gd name="connsiteY611" fmla="*/ 4770772 h 5209198"/>
                <a:gd name="connsiteX612" fmla="*/ 1531802 w 5326151"/>
                <a:gd name="connsiteY612" fmla="*/ 4770772 h 5209198"/>
                <a:gd name="connsiteX613" fmla="*/ 1527108 w 5326151"/>
                <a:gd name="connsiteY613" fmla="*/ 4766066 h 5209198"/>
                <a:gd name="connsiteX614" fmla="*/ 1527108 w 5326151"/>
                <a:gd name="connsiteY614" fmla="*/ 4695462 h 5209198"/>
                <a:gd name="connsiteX615" fmla="*/ 1531802 w 5326151"/>
                <a:gd name="connsiteY615" fmla="*/ 4690755 h 5209198"/>
                <a:gd name="connsiteX616" fmla="*/ 3625667 w 5326151"/>
                <a:gd name="connsiteY616" fmla="*/ 4686236 h 5209198"/>
                <a:gd name="connsiteX617" fmla="*/ 3641551 w 5326151"/>
                <a:gd name="connsiteY617" fmla="*/ 4702129 h 5209198"/>
                <a:gd name="connsiteX618" fmla="*/ 3625667 w 5326151"/>
                <a:gd name="connsiteY618" fmla="*/ 4718023 h 5209198"/>
                <a:gd name="connsiteX619" fmla="*/ 3609782 w 5326151"/>
                <a:gd name="connsiteY619" fmla="*/ 4702129 h 5209198"/>
                <a:gd name="connsiteX620" fmla="*/ 3625667 w 5326151"/>
                <a:gd name="connsiteY620" fmla="*/ 4686236 h 5209198"/>
                <a:gd name="connsiteX621" fmla="*/ 3572719 w 5326151"/>
                <a:gd name="connsiteY621" fmla="*/ 4686236 h 5209198"/>
                <a:gd name="connsiteX622" fmla="*/ 3588603 w 5326151"/>
                <a:gd name="connsiteY622" fmla="*/ 4702129 h 5209198"/>
                <a:gd name="connsiteX623" fmla="*/ 3572719 w 5326151"/>
                <a:gd name="connsiteY623" fmla="*/ 4718023 h 5209198"/>
                <a:gd name="connsiteX624" fmla="*/ 3556834 w 5326151"/>
                <a:gd name="connsiteY624" fmla="*/ 4702129 h 5209198"/>
                <a:gd name="connsiteX625" fmla="*/ 3572719 w 5326151"/>
                <a:gd name="connsiteY625" fmla="*/ 4686236 h 5209198"/>
                <a:gd name="connsiteX626" fmla="*/ 3519770 w 5326151"/>
                <a:gd name="connsiteY626" fmla="*/ 4686236 h 5209198"/>
                <a:gd name="connsiteX627" fmla="*/ 3535655 w 5326151"/>
                <a:gd name="connsiteY627" fmla="*/ 4702129 h 5209198"/>
                <a:gd name="connsiteX628" fmla="*/ 3519770 w 5326151"/>
                <a:gd name="connsiteY628" fmla="*/ 4718023 h 5209198"/>
                <a:gd name="connsiteX629" fmla="*/ 3503886 w 5326151"/>
                <a:gd name="connsiteY629" fmla="*/ 4702129 h 5209198"/>
                <a:gd name="connsiteX630" fmla="*/ 3519770 w 5326151"/>
                <a:gd name="connsiteY630" fmla="*/ 4686236 h 5209198"/>
                <a:gd name="connsiteX631" fmla="*/ 4079626 w 5326151"/>
                <a:gd name="connsiteY631" fmla="*/ 4672200 h 5209198"/>
                <a:gd name="connsiteX632" fmla="*/ 4043083 w 5326151"/>
                <a:gd name="connsiteY632" fmla="*/ 4708743 h 5209198"/>
                <a:gd name="connsiteX633" fmla="*/ 4108861 w 5326151"/>
                <a:gd name="connsiteY633" fmla="*/ 4708743 h 5209198"/>
                <a:gd name="connsiteX634" fmla="*/ 3969996 w 5326151"/>
                <a:gd name="connsiteY634" fmla="*/ 4672200 h 5209198"/>
                <a:gd name="connsiteX635" fmla="*/ 3933452 w 5326151"/>
                <a:gd name="connsiteY635" fmla="*/ 4708743 h 5209198"/>
                <a:gd name="connsiteX636" fmla="*/ 4006539 w 5326151"/>
                <a:gd name="connsiteY636" fmla="*/ 4708743 h 5209198"/>
                <a:gd name="connsiteX637" fmla="*/ 3969996 w 5326151"/>
                <a:gd name="connsiteY637" fmla="*/ 4672200 h 5209198"/>
                <a:gd name="connsiteX638" fmla="*/ 3860365 w 5326151"/>
                <a:gd name="connsiteY638" fmla="*/ 4672200 h 5209198"/>
                <a:gd name="connsiteX639" fmla="*/ 3831131 w 5326151"/>
                <a:gd name="connsiteY639" fmla="*/ 4708743 h 5209198"/>
                <a:gd name="connsiteX640" fmla="*/ 3896909 w 5326151"/>
                <a:gd name="connsiteY640" fmla="*/ 4708743 h 5209198"/>
                <a:gd name="connsiteX641" fmla="*/ 3860365 w 5326151"/>
                <a:gd name="connsiteY641" fmla="*/ 4672200 h 5209198"/>
                <a:gd name="connsiteX642" fmla="*/ 3984613 w 5326151"/>
                <a:gd name="connsiteY642" fmla="*/ 4664891 h 5209198"/>
                <a:gd name="connsiteX643" fmla="*/ 4028465 w 5326151"/>
                <a:gd name="connsiteY643" fmla="*/ 4708743 h 5209198"/>
                <a:gd name="connsiteX644" fmla="*/ 4065009 w 5326151"/>
                <a:gd name="connsiteY644" fmla="*/ 4664891 h 5209198"/>
                <a:gd name="connsiteX645" fmla="*/ 3984613 w 5326151"/>
                <a:gd name="connsiteY645" fmla="*/ 4664891 h 5209198"/>
                <a:gd name="connsiteX646" fmla="*/ 3874983 w 5326151"/>
                <a:gd name="connsiteY646" fmla="*/ 4664891 h 5209198"/>
                <a:gd name="connsiteX647" fmla="*/ 3911526 w 5326151"/>
                <a:gd name="connsiteY647" fmla="*/ 4708743 h 5209198"/>
                <a:gd name="connsiteX648" fmla="*/ 3948070 w 5326151"/>
                <a:gd name="connsiteY648" fmla="*/ 4664891 h 5209198"/>
                <a:gd name="connsiteX649" fmla="*/ 3874983 w 5326151"/>
                <a:gd name="connsiteY649" fmla="*/ 4664891 h 5209198"/>
                <a:gd name="connsiteX650" fmla="*/ 3355631 w 5326151"/>
                <a:gd name="connsiteY650" fmla="*/ 4659747 h 5209198"/>
                <a:gd name="connsiteX651" fmla="*/ 3355631 w 5326151"/>
                <a:gd name="connsiteY651" fmla="*/ 4876956 h 5209198"/>
                <a:gd name="connsiteX652" fmla="*/ 3376810 w 5326151"/>
                <a:gd name="connsiteY652" fmla="*/ 4903445 h 5209198"/>
                <a:gd name="connsiteX653" fmla="*/ 3662731 w 5326151"/>
                <a:gd name="connsiteY653" fmla="*/ 4903445 h 5209198"/>
                <a:gd name="connsiteX654" fmla="*/ 3689205 w 5326151"/>
                <a:gd name="connsiteY654" fmla="*/ 4876956 h 5209198"/>
                <a:gd name="connsiteX655" fmla="*/ 3689205 w 5326151"/>
                <a:gd name="connsiteY655" fmla="*/ 4659747 h 5209198"/>
                <a:gd name="connsiteX656" fmla="*/ 3355631 w 5326151"/>
                <a:gd name="connsiteY656" fmla="*/ 4659747 h 5209198"/>
                <a:gd name="connsiteX657" fmla="*/ 1405048 w 5326151"/>
                <a:gd name="connsiteY657" fmla="*/ 4657806 h 5209198"/>
                <a:gd name="connsiteX658" fmla="*/ 1386270 w 5326151"/>
                <a:gd name="connsiteY658" fmla="*/ 4667220 h 5209198"/>
                <a:gd name="connsiteX659" fmla="*/ 1386270 w 5326151"/>
                <a:gd name="connsiteY659" fmla="*/ 4794307 h 5209198"/>
                <a:gd name="connsiteX660" fmla="*/ 1409743 w 5326151"/>
                <a:gd name="connsiteY660" fmla="*/ 4794307 h 5209198"/>
                <a:gd name="connsiteX661" fmla="*/ 1409743 w 5326151"/>
                <a:gd name="connsiteY661" fmla="*/ 4695462 h 5209198"/>
                <a:gd name="connsiteX662" fmla="*/ 1414437 w 5326151"/>
                <a:gd name="connsiteY662" fmla="*/ 4690755 h 5209198"/>
                <a:gd name="connsiteX663" fmla="*/ 1484856 w 5326151"/>
                <a:gd name="connsiteY663" fmla="*/ 4690755 h 5209198"/>
                <a:gd name="connsiteX664" fmla="*/ 1489551 w 5326151"/>
                <a:gd name="connsiteY664" fmla="*/ 4695462 h 5209198"/>
                <a:gd name="connsiteX665" fmla="*/ 1489551 w 5326151"/>
                <a:gd name="connsiteY665" fmla="*/ 4794307 h 5209198"/>
                <a:gd name="connsiteX666" fmla="*/ 1663251 w 5326151"/>
                <a:gd name="connsiteY666" fmla="*/ 4794307 h 5209198"/>
                <a:gd name="connsiteX667" fmla="*/ 1663251 w 5326151"/>
                <a:gd name="connsiteY667" fmla="*/ 4667220 h 5209198"/>
                <a:gd name="connsiteX668" fmla="*/ 1644473 w 5326151"/>
                <a:gd name="connsiteY668" fmla="*/ 4657806 h 5209198"/>
                <a:gd name="connsiteX669" fmla="*/ 1621000 w 5326151"/>
                <a:gd name="connsiteY669" fmla="*/ 4667220 h 5209198"/>
                <a:gd name="connsiteX670" fmla="*/ 1616305 w 5326151"/>
                <a:gd name="connsiteY670" fmla="*/ 4667220 h 5209198"/>
                <a:gd name="connsiteX671" fmla="*/ 1597527 w 5326151"/>
                <a:gd name="connsiteY671" fmla="*/ 4657806 h 5209198"/>
                <a:gd name="connsiteX672" fmla="*/ 1574054 w 5326151"/>
                <a:gd name="connsiteY672" fmla="*/ 4667220 h 5209198"/>
                <a:gd name="connsiteX673" fmla="*/ 1569359 w 5326151"/>
                <a:gd name="connsiteY673" fmla="*/ 4667220 h 5209198"/>
                <a:gd name="connsiteX674" fmla="*/ 1550581 w 5326151"/>
                <a:gd name="connsiteY674" fmla="*/ 4657806 h 5209198"/>
                <a:gd name="connsiteX675" fmla="*/ 1527108 w 5326151"/>
                <a:gd name="connsiteY675" fmla="*/ 4667220 h 5209198"/>
                <a:gd name="connsiteX676" fmla="*/ 1522413 w 5326151"/>
                <a:gd name="connsiteY676" fmla="*/ 4667220 h 5209198"/>
                <a:gd name="connsiteX677" fmla="*/ 1503635 w 5326151"/>
                <a:gd name="connsiteY677" fmla="*/ 4657806 h 5209198"/>
                <a:gd name="connsiteX678" fmla="*/ 1480162 w 5326151"/>
                <a:gd name="connsiteY678" fmla="*/ 4667220 h 5209198"/>
                <a:gd name="connsiteX679" fmla="*/ 1475467 w 5326151"/>
                <a:gd name="connsiteY679" fmla="*/ 4667220 h 5209198"/>
                <a:gd name="connsiteX680" fmla="*/ 1451994 w 5326151"/>
                <a:gd name="connsiteY680" fmla="*/ 4657806 h 5209198"/>
                <a:gd name="connsiteX681" fmla="*/ 1433216 w 5326151"/>
                <a:gd name="connsiteY681" fmla="*/ 4667220 h 5209198"/>
                <a:gd name="connsiteX682" fmla="*/ 1428521 w 5326151"/>
                <a:gd name="connsiteY682" fmla="*/ 4667220 h 5209198"/>
                <a:gd name="connsiteX683" fmla="*/ 1405048 w 5326151"/>
                <a:gd name="connsiteY683" fmla="*/ 4657806 h 5209198"/>
                <a:gd name="connsiteX684" fmla="*/ 3853057 w 5326151"/>
                <a:gd name="connsiteY684" fmla="*/ 4642965 h 5209198"/>
                <a:gd name="connsiteX685" fmla="*/ 4079626 w 5326151"/>
                <a:gd name="connsiteY685" fmla="*/ 4642965 h 5209198"/>
                <a:gd name="connsiteX686" fmla="*/ 4094244 w 5326151"/>
                <a:gd name="connsiteY686" fmla="*/ 4650274 h 5209198"/>
                <a:gd name="connsiteX687" fmla="*/ 4130787 w 5326151"/>
                <a:gd name="connsiteY687" fmla="*/ 4708743 h 5209198"/>
                <a:gd name="connsiteX688" fmla="*/ 4130787 w 5326151"/>
                <a:gd name="connsiteY688" fmla="*/ 4730669 h 5209198"/>
                <a:gd name="connsiteX689" fmla="*/ 3977304 w 5326151"/>
                <a:gd name="connsiteY689" fmla="*/ 4898768 h 5209198"/>
                <a:gd name="connsiteX690" fmla="*/ 3969996 w 5326151"/>
                <a:gd name="connsiteY690" fmla="*/ 4898768 h 5209198"/>
                <a:gd name="connsiteX691" fmla="*/ 3955378 w 5326151"/>
                <a:gd name="connsiteY691" fmla="*/ 4898768 h 5209198"/>
                <a:gd name="connsiteX692" fmla="*/ 3809204 w 5326151"/>
                <a:gd name="connsiteY692" fmla="*/ 4730669 h 5209198"/>
                <a:gd name="connsiteX693" fmla="*/ 3809204 w 5326151"/>
                <a:gd name="connsiteY693" fmla="*/ 4708743 h 5209198"/>
                <a:gd name="connsiteX694" fmla="*/ 3845748 w 5326151"/>
                <a:gd name="connsiteY694" fmla="*/ 4650274 h 5209198"/>
                <a:gd name="connsiteX695" fmla="*/ 3853057 w 5326151"/>
                <a:gd name="connsiteY695" fmla="*/ 4642965 h 5209198"/>
                <a:gd name="connsiteX696" fmla="*/ 1649167 w 5326151"/>
                <a:gd name="connsiteY696" fmla="*/ 4634272 h 5209198"/>
                <a:gd name="connsiteX697" fmla="*/ 1649167 w 5326151"/>
                <a:gd name="connsiteY697" fmla="*/ 4648393 h 5209198"/>
                <a:gd name="connsiteX698" fmla="*/ 1663251 w 5326151"/>
                <a:gd name="connsiteY698" fmla="*/ 4657806 h 5209198"/>
                <a:gd name="connsiteX699" fmla="*/ 1667946 w 5326151"/>
                <a:gd name="connsiteY699" fmla="*/ 4657806 h 5209198"/>
                <a:gd name="connsiteX700" fmla="*/ 1686724 w 5326151"/>
                <a:gd name="connsiteY700" fmla="*/ 4648393 h 5209198"/>
                <a:gd name="connsiteX701" fmla="*/ 1686724 w 5326151"/>
                <a:gd name="connsiteY701" fmla="*/ 4634272 h 5209198"/>
                <a:gd name="connsiteX702" fmla="*/ 1649167 w 5326151"/>
                <a:gd name="connsiteY702" fmla="*/ 4634272 h 5209198"/>
                <a:gd name="connsiteX703" fmla="*/ 1602221 w 5326151"/>
                <a:gd name="connsiteY703" fmla="*/ 4634272 h 5209198"/>
                <a:gd name="connsiteX704" fmla="*/ 1602221 w 5326151"/>
                <a:gd name="connsiteY704" fmla="*/ 4648393 h 5209198"/>
                <a:gd name="connsiteX705" fmla="*/ 1616305 w 5326151"/>
                <a:gd name="connsiteY705" fmla="*/ 4657806 h 5209198"/>
                <a:gd name="connsiteX706" fmla="*/ 1621000 w 5326151"/>
                <a:gd name="connsiteY706" fmla="*/ 4657806 h 5209198"/>
                <a:gd name="connsiteX707" fmla="*/ 1639778 w 5326151"/>
                <a:gd name="connsiteY707" fmla="*/ 4648393 h 5209198"/>
                <a:gd name="connsiteX708" fmla="*/ 1639778 w 5326151"/>
                <a:gd name="connsiteY708" fmla="*/ 4634272 h 5209198"/>
                <a:gd name="connsiteX709" fmla="*/ 1602221 w 5326151"/>
                <a:gd name="connsiteY709" fmla="*/ 4634272 h 5209198"/>
                <a:gd name="connsiteX710" fmla="*/ 1555275 w 5326151"/>
                <a:gd name="connsiteY710" fmla="*/ 4634272 h 5209198"/>
                <a:gd name="connsiteX711" fmla="*/ 1555275 w 5326151"/>
                <a:gd name="connsiteY711" fmla="*/ 4648393 h 5209198"/>
                <a:gd name="connsiteX712" fmla="*/ 1569359 w 5326151"/>
                <a:gd name="connsiteY712" fmla="*/ 4657806 h 5209198"/>
                <a:gd name="connsiteX713" fmla="*/ 1574054 w 5326151"/>
                <a:gd name="connsiteY713" fmla="*/ 4657806 h 5209198"/>
                <a:gd name="connsiteX714" fmla="*/ 1592832 w 5326151"/>
                <a:gd name="connsiteY714" fmla="*/ 4648393 h 5209198"/>
                <a:gd name="connsiteX715" fmla="*/ 1592832 w 5326151"/>
                <a:gd name="connsiteY715" fmla="*/ 4634272 h 5209198"/>
                <a:gd name="connsiteX716" fmla="*/ 1555275 w 5326151"/>
                <a:gd name="connsiteY716" fmla="*/ 4634272 h 5209198"/>
                <a:gd name="connsiteX717" fmla="*/ 1508329 w 5326151"/>
                <a:gd name="connsiteY717" fmla="*/ 4634272 h 5209198"/>
                <a:gd name="connsiteX718" fmla="*/ 1508329 w 5326151"/>
                <a:gd name="connsiteY718" fmla="*/ 4648393 h 5209198"/>
                <a:gd name="connsiteX719" fmla="*/ 1522413 w 5326151"/>
                <a:gd name="connsiteY719" fmla="*/ 4657806 h 5209198"/>
                <a:gd name="connsiteX720" fmla="*/ 1527108 w 5326151"/>
                <a:gd name="connsiteY720" fmla="*/ 4657806 h 5209198"/>
                <a:gd name="connsiteX721" fmla="*/ 1545886 w 5326151"/>
                <a:gd name="connsiteY721" fmla="*/ 4648393 h 5209198"/>
                <a:gd name="connsiteX722" fmla="*/ 1545886 w 5326151"/>
                <a:gd name="connsiteY722" fmla="*/ 4634272 h 5209198"/>
                <a:gd name="connsiteX723" fmla="*/ 1508329 w 5326151"/>
                <a:gd name="connsiteY723" fmla="*/ 4634272 h 5209198"/>
                <a:gd name="connsiteX724" fmla="*/ 1456689 w 5326151"/>
                <a:gd name="connsiteY724" fmla="*/ 4634272 h 5209198"/>
                <a:gd name="connsiteX725" fmla="*/ 1456689 w 5326151"/>
                <a:gd name="connsiteY725" fmla="*/ 4648393 h 5209198"/>
                <a:gd name="connsiteX726" fmla="*/ 1475467 w 5326151"/>
                <a:gd name="connsiteY726" fmla="*/ 4657806 h 5209198"/>
                <a:gd name="connsiteX727" fmla="*/ 1480162 w 5326151"/>
                <a:gd name="connsiteY727" fmla="*/ 4657806 h 5209198"/>
                <a:gd name="connsiteX728" fmla="*/ 1498940 w 5326151"/>
                <a:gd name="connsiteY728" fmla="*/ 4648393 h 5209198"/>
                <a:gd name="connsiteX729" fmla="*/ 1498940 w 5326151"/>
                <a:gd name="connsiteY729" fmla="*/ 4634272 h 5209198"/>
                <a:gd name="connsiteX730" fmla="*/ 1456689 w 5326151"/>
                <a:gd name="connsiteY730" fmla="*/ 4634272 h 5209198"/>
                <a:gd name="connsiteX731" fmla="*/ 1409743 w 5326151"/>
                <a:gd name="connsiteY731" fmla="*/ 4634272 h 5209198"/>
                <a:gd name="connsiteX732" fmla="*/ 1409743 w 5326151"/>
                <a:gd name="connsiteY732" fmla="*/ 4648393 h 5209198"/>
                <a:gd name="connsiteX733" fmla="*/ 1428521 w 5326151"/>
                <a:gd name="connsiteY733" fmla="*/ 4657806 h 5209198"/>
                <a:gd name="connsiteX734" fmla="*/ 1433216 w 5326151"/>
                <a:gd name="connsiteY734" fmla="*/ 4657806 h 5209198"/>
                <a:gd name="connsiteX735" fmla="*/ 1447299 w 5326151"/>
                <a:gd name="connsiteY735" fmla="*/ 4648393 h 5209198"/>
                <a:gd name="connsiteX736" fmla="*/ 1447299 w 5326151"/>
                <a:gd name="connsiteY736" fmla="*/ 4634272 h 5209198"/>
                <a:gd name="connsiteX737" fmla="*/ 1362797 w 5326151"/>
                <a:gd name="connsiteY737" fmla="*/ 4634272 h 5209198"/>
                <a:gd name="connsiteX738" fmla="*/ 1362797 w 5326151"/>
                <a:gd name="connsiteY738" fmla="*/ 4648393 h 5209198"/>
                <a:gd name="connsiteX739" fmla="*/ 1381575 w 5326151"/>
                <a:gd name="connsiteY739" fmla="*/ 4657806 h 5209198"/>
                <a:gd name="connsiteX740" fmla="*/ 1386270 w 5326151"/>
                <a:gd name="connsiteY740" fmla="*/ 4657806 h 5209198"/>
                <a:gd name="connsiteX741" fmla="*/ 1400353 w 5326151"/>
                <a:gd name="connsiteY741" fmla="*/ 4648393 h 5209198"/>
                <a:gd name="connsiteX742" fmla="*/ 1400353 w 5326151"/>
                <a:gd name="connsiteY742" fmla="*/ 4634272 h 5209198"/>
                <a:gd name="connsiteX743" fmla="*/ 1362797 w 5326151"/>
                <a:gd name="connsiteY743" fmla="*/ 4634272 h 5209198"/>
                <a:gd name="connsiteX744" fmla="*/ 1896788 w 5326151"/>
                <a:gd name="connsiteY744" fmla="*/ 4627535 h 5209198"/>
                <a:gd name="connsiteX745" fmla="*/ 1896788 w 5326151"/>
                <a:gd name="connsiteY745" fmla="*/ 4640843 h 5209198"/>
                <a:gd name="connsiteX746" fmla="*/ 1915371 w 5326151"/>
                <a:gd name="connsiteY746" fmla="*/ 4631971 h 5209198"/>
                <a:gd name="connsiteX747" fmla="*/ 1920017 w 5326151"/>
                <a:gd name="connsiteY747" fmla="*/ 4627535 h 5209198"/>
                <a:gd name="connsiteX748" fmla="*/ 1896788 w 5326151"/>
                <a:gd name="connsiteY748" fmla="*/ 4627535 h 5209198"/>
                <a:gd name="connsiteX749" fmla="*/ 4160022 w 5326151"/>
                <a:gd name="connsiteY749" fmla="*/ 4618299 h 5209198"/>
                <a:gd name="connsiteX750" fmla="*/ 4167330 w 5326151"/>
                <a:gd name="connsiteY750" fmla="*/ 4621039 h 5209198"/>
                <a:gd name="connsiteX751" fmla="*/ 4160022 w 5326151"/>
                <a:gd name="connsiteY751" fmla="*/ 4635656 h 5209198"/>
                <a:gd name="connsiteX752" fmla="*/ 4138096 w 5326151"/>
                <a:gd name="connsiteY752" fmla="*/ 4650274 h 5209198"/>
                <a:gd name="connsiteX753" fmla="*/ 4130787 w 5326151"/>
                <a:gd name="connsiteY753" fmla="*/ 4650274 h 5209198"/>
                <a:gd name="connsiteX754" fmla="*/ 4123478 w 5326151"/>
                <a:gd name="connsiteY754" fmla="*/ 4642965 h 5209198"/>
                <a:gd name="connsiteX755" fmla="*/ 4130787 w 5326151"/>
                <a:gd name="connsiteY755" fmla="*/ 4635656 h 5209198"/>
                <a:gd name="connsiteX756" fmla="*/ 4152713 w 5326151"/>
                <a:gd name="connsiteY756" fmla="*/ 4621039 h 5209198"/>
                <a:gd name="connsiteX757" fmla="*/ 4160022 w 5326151"/>
                <a:gd name="connsiteY757" fmla="*/ 4618299 h 5209198"/>
                <a:gd name="connsiteX758" fmla="*/ 3776315 w 5326151"/>
                <a:gd name="connsiteY758" fmla="*/ 4618299 h 5209198"/>
                <a:gd name="connsiteX759" fmla="*/ 3779970 w 5326151"/>
                <a:gd name="connsiteY759" fmla="*/ 4621039 h 5209198"/>
                <a:gd name="connsiteX760" fmla="*/ 3809204 w 5326151"/>
                <a:gd name="connsiteY760" fmla="*/ 4635656 h 5209198"/>
                <a:gd name="connsiteX761" fmla="*/ 3816513 w 5326151"/>
                <a:gd name="connsiteY761" fmla="*/ 4642965 h 5209198"/>
                <a:gd name="connsiteX762" fmla="*/ 3809204 w 5326151"/>
                <a:gd name="connsiteY762" fmla="*/ 4650274 h 5209198"/>
                <a:gd name="connsiteX763" fmla="*/ 3801896 w 5326151"/>
                <a:gd name="connsiteY763" fmla="*/ 4650274 h 5209198"/>
                <a:gd name="connsiteX764" fmla="*/ 3772661 w 5326151"/>
                <a:gd name="connsiteY764" fmla="*/ 4635656 h 5209198"/>
                <a:gd name="connsiteX765" fmla="*/ 3772661 w 5326151"/>
                <a:gd name="connsiteY765" fmla="*/ 4621039 h 5209198"/>
                <a:gd name="connsiteX766" fmla="*/ 3776315 w 5326151"/>
                <a:gd name="connsiteY766" fmla="*/ 4618299 h 5209198"/>
                <a:gd name="connsiteX767" fmla="*/ 1947891 w 5326151"/>
                <a:gd name="connsiteY767" fmla="*/ 4600919 h 5209198"/>
                <a:gd name="connsiteX768" fmla="*/ 1947891 w 5326151"/>
                <a:gd name="connsiteY768" fmla="*/ 4609791 h 5209198"/>
                <a:gd name="connsiteX769" fmla="*/ 1947891 w 5326151"/>
                <a:gd name="connsiteY769" fmla="*/ 4614227 h 5209198"/>
                <a:gd name="connsiteX770" fmla="*/ 1971119 w 5326151"/>
                <a:gd name="connsiteY770" fmla="*/ 4605355 h 5209198"/>
                <a:gd name="connsiteX771" fmla="*/ 1975765 w 5326151"/>
                <a:gd name="connsiteY771" fmla="*/ 4600919 h 5209198"/>
                <a:gd name="connsiteX772" fmla="*/ 1947891 w 5326151"/>
                <a:gd name="connsiteY772" fmla="*/ 4600919 h 5209198"/>
                <a:gd name="connsiteX773" fmla="*/ 2535903 w 5326151"/>
                <a:gd name="connsiteY773" fmla="*/ 4590912 h 5209198"/>
                <a:gd name="connsiteX774" fmla="*/ 2636862 w 5326151"/>
                <a:gd name="connsiteY774" fmla="*/ 4590912 h 5209198"/>
                <a:gd name="connsiteX775" fmla="*/ 2646040 w 5326151"/>
                <a:gd name="connsiteY775" fmla="*/ 4610116 h 5209198"/>
                <a:gd name="connsiteX776" fmla="*/ 2636862 w 5326151"/>
                <a:gd name="connsiteY776" fmla="*/ 4619718 h 5209198"/>
                <a:gd name="connsiteX777" fmla="*/ 2535903 w 5326151"/>
                <a:gd name="connsiteY777" fmla="*/ 4619718 h 5209198"/>
                <a:gd name="connsiteX778" fmla="*/ 2508368 w 5326151"/>
                <a:gd name="connsiteY778" fmla="*/ 4648524 h 5209198"/>
                <a:gd name="connsiteX779" fmla="*/ 2490012 w 5326151"/>
                <a:gd name="connsiteY779" fmla="*/ 4706135 h 5209198"/>
                <a:gd name="connsiteX780" fmla="*/ 2490012 w 5326151"/>
                <a:gd name="connsiteY780" fmla="*/ 4715737 h 5209198"/>
                <a:gd name="connsiteX781" fmla="*/ 2434943 w 5326151"/>
                <a:gd name="connsiteY781" fmla="*/ 4888572 h 5209198"/>
                <a:gd name="connsiteX782" fmla="*/ 2379874 w 5326151"/>
                <a:gd name="connsiteY782" fmla="*/ 4926979 h 5209198"/>
                <a:gd name="connsiteX783" fmla="*/ 2104530 w 5326151"/>
                <a:gd name="connsiteY783" fmla="*/ 4926979 h 5209198"/>
                <a:gd name="connsiteX784" fmla="*/ 2095352 w 5326151"/>
                <a:gd name="connsiteY784" fmla="*/ 4926979 h 5209198"/>
                <a:gd name="connsiteX785" fmla="*/ 2095352 w 5326151"/>
                <a:gd name="connsiteY785" fmla="*/ 4955785 h 5209198"/>
                <a:gd name="connsiteX786" fmla="*/ 2104530 w 5326151"/>
                <a:gd name="connsiteY786" fmla="*/ 4974989 h 5209198"/>
                <a:gd name="connsiteX787" fmla="*/ 2416587 w 5326151"/>
                <a:gd name="connsiteY787" fmla="*/ 4974989 h 5209198"/>
                <a:gd name="connsiteX788" fmla="*/ 2425765 w 5326151"/>
                <a:gd name="connsiteY788" fmla="*/ 4984591 h 5209198"/>
                <a:gd name="connsiteX789" fmla="*/ 2416587 w 5326151"/>
                <a:gd name="connsiteY789" fmla="*/ 5003795 h 5209198"/>
                <a:gd name="connsiteX790" fmla="*/ 2104530 w 5326151"/>
                <a:gd name="connsiteY790" fmla="*/ 5003795 h 5209198"/>
                <a:gd name="connsiteX791" fmla="*/ 2067817 w 5326151"/>
                <a:gd name="connsiteY791" fmla="*/ 4955785 h 5209198"/>
                <a:gd name="connsiteX792" fmla="*/ 2067817 w 5326151"/>
                <a:gd name="connsiteY792" fmla="*/ 4917378 h 5209198"/>
                <a:gd name="connsiteX793" fmla="*/ 2067817 w 5326151"/>
                <a:gd name="connsiteY793" fmla="*/ 4907776 h 5209198"/>
                <a:gd name="connsiteX794" fmla="*/ 2049461 w 5326151"/>
                <a:gd name="connsiteY794" fmla="*/ 4888572 h 5209198"/>
                <a:gd name="connsiteX795" fmla="*/ 1994392 w 5326151"/>
                <a:gd name="connsiteY795" fmla="*/ 4744543 h 5209198"/>
                <a:gd name="connsiteX796" fmla="*/ 1994392 w 5326151"/>
                <a:gd name="connsiteY796" fmla="*/ 4706135 h 5209198"/>
                <a:gd name="connsiteX797" fmla="*/ 2031105 w 5326151"/>
                <a:gd name="connsiteY797" fmla="*/ 4686931 h 5209198"/>
                <a:gd name="connsiteX798" fmla="*/ 2462477 w 5326151"/>
                <a:gd name="connsiteY798" fmla="*/ 4686931 h 5209198"/>
                <a:gd name="connsiteX799" fmla="*/ 2480834 w 5326151"/>
                <a:gd name="connsiteY799" fmla="*/ 4638922 h 5209198"/>
                <a:gd name="connsiteX800" fmla="*/ 2535903 w 5326151"/>
                <a:gd name="connsiteY800" fmla="*/ 4590912 h 5209198"/>
                <a:gd name="connsiteX801" fmla="*/ 1386270 w 5326151"/>
                <a:gd name="connsiteY801" fmla="*/ 4577789 h 5209198"/>
                <a:gd name="connsiteX802" fmla="*/ 1367491 w 5326151"/>
                <a:gd name="connsiteY802" fmla="*/ 4624858 h 5209198"/>
                <a:gd name="connsiteX803" fmla="*/ 1682030 w 5326151"/>
                <a:gd name="connsiteY803" fmla="*/ 4624858 h 5209198"/>
                <a:gd name="connsiteX804" fmla="*/ 1663251 w 5326151"/>
                <a:gd name="connsiteY804" fmla="*/ 4577789 h 5209198"/>
                <a:gd name="connsiteX805" fmla="*/ 1386270 w 5326151"/>
                <a:gd name="connsiteY805" fmla="*/ 4577789 h 5209198"/>
                <a:gd name="connsiteX806" fmla="*/ 3376810 w 5326151"/>
                <a:gd name="connsiteY806" fmla="*/ 4564387 h 5209198"/>
                <a:gd name="connsiteX807" fmla="*/ 3355631 w 5326151"/>
                <a:gd name="connsiteY807" fmla="*/ 4585578 h 5209198"/>
                <a:gd name="connsiteX808" fmla="*/ 3355631 w 5326151"/>
                <a:gd name="connsiteY808" fmla="*/ 4649152 h 5209198"/>
                <a:gd name="connsiteX809" fmla="*/ 3689205 w 5326151"/>
                <a:gd name="connsiteY809" fmla="*/ 4649152 h 5209198"/>
                <a:gd name="connsiteX810" fmla="*/ 3689205 w 5326151"/>
                <a:gd name="connsiteY810" fmla="*/ 4585578 h 5209198"/>
                <a:gd name="connsiteX811" fmla="*/ 3662731 w 5326151"/>
                <a:gd name="connsiteY811" fmla="*/ 4564387 h 5209198"/>
                <a:gd name="connsiteX812" fmla="*/ 3652141 w 5326151"/>
                <a:gd name="connsiteY812" fmla="*/ 4564387 h 5209198"/>
                <a:gd name="connsiteX813" fmla="*/ 3652141 w 5326151"/>
                <a:gd name="connsiteY813" fmla="*/ 4580280 h 5209198"/>
                <a:gd name="connsiteX814" fmla="*/ 3630962 w 5326151"/>
                <a:gd name="connsiteY814" fmla="*/ 4601471 h 5209198"/>
                <a:gd name="connsiteX815" fmla="*/ 3609782 w 5326151"/>
                <a:gd name="connsiteY815" fmla="*/ 4580280 h 5209198"/>
                <a:gd name="connsiteX816" fmla="*/ 3609782 w 5326151"/>
                <a:gd name="connsiteY816" fmla="*/ 4564387 h 5209198"/>
                <a:gd name="connsiteX817" fmla="*/ 3578013 w 5326151"/>
                <a:gd name="connsiteY817" fmla="*/ 4564387 h 5209198"/>
                <a:gd name="connsiteX818" fmla="*/ 3578013 w 5326151"/>
                <a:gd name="connsiteY818" fmla="*/ 4580280 h 5209198"/>
                <a:gd name="connsiteX819" fmla="*/ 3556834 w 5326151"/>
                <a:gd name="connsiteY819" fmla="*/ 4601471 h 5209198"/>
                <a:gd name="connsiteX820" fmla="*/ 3535655 w 5326151"/>
                <a:gd name="connsiteY820" fmla="*/ 4580280 h 5209198"/>
                <a:gd name="connsiteX821" fmla="*/ 3535655 w 5326151"/>
                <a:gd name="connsiteY821" fmla="*/ 4564387 h 5209198"/>
                <a:gd name="connsiteX822" fmla="*/ 3503886 w 5326151"/>
                <a:gd name="connsiteY822" fmla="*/ 4564387 h 5209198"/>
                <a:gd name="connsiteX823" fmla="*/ 3503886 w 5326151"/>
                <a:gd name="connsiteY823" fmla="*/ 4580280 h 5209198"/>
                <a:gd name="connsiteX824" fmla="*/ 3482707 w 5326151"/>
                <a:gd name="connsiteY824" fmla="*/ 4601471 h 5209198"/>
                <a:gd name="connsiteX825" fmla="*/ 3466822 w 5326151"/>
                <a:gd name="connsiteY825" fmla="*/ 4580280 h 5209198"/>
                <a:gd name="connsiteX826" fmla="*/ 3466822 w 5326151"/>
                <a:gd name="connsiteY826" fmla="*/ 4564387 h 5209198"/>
                <a:gd name="connsiteX827" fmla="*/ 3429758 w 5326151"/>
                <a:gd name="connsiteY827" fmla="*/ 4564387 h 5209198"/>
                <a:gd name="connsiteX828" fmla="*/ 3429758 w 5326151"/>
                <a:gd name="connsiteY828" fmla="*/ 4580280 h 5209198"/>
                <a:gd name="connsiteX829" fmla="*/ 3413874 w 5326151"/>
                <a:gd name="connsiteY829" fmla="*/ 4601471 h 5209198"/>
                <a:gd name="connsiteX830" fmla="*/ 3392695 w 5326151"/>
                <a:gd name="connsiteY830" fmla="*/ 4580280 h 5209198"/>
                <a:gd name="connsiteX831" fmla="*/ 3392695 w 5326151"/>
                <a:gd name="connsiteY831" fmla="*/ 4564387 h 5209198"/>
                <a:gd name="connsiteX832" fmla="*/ 3376810 w 5326151"/>
                <a:gd name="connsiteY832" fmla="*/ 4564387 h 5209198"/>
                <a:gd name="connsiteX833" fmla="*/ 4072317 w 5326151"/>
                <a:gd name="connsiteY833" fmla="*/ 4540644 h 5209198"/>
                <a:gd name="connsiteX834" fmla="*/ 4079626 w 5326151"/>
                <a:gd name="connsiteY834" fmla="*/ 4540644 h 5209198"/>
                <a:gd name="connsiteX835" fmla="*/ 4086935 w 5326151"/>
                <a:gd name="connsiteY835" fmla="*/ 4547953 h 5209198"/>
                <a:gd name="connsiteX836" fmla="*/ 4072317 w 5326151"/>
                <a:gd name="connsiteY836" fmla="*/ 4577187 h 5209198"/>
                <a:gd name="connsiteX837" fmla="*/ 4065009 w 5326151"/>
                <a:gd name="connsiteY837" fmla="*/ 4584496 h 5209198"/>
                <a:gd name="connsiteX838" fmla="*/ 4057700 w 5326151"/>
                <a:gd name="connsiteY838" fmla="*/ 4577187 h 5209198"/>
                <a:gd name="connsiteX839" fmla="*/ 4057700 w 5326151"/>
                <a:gd name="connsiteY839" fmla="*/ 4569879 h 5209198"/>
                <a:gd name="connsiteX840" fmla="*/ 4072317 w 5326151"/>
                <a:gd name="connsiteY840" fmla="*/ 4540644 h 5209198"/>
                <a:gd name="connsiteX841" fmla="*/ 3853057 w 5326151"/>
                <a:gd name="connsiteY841" fmla="*/ 4540644 h 5209198"/>
                <a:gd name="connsiteX842" fmla="*/ 3867674 w 5326151"/>
                <a:gd name="connsiteY842" fmla="*/ 4540644 h 5209198"/>
                <a:gd name="connsiteX843" fmla="*/ 3882291 w 5326151"/>
                <a:gd name="connsiteY843" fmla="*/ 4569879 h 5209198"/>
                <a:gd name="connsiteX844" fmla="*/ 3882291 w 5326151"/>
                <a:gd name="connsiteY844" fmla="*/ 4577187 h 5209198"/>
                <a:gd name="connsiteX845" fmla="*/ 3874983 w 5326151"/>
                <a:gd name="connsiteY845" fmla="*/ 4584496 h 5209198"/>
                <a:gd name="connsiteX846" fmla="*/ 3867674 w 5326151"/>
                <a:gd name="connsiteY846" fmla="*/ 4577187 h 5209198"/>
                <a:gd name="connsiteX847" fmla="*/ 3853057 w 5326151"/>
                <a:gd name="connsiteY847" fmla="*/ 4547953 h 5209198"/>
                <a:gd name="connsiteX848" fmla="*/ 3853057 w 5326151"/>
                <a:gd name="connsiteY848" fmla="*/ 4540644 h 5209198"/>
                <a:gd name="connsiteX849" fmla="*/ 2022221 w 5326151"/>
                <a:gd name="connsiteY849" fmla="*/ 4538815 h 5209198"/>
                <a:gd name="connsiteX850" fmla="*/ 2003639 w 5326151"/>
                <a:gd name="connsiteY850" fmla="*/ 4547687 h 5209198"/>
                <a:gd name="connsiteX851" fmla="*/ 2031513 w 5326151"/>
                <a:gd name="connsiteY851" fmla="*/ 4547687 h 5209198"/>
                <a:gd name="connsiteX852" fmla="*/ 2036158 w 5326151"/>
                <a:gd name="connsiteY852" fmla="*/ 4552123 h 5209198"/>
                <a:gd name="connsiteX853" fmla="*/ 2031513 w 5326151"/>
                <a:gd name="connsiteY853" fmla="*/ 4556559 h 5209198"/>
                <a:gd name="connsiteX854" fmla="*/ 2003639 w 5326151"/>
                <a:gd name="connsiteY854" fmla="*/ 4556559 h 5209198"/>
                <a:gd name="connsiteX855" fmla="*/ 2003639 w 5326151"/>
                <a:gd name="connsiteY855" fmla="*/ 4583175 h 5209198"/>
                <a:gd name="connsiteX856" fmla="*/ 2003639 w 5326151"/>
                <a:gd name="connsiteY856" fmla="*/ 4587611 h 5209198"/>
                <a:gd name="connsiteX857" fmla="*/ 2003639 w 5326151"/>
                <a:gd name="connsiteY857" fmla="*/ 4592047 h 5209198"/>
                <a:gd name="connsiteX858" fmla="*/ 2022221 w 5326151"/>
                <a:gd name="connsiteY858" fmla="*/ 4583175 h 5209198"/>
                <a:gd name="connsiteX859" fmla="*/ 2050095 w 5326151"/>
                <a:gd name="connsiteY859" fmla="*/ 4556559 h 5209198"/>
                <a:gd name="connsiteX860" fmla="*/ 2059387 w 5326151"/>
                <a:gd name="connsiteY860" fmla="*/ 4538815 h 5209198"/>
                <a:gd name="connsiteX861" fmla="*/ 2022221 w 5326151"/>
                <a:gd name="connsiteY861" fmla="*/ 4538815 h 5209198"/>
                <a:gd name="connsiteX862" fmla="*/ 1400353 w 5326151"/>
                <a:gd name="connsiteY862" fmla="*/ 4516599 h 5209198"/>
                <a:gd name="connsiteX863" fmla="*/ 1386270 w 5326151"/>
                <a:gd name="connsiteY863" fmla="*/ 4526013 h 5209198"/>
                <a:gd name="connsiteX864" fmla="*/ 1386270 w 5326151"/>
                <a:gd name="connsiteY864" fmla="*/ 4554254 h 5209198"/>
                <a:gd name="connsiteX865" fmla="*/ 1400353 w 5326151"/>
                <a:gd name="connsiteY865" fmla="*/ 4568375 h 5209198"/>
                <a:gd name="connsiteX866" fmla="*/ 1649167 w 5326151"/>
                <a:gd name="connsiteY866" fmla="*/ 4568375 h 5209198"/>
                <a:gd name="connsiteX867" fmla="*/ 1663251 w 5326151"/>
                <a:gd name="connsiteY867" fmla="*/ 4554254 h 5209198"/>
                <a:gd name="connsiteX868" fmla="*/ 1663251 w 5326151"/>
                <a:gd name="connsiteY868" fmla="*/ 4526013 h 5209198"/>
                <a:gd name="connsiteX869" fmla="*/ 1649167 w 5326151"/>
                <a:gd name="connsiteY869" fmla="*/ 4516599 h 5209198"/>
                <a:gd name="connsiteX870" fmla="*/ 1400353 w 5326151"/>
                <a:gd name="connsiteY870" fmla="*/ 4516599 h 5209198"/>
                <a:gd name="connsiteX871" fmla="*/ 1915371 w 5326151"/>
                <a:gd name="connsiteY871" fmla="*/ 4512199 h 5209198"/>
                <a:gd name="connsiteX872" fmla="*/ 2031513 w 5326151"/>
                <a:gd name="connsiteY872" fmla="*/ 4512199 h 5209198"/>
                <a:gd name="connsiteX873" fmla="*/ 2036158 w 5326151"/>
                <a:gd name="connsiteY873" fmla="*/ 4516635 h 5209198"/>
                <a:gd name="connsiteX874" fmla="*/ 2031513 w 5326151"/>
                <a:gd name="connsiteY874" fmla="*/ 4521071 h 5209198"/>
                <a:gd name="connsiteX875" fmla="*/ 1915371 w 5326151"/>
                <a:gd name="connsiteY875" fmla="*/ 4521071 h 5209198"/>
                <a:gd name="connsiteX876" fmla="*/ 1910725 w 5326151"/>
                <a:gd name="connsiteY876" fmla="*/ 4516635 h 5209198"/>
                <a:gd name="connsiteX877" fmla="*/ 1915371 w 5326151"/>
                <a:gd name="connsiteY877" fmla="*/ 4512199 h 5209198"/>
                <a:gd name="connsiteX878" fmla="*/ 3969996 w 5326151"/>
                <a:gd name="connsiteY878" fmla="*/ 4511409 h 5209198"/>
                <a:gd name="connsiteX879" fmla="*/ 3977304 w 5326151"/>
                <a:gd name="connsiteY879" fmla="*/ 4518718 h 5209198"/>
                <a:gd name="connsiteX880" fmla="*/ 3977304 w 5326151"/>
                <a:gd name="connsiteY880" fmla="*/ 4547953 h 5209198"/>
                <a:gd name="connsiteX881" fmla="*/ 3969996 w 5326151"/>
                <a:gd name="connsiteY881" fmla="*/ 4555261 h 5209198"/>
                <a:gd name="connsiteX882" fmla="*/ 3962687 w 5326151"/>
                <a:gd name="connsiteY882" fmla="*/ 4547953 h 5209198"/>
                <a:gd name="connsiteX883" fmla="*/ 3962687 w 5326151"/>
                <a:gd name="connsiteY883" fmla="*/ 4518718 h 5209198"/>
                <a:gd name="connsiteX884" fmla="*/ 3969996 w 5326151"/>
                <a:gd name="connsiteY884" fmla="*/ 4511409 h 5209198"/>
                <a:gd name="connsiteX885" fmla="*/ 3413874 w 5326151"/>
                <a:gd name="connsiteY885" fmla="*/ 4511409 h 5209198"/>
                <a:gd name="connsiteX886" fmla="*/ 3429758 w 5326151"/>
                <a:gd name="connsiteY886" fmla="*/ 4537898 h 5209198"/>
                <a:gd name="connsiteX887" fmla="*/ 3429758 w 5326151"/>
                <a:gd name="connsiteY887" fmla="*/ 4548494 h 5209198"/>
                <a:gd name="connsiteX888" fmla="*/ 3466822 w 5326151"/>
                <a:gd name="connsiteY888" fmla="*/ 4548494 h 5209198"/>
                <a:gd name="connsiteX889" fmla="*/ 3466822 w 5326151"/>
                <a:gd name="connsiteY889" fmla="*/ 4537898 h 5209198"/>
                <a:gd name="connsiteX890" fmla="*/ 3482707 w 5326151"/>
                <a:gd name="connsiteY890" fmla="*/ 4511409 h 5209198"/>
                <a:gd name="connsiteX891" fmla="*/ 3503886 w 5326151"/>
                <a:gd name="connsiteY891" fmla="*/ 4537898 h 5209198"/>
                <a:gd name="connsiteX892" fmla="*/ 3503886 w 5326151"/>
                <a:gd name="connsiteY892" fmla="*/ 4548494 h 5209198"/>
                <a:gd name="connsiteX893" fmla="*/ 3535655 w 5326151"/>
                <a:gd name="connsiteY893" fmla="*/ 4548494 h 5209198"/>
                <a:gd name="connsiteX894" fmla="*/ 3535655 w 5326151"/>
                <a:gd name="connsiteY894" fmla="*/ 4537898 h 5209198"/>
                <a:gd name="connsiteX895" fmla="*/ 3556834 w 5326151"/>
                <a:gd name="connsiteY895" fmla="*/ 4511409 h 5209198"/>
                <a:gd name="connsiteX896" fmla="*/ 3578013 w 5326151"/>
                <a:gd name="connsiteY896" fmla="*/ 4537898 h 5209198"/>
                <a:gd name="connsiteX897" fmla="*/ 3578013 w 5326151"/>
                <a:gd name="connsiteY897" fmla="*/ 4548494 h 5209198"/>
                <a:gd name="connsiteX898" fmla="*/ 3609782 w 5326151"/>
                <a:gd name="connsiteY898" fmla="*/ 4548494 h 5209198"/>
                <a:gd name="connsiteX899" fmla="*/ 3609782 w 5326151"/>
                <a:gd name="connsiteY899" fmla="*/ 4537898 h 5209198"/>
                <a:gd name="connsiteX900" fmla="*/ 3630962 w 5326151"/>
                <a:gd name="connsiteY900" fmla="*/ 4511409 h 5209198"/>
                <a:gd name="connsiteX901" fmla="*/ 3652141 w 5326151"/>
                <a:gd name="connsiteY901" fmla="*/ 4537898 h 5209198"/>
                <a:gd name="connsiteX902" fmla="*/ 3652141 w 5326151"/>
                <a:gd name="connsiteY902" fmla="*/ 4548494 h 5209198"/>
                <a:gd name="connsiteX903" fmla="*/ 3662731 w 5326151"/>
                <a:gd name="connsiteY903" fmla="*/ 4548494 h 5209198"/>
                <a:gd name="connsiteX904" fmla="*/ 3705089 w 5326151"/>
                <a:gd name="connsiteY904" fmla="*/ 4585578 h 5209198"/>
                <a:gd name="connsiteX905" fmla="*/ 3705089 w 5326151"/>
                <a:gd name="connsiteY905" fmla="*/ 4876956 h 5209198"/>
                <a:gd name="connsiteX906" fmla="*/ 3662731 w 5326151"/>
                <a:gd name="connsiteY906" fmla="*/ 4919338 h 5209198"/>
                <a:gd name="connsiteX907" fmla="*/ 3376810 w 5326151"/>
                <a:gd name="connsiteY907" fmla="*/ 4919338 h 5209198"/>
                <a:gd name="connsiteX908" fmla="*/ 3339746 w 5326151"/>
                <a:gd name="connsiteY908" fmla="*/ 4876956 h 5209198"/>
                <a:gd name="connsiteX909" fmla="*/ 3339746 w 5326151"/>
                <a:gd name="connsiteY909" fmla="*/ 4585578 h 5209198"/>
                <a:gd name="connsiteX910" fmla="*/ 3376810 w 5326151"/>
                <a:gd name="connsiteY910" fmla="*/ 4548494 h 5209198"/>
                <a:gd name="connsiteX911" fmla="*/ 3392695 w 5326151"/>
                <a:gd name="connsiteY911" fmla="*/ 4548494 h 5209198"/>
                <a:gd name="connsiteX912" fmla="*/ 3392695 w 5326151"/>
                <a:gd name="connsiteY912" fmla="*/ 4537898 h 5209198"/>
                <a:gd name="connsiteX913" fmla="*/ 3413874 w 5326151"/>
                <a:gd name="connsiteY913" fmla="*/ 4511409 h 5209198"/>
                <a:gd name="connsiteX914" fmla="*/ 1400353 w 5326151"/>
                <a:gd name="connsiteY914" fmla="*/ 4502478 h 5209198"/>
                <a:gd name="connsiteX915" fmla="*/ 1649167 w 5326151"/>
                <a:gd name="connsiteY915" fmla="*/ 4502478 h 5209198"/>
                <a:gd name="connsiteX916" fmla="*/ 1677335 w 5326151"/>
                <a:gd name="connsiteY916" fmla="*/ 4526013 h 5209198"/>
                <a:gd name="connsiteX917" fmla="*/ 1677335 w 5326151"/>
                <a:gd name="connsiteY917" fmla="*/ 4554254 h 5209198"/>
                <a:gd name="connsiteX918" fmla="*/ 1672641 w 5326151"/>
                <a:gd name="connsiteY918" fmla="*/ 4568375 h 5209198"/>
                <a:gd name="connsiteX919" fmla="*/ 1677335 w 5326151"/>
                <a:gd name="connsiteY919" fmla="*/ 4568375 h 5209198"/>
                <a:gd name="connsiteX920" fmla="*/ 1700808 w 5326151"/>
                <a:gd name="connsiteY920" fmla="*/ 4624858 h 5209198"/>
                <a:gd name="connsiteX921" fmla="*/ 1700808 w 5326151"/>
                <a:gd name="connsiteY921" fmla="*/ 4629565 h 5209198"/>
                <a:gd name="connsiteX922" fmla="*/ 1700808 w 5326151"/>
                <a:gd name="connsiteY922" fmla="*/ 4634272 h 5209198"/>
                <a:gd name="connsiteX923" fmla="*/ 1700808 w 5326151"/>
                <a:gd name="connsiteY923" fmla="*/ 4648393 h 5209198"/>
                <a:gd name="connsiteX924" fmla="*/ 1677335 w 5326151"/>
                <a:gd name="connsiteY924" fmla="*/ 4671927 h 5209198"/>
                <a:gd name="connsiteX925" fmla="*/ 1677335 w 5326151"/>
                <a:gd name="connsiteY925" fmla="*/ 4789600 h 5209198"/>
                <a:gd name="connsiteX926" fmla="*/ 1696114 w 5326151"/>
                <a:gd name="connsiteY926" fmla="*/ 4808428 h 5209198"/>
                <a:gd name="connsiteX927" fmla="*/ 1696114 w 5326151"/>
                <a:gd name="connsiteY927" fmla="*/ 4817842 h 5209198"/>
                <a:gd name="connsiteX928" fmla="*/ 1677335 w 5326151"/>
                <a:gd name="connsiteY928" fmla="*/ 4836669 h 5209198"/>
                <a:gd name="connsiteX929" fmla="*/ 1376880 w 5326151"/>
                <a:gd name="connsiteY929" fmla="*/ 4836669 h 5209198"/>
                <a:gd name="connsiteX930" fmla="*/ 1353407 w 5326151"/>
                <a:gd name="connsiteY930" fmla="*/ 4817842 h 5209198"/>
                <a:gd name="connsiteX931" fmla="*/ 1353407 w 5326151"/>
                <a:gd name="connsiteY931" fmla="*/ 4808428 h 5209198"/>
                <a:gd name="connsiteX932" fmla="*/ 1372186 w 5326151"/>
                <a:gd name="connsiteY932" fmla="*/ 4789600 h 5209198"/>
                <a:gd name="connsiteX933" fmla="*/ 1372186 w 5326151"/>
                <a:gd name="connsiteY933" fmla="*/ 4671927 h 5209198"/>
                <a:gd name="connsiteX934" fmla="*/ 1348713 w 5326151"/>
                <a:gd name="connsiteY934" fmla="*/ 4648393 h 5209198"/>
                <a:gd name="connsiteX935" fmla="*/ 1348713 w 5326151"/>
                <a:gd name="connsiteY935" fmla="*/ 4634272 h 5209198"/>
                <a:gd name="connsiteX936" fmla="*/ 1348713 w 5326151"/>
                <a:gd name="connsiteY936" fmla="*/ 4629565 h 5209198"/>
                <a:gd name="connsiteX937" fmla="*/ 1353407 w 5326151"/>
                <a:gd name="connsiteY937" fmla="*/ 4624858 h 5209198"/>
                <a:gd name="connsiteX938" fmla="*/ 1372186 w 5326151"/>
                <a:gd name="connsiteY938" fmla="*/ 4568375 h 5209198"/>
                <a:gd name="connsiteX939" fmla="*/ 1376880 w 5326151"/>
                <a:gd name="connsiteY939" fmla="*/ 4568375 h 5209198"/>
                <a:gd name="connsiteX940" fmla="*/ 1372186 w 5326151"/>
                <a:gd name="connsiteY940" fmla="*/ 4554254 h 5209198"/>
                <a:gd name="connsiteX941" fmla="*/ 1372186 w 5326151"/>
                <a:gd name="connsiteY941" fmla="*/ 4526013 h 5209198"/>
                <a:gd name="connsiteX942" fmla="*/ 1400353 w 5326151"/>
                <a:gd name="connsiteY942" fmla="*/ 4502478 h 5209198"/>
                <a:gd name="connsiteX943" fmla="*/ 1915371 w 5326151"/>
                <a:gd name="connsiteY943" fmla="*/ 4476711 h 5209198"/>
                <a:gd name="connsiteX944" fmla="*/ 2031513 w 5326151"/>
                <a:gd name="connsiteY944" fmla="*/ 4476711 h 5209198"/>
                <a:gd name="connsiteX945" fmla="*/ 2036158 w 5326151"/>
                <a:gd name="connsiteY945" fmla="*/ 4481147 h 5209198"/>
                <a:gd name="connsiteX946" fmla="*/ 2031513 w 5326151"/>
                <a:gd name="connsiteY946" fmla="*/ 4485583 h 5209198"/>
                <a:gd name="connsiteX947" fmla="*/ 1915371 w 5326151"/>
                <a:gd name="connsiteY947" fmla="*/ 4485583 h 5209198"/>
                <a:gd name="connsiteX948" fmla="*/ 1910725 w 5326151"/>
                <a:gd name="connsiteY948" fmla="*/ 4481147 h 5209198"/>
                <a:gd name="connsiteX949" fmla="*/ 1915371 w 5326151"/>
                <a:gd name="connsiteY949" fmla="*/ 4476711 h 5209198"/>
                <a:gd name="connsiteX950" fmla="*/ 2581518 w 5326151"/>
                <a:gd name="connsiteY950" fmla="*/ 4472298 h 5209198"/>
                <a:gd name="connsiteX951" fmla="*/ 2586091 w 5326151"/>
                <a:gd name="connsiteY951" fmla="*/ 4491436 h 5209198"/>
                <a:gd name="connsiteX952" fmla="*/ 2622677 w 5326151"/>
                <a:gd name="connsiteY952" fmla="*/ 4491436 h 5209198"/>
                <a:gd name="connsiteX953" fmla="*/ 2622677 w 5326151"/>
                <a:gd name="connsiteY953" fmla="*/ 4472298 h 5209198"/>
                <a:gd name="connsiteX954" fmla="*/ 2581518 w 5326151"/>
                <a:gd name="connsiteY954" fmla="*/ 4472298 h 5209198"/>
                <a:gd name="connsiteX955" fmla="*/ 2549505 w 5326151"/>
                <a:gd name="connsiteY955" fmla="*/ 4472298 h 5209198"/>
                <a:gd name="connsiteX956" fmla="*/ 2540358 w 5326151"/>
                <a:gd name="connsiteY956" fmla="*/ 4477082 h 5209198"/>
                <a:gd name="connsiteX957" fmla="*/ 2535785 w 5326151"/>
                <a:gd name="connsiteY957" fmla="*/ 4477082 h 5209198"/>
                <a:gd name="connsiteX958" fmla="*/ 2531211 w 5326151"/>
                <a:gd name="connsiteY958" fmla="*/ 4481867 h 5209198"/>
                <a:gd name="connsiteX959" fmla="*/ 2526638 w 5326151"/>
                <a:gd name="connsiteY959" fmla="*/ 4496221 h 5209198"/>
                <a:gd name="connsiteX960" fmla="*/ 2526638 w 5326151"/>
                <a:gd name="connsiteY960" fmla="*/ 4501005 h 5209198"/>
                <a:gd name="connsiteX961" fmla="*/ 2531211 w 5326151"/>
                <a:gd name="connsiteY961" fmla="*/ 4505790 h 5209198"/>
                <a:gd name="connsiteX962" fmla="*/ 2535785 w 5326151"/>
                <a:gd name="connsiteY962" fmla="*/ 4510574 h 5209198"/>
                <a:gd name="connsiteX963" fmla="*/ 2540358 w 5326151"/>
                <a:gd name="connsiteY963" fmla="*/ 4515359 h 5209198"/>
                <a:gd name="connsiteX964" fmla="*/ 2549505 w 5326151"/>
                <a:gd name="connsiteY964" fmla="*/ 4515359 h 5209198"/>
                <a:gd name="connsiteX965" fmla="*/ 2554078 w 5326151"/>
                <a:gd name="connsiteY965" fmla="*/ 4515359 h 5209198"/>
                <a:gd name="connsiteX966" fmla="*/ 2558651 w 5326151"/>
                <a:gd name="connsiteY966" fmla="*/ 4510574 h 5209198"/>
                <a:gd name="connsiteX967" fmla="*/ 2563224 w 5326151"/>
                <a:gd name="connsiteY967" fmla="*/ 4505790 h 5209198"/>
                <a:gd name="connsiteX968" fmla="*/ 2567798 w 5326151"/>
                <a:gd name="connsiteY968" fmla="*/ 4501005 h 5209198"/>
                <a:gd name="connsiteX969" fmla="*/ 2567798 w 5326151"/>
                <a:gd name="connsiteY969" fmla="*/ 4496221 h 5209198"/>
                <a:gd name="connsiteX970" fmla="*/ 2563224 w 5326151"/>
                <a:gd name="connsiteY970" fmla="*/ 4481867 h 5209198"/>
                <a:gd name="connsiteX971" fmla="*/ 2558651 w 5326151"/>
                <a:gd name="connsiteY971" fmla="*/ 4477082 h 5209198"/>
                <a:gd name="connsiteX972" fmla="*/ 2554078 w 5326151"/>
                <a:gd name="connsiteY972" fmla="*/ 4477082 h 5209198"/>
                <a:gd name="connsiteX973" fmla="*/ 2549505 w 5326151"/>
                <a:gd name="connsiteY973" fmla="*/ 4472298 h 5209198"/>
                <a:gd name="connsiteX974" fmla="*/ 2394012 w 5326151"/>
                <a:gd name="connsiteY974" fmla="*/ 4472298 h 5209198"/>
                <a:gd name="connsiteX975" fmla="*/ 2398586 w 5326151"/>
                <a:gd name="connsiteY975" fmla="*/ 4491436 h 5209198"/>
                <a:gd name="connsiteX976" fmla="*/ 2508345 w 5326151"/>
                <a:gd name="connsiteY976" fmla="*/ 4491436 h 5209198"/>
                <a:gd name="connsiteX977" fmla="*/ 2512918 w 5326151"/>
                <a:gd name="connsiteY977" fmla="*/ 4472298 h 5209198"/>
                <a:gd name="connsiteX978" fmla="*/ 2421452 w 5326151"/>
                <a:gd name="connsiteY978" fmla="*/ 4472298 h 5209198"/>
                <a:gd name="connsiteX979" fmla="*/ 2412306 w 5326151"/>
                <a:gd name="connsiteY979" fmla="*/ 4472298 h 5209198"/>
                <a:gd name="connsiteX980" fmla="*/ 2394012 w 5326151"/>
                <a:gd name="connsiteY980" fmla="*/ 4472298 h 5209198"/>
                <a:gd name="connsiteX981" fmla="*/ 2361999 w 5326151"/>
                <a:gd name="connsiteY981" fmla="*/ 4472298 h 5209198"/>
                <a:gd name="connsiteX982" fmla="*/ 2352853 w 5326151"/>
                <a:gd name="connsiteY982" fmla="*/ 4477082 h 5209198"/>
                <a:gd name="connsiteX983" fmla="*/ 2348279 w 5326151"/>
                <a:gd name="connsiteY983" fmla="*/ 4477082 h 5209198"/>
                <a:gd name="connsiteX984" fmla="*/ 2343706 w 5326151"/>
                <a:gd name="connsiteY984" fmla="*/ 4481867 h 5209198"/>
                <a:gd name="connsiteX985" fmla="*/ 2339133 w 5326151"/>
                <a:gd name="connsiteY985" fmla="*/ 4496221 h 5209198"/>
                <a:gd name="connsiteX986" fmla="*/ 2343706 w 5326151"/>
                <a:gd name="connsiteY986" fmla="*/ 4501005 h 5209198"/>
                <a:gd name="connsiteX987" fmla="*/ 2343706 w 5326151"/>
                <a:gd name="connsiteY987" fmla="*/ 4505790 h 5209198"/>
                <a:gd name="connsiteX988" fmla="*/ 2348279 w 5326151"/>
                <a:gd name="connsiteY988" fmla="*/ 4510574 h 5209198"/>
                <a:gd name="connsiteX989" fmla="*/ 2352853 w 5326151"/>
                <a:gd name="connsiteY989" fmla="*/ 4510574 h 5209198"/>
                <a:gd name="connsiteX990" fmla="*/ 2352853 w 5326151"/>
                <a:gd name="connsiteY990" fmla="*/ 4515359 h 5209198"/>
                <a:gd name="connsiteX991" fmla="*/ 2361999 w 5326151"/>
                <a:gd name="connsiteY991" fmla="*/ 4515359 h 5209198"/>
                <a:gd name="connsiteX992" fmla="*/ 2371146 w 5326151"/>
                <a:gd name="connsiteY992" fmla="*/ 4515359 h 5209198"/>
                <a:gd name="connsiteX993" fmla="*/ 2371146 w 5326151"/>
                <a:gd name="connsiteY993" fmla="*/ 4510574 h 5209198"/>
                <a:gd name="connsiteX994" fmla="*/ 2375719 w 5326151"/>
                <a:gd name="connsiteY994" fmla="*/ 4510574 h 5209198"/>
                <a:gd name="connsiteX995" fmla="*/ 2380293 w 5326151"/>
                <a:gd name="connsiteY995" fmla="*/ 4505790 h 5209198"/>
                <a:gd name="connsiteX996" fmla="*/ 2380293 w 5326151"/>
                <a:gd name="connsiteY996" fmla="*/ 4501005 h 5209198"/>
                <a:gd name="connsiteX997" fmla="*/ 2380293 w 5326151"/>
                <a:gd name="connsiteY997" fmla="*/ 4496221 h 5209198"/>
                <a:gd name="connsiteX998" fmla="*/ 2380293 w 5326151"/>
                <a:gd name="connsiteY998" fmla="*/ 4481867 h 5209198"/>
                <a:gd name="connsiteX999" fmla="*/ 2375719 w 5326151"/>
                <a:gd name="connsiteY999" fmla="*/ 4477082 h 5209198"/>
                <a:gd name="connsiteX1000" fmla="*/ 2371146 w 5326151"/>
                <a:gd name="connsiteY1000" fmla="*/ 4477082 h 5209198"/>
                <a:gd name="connsiteX1001" fmla="*/ 2361999 w 5326151"/>
                <a:gd name="connsiteY1001" fmla="*/ 4472298 h 5209198"/>
                <a:gd name="connsiteX1002" fmla="*/ 2297973 w 5326151"/>
                <a:gd name="connsiteY1002" fmla="*/ 4472298 h 5209198"/>
                <a:gd name="connsiteX1003" fmla="*/ 2297973 w 5326151"/>
                <a:gd name="connsiteY1003" fmla="*/ 4491436 h 5209198"/>
                <a:gd name="connsiteX1004" fmla="*/ 2320840 w 5326151"/>
                <a:gd name="connsiteY1004" fmla="*/ 4491436 h 5209198"/>
                <a:gd name="connsiteX1005" fmla="*/ 2329986 w 5326151"/>
                <a:gd name="connsiteY1005" fmla="*/ 4472298 h 5209198"/>
                <a:gd name="connsiteX1006" fmla="*/ 2302546 w 5326151"/>
                <a:gd name="connsiteY1006" fmla="*/ 4472298 h 5209198"/>
                <a:gd name="connsiteX1007" fmla="*/ 2297973 w 5326151"/>
                <a:gd name="connsiteY1007" fmla="*/ 4472298 h 5209198"/>
                <a:gd name="connsiteX1008" fmla="*/ 1915371 w 5326151"/>
                <a:gd name="connsiteY1008" fmla="*/ 4441223 h 5209198"/>
                <a:gd name="connsiteX1009" fmla="*/ 2031513 w 5326151"/>
                <a:gd name="connsiteY1009" fmla="*/ 4441223 h 5209198"/>
                <a:gd name="connsiteX1010" fmla="*/ 2036158 w 5326151"/>
                <a:gd name="connsiteY1010" fmla="*/ 4445659 h 5209198"/>
                <a:gd name="connsiteX1011" fmla="*/ 2031513 w 5326151"/>
                <a:gd name="connsiteY1011" fmla="*/ 4450095 h 5209198"/>
                <a:gd name="connsiteX1012" fmla="*/ 1915371 w 5326151"/>
                <a:gd name="connsiteY1012" fmla="*/ 4450095 h 5209198"/>
                <a:gd name="connsiteX1013" fmla="*/ 1910725 w 5326151"/>
                <a:gd name="connsiteY1013" fmla="*/ 4445659 h 5209198"/>
                <a:gd name="connsiteX1014" fmla="*/ 1915371 w 5326151"/>
                <a:gd name="connsiteY1014" fmla="*/ 4441223 h 5209198"/>
                <a:gd name="connsiteX1015" fmla="*/ 4202887 w 5326151"/>
                <a:gd name="connsiteY1015" fmla="*/ 4438875 h 5209198"/>
                <a:gd name="connsiteX1016" fmla="*/ 4195487 w 5326151"/>
                <a:gd name="connsiteY1016" fmla="*/ 4446262 h 5209198"/>
                <a:gd name="connsiteX1017" fmla="*/ 4195487 w 5326151"/>
                <a:gd name="connsiteY1017" fmla="*/ 4453650 h 5209198"/>
                <a:gd name="connsiteX1018" fmla="*/ 4188088 w 5326151"/>
                <a:gd name="connsiteY1018" fmla="*/ 4453650 h 5209198"/>
                <a:gd name="connsiteX1019" fmla="*/ 4202887 w 5326151"/>
                <a:gd name="connsiteY1019" fmla="*/ 4483200 h 5209198"/>
                <a:gd name="connsiteX1020" fmla="*/ 4291682 w 5326151"/>
                <a:gd name="connsiteY1020" fmla="*/ 4579236 h 5209198"/>
                <a:gd name="connsiteX1021" fmla="*/ 4328679 w 5326151"/>
                <a:gd name="connsiteY1021" fmla="*/ 4579236 h 5209198"/>
                <a:gd name="connsiteX1022" fmla="*/ 4343479 w 5326151"/>
                <a:gd name="connsiteY1022" fmla="*/ 4557074 h 5209198"/>
                <a:gd name="connsiteX1023" fmla="*/ 4328679 w 5326151"/>
                <a:gd name="connsiteY1023" fmla="*/ 4534912 h 5209198"/>
                <a:gd name="connsiteX1024" fmla="*/ 4239885 w 5326151"/>
                <a:gd name="connsiteY1024" fmla="*/ 4446262 h 5209198"/>
                <a:gd name="connsiteX1025" fmla="*/ 4217686 w 5326151"/>
                <a:gd name="connsiteY1025" fmla="*/ 4438875 h 5209198"/>
                <a:gd name="connsiteX1026" fmla="*/ 4210287 w 5326151"/>
                <a:gd name="connsiteY1026" fmla="*/ 4438875 h 5209198"/>
                <a:gd name="connsiteX1027" fmla="*/ 4202887 w 5326151"/>
                <a:gd name="connsiteY1027" fmla="*/ 4438875 h 5209198"/>
                <a:gd name="connsiteX1028" fmla="*/ 1098882 w 5326151"/>
                <a:gd name="connsiteY1028" fmla="*/ 4437363 h 5209198"/>
                <a:gd name="connsiteX1029" fmla="*/ 1117579 w 5326151"/>
                <a:gd name="connsiteY1029" fmla="*/ 4450187 h 5209198"/>
                <a:gd name="connsiteX1030" fmla="*/ 1123811 w 5326151"/>
                <a:gd name="connsiteY1030" fmla="*/ 4456599 h 5209198"/>
                <a:gd name="connsiteX1031" fmla="*/ 1130044 w 5326151"/>
                <a:gd name="connsiteY1031" fmla="*/ 4450187 h 5209198"/>
                <a:gd name="connsiteX1032" fmla="*/ 1142508 w 5326151"/>
                <a:gd name="connsiteY1032" fmla="*/ 4437363 h 5209198"/>
                <a:gd name="connsiteX1033" fmla="*/ 1161205 w 5326151"/>
                <a:gd name="connsiteY1033" fmla="*/ 4450187 h 5209198"/>
                <a:gd name="connsiteX1034" fmla="*/ 1123811 w 5326151"/>
                <a:gd name="connsiteY1034" fmla="*/ 4469423 h 5209198"/>
                <a:gd name="connsiteX1035" fmla="*/ 1086417 w 5326151"/>
                <a:gd name="connsiteY1035" fmla="*/ 4450187 h 5209198"/>
                <a:gd name="connsiteX1036" fmla="*/ 1098882 w 5326151"/>
                <a:gd name="connsiteY1036" fmla="*/ 4437363 h 5209198"/>
                <a:gd name="connsiteX1037" fmla="*/ 2348279 w 5326151"/>
                <a:gd name="connsiteY1037" fmla="*/ 4434021 h 5209198"/>
                <a:gd name="connsiteX1038" fmla="*/ 2361999 w 5326151"/>
                <a:gd name="connsiteY1038" fmla="*/ 4434021 h 5209198"/>
                <a:gd name="connsiteX1039" fmla="*/ 2366573 w 5326151"/>
                <a:gd name="connsiteY1039" fmla="*/ 4438806 h 5209198"/>
                <a:gd name="connsiteX1040" fmla="*/ 2361999 w 5326151"/>
                <a:gd name="connsiteY1040" fmla="*/ 4443591 h 5209198"/>
                <a:gd name="connsiteX1041" fmla="*/ 2348279 w 5326151"/>
                <a:gd name="connsiteY1041" fmla="*/ 4443591 h 5209198"/>
                <a:gd name="connsiteX1042" fmla="*/ 2343706 w 5326151"/>
                <a:gd name="connsiteY1042" fmla="*/ 4438806 h 5209198"/>
                <a:gd name="connsiteX1043" fmla="*/ 2348279 w 5326151"/>
                <a:gd name="connsiteY1043" fmla="*/ 4434021 h 5209198"/>
                <a:gd name="connsiteX1044" fmla="*/ 1055256 w 5326151"/>
                <a:gd name="connsiteY1044" fmla="*/ 4430952 h 5209198"/>
                <a:gd name="connsiteX1045" fmla="*/ 992932 w 5326151"/>
                <a:gd name="connsiteY1045" fmla="*/ 4469423 h 5209198"/>
                <a:gd name="connsiteX1046" fmla="*/ 1123811 w 5326151"/>
                <a:gd name="connsiteY1046" fmla="*/ 4514306 h 5209198"/>
                <a:gd name="connsiteX1047" fmla="*/ 1254690 w 5326151"/>
                <a:gd name="connsiteY1047" fmla="*/ 4469423 h 5209198"/>
                <a:gd name="connsiteX1048" fmla="*/ 1192367 w 5326151"/>
                <a:gd name="connsiteY1048" fmla="*/ 4430952 h 5209198"/>
                <a:gd name="connsiteX1049" fmla="*/ 1217296 w 5326151"/>
                <a:gd name="connsiteY1049" fmla="*/ 4456599 h 5209198"/>
                <a:gd name="connsiteX1050" fmla="*/ 1123811 w 5326151"/>
                <a:gd name="connsiteY1050" fmla="*/ 4488659 h 5209198"/>
                <a:gd name="connsiteX1051" fmla="*/ 1030326 w 5326151"/>
                <a:gd name="connsiteY1051" fmla="*/ 4456599 h 5209198"/>
                <a:gd name="connsiteX1052" fmla="*/ 1055256 w 5326151"/>
                <a:gd name="connsiteY1052" fmla="*/ 4430952 h 5209198"/>
                <a:gd name="connsiteX1053" fmla="*/ 1794584 w 5326151"/>
                <a:gd name="connsiteY1053" fmla="*/ 4419042 h 5209198"/>
                <a:gd name="connsiteX1054" fmla="*/ 1776001 w 5326151"/>
                <a:gd name="connsiteY1054" fmla="*/ 4441223 h 5209198"/>
                <a:gd name="connsiteX1055" fmla="*/ 1776001 w 5326151"/>
                <a:gd name="connsiteY1055" fmla="*/ 4623099 h 5209198"/>
                <a:gd name="connsiteX1056" fmla="*/ 1794584 w 5326151"/>
                <a:gd name="connsiteY1056" fmla="*/ 4640843 h 5209198"/>
                <a:gd name="connsiteX1057" fmla="*/ 1878206 w 5326151"/>
                <a:gd name="connsiteY1057" fmla="*/ 4640843 h 5209198"/>
                <a:gd name="connsiteX1058" fmla="*/ 1887497 w 5326151"/>
                <a:gd name="connsiteY1058" fmla="*/ 4640843 h 5209198"/>
                <a:gd name="connsiteX1059" fmla="*/ 1887497 w 5326151"/>
                <a:gd name="connsiteY1059" fmla="*/ 4627535 h 5209198"/>
                <a:gd name="connsiteX1060" fmla="*/ 1850332 w 5326151"/>
                <a:gd name="connsiteY1060" fmla="*/ 4627535 h 5209198"/>
                <a:gd name="connsiteX1061" fmla="*/ 1822458 w 5326151"/>
                <a:gd name="connsiteY1061" fmla="*/ 4605355 h 5209198"/>
                <a:gd name="connsiteX1062" fmla="*/ 1808521 w 5326151"/>
                <a:gd name="connsiteY1062" fmla="*/ 4605355 h 5209198"/>
                <a:gd name="connsiteX1063" fmla="*/ 1803875 w 5326151"/>
                <a:gd name="connsiteY1063" fmla="*/ 4600919 h 5209198"/>
                <a:gd name="connsiteX1064" fmla="*/ 1808521 w 5326151"/>
                <a:gd name="connsiteY1064" fmla="*/ 4596483 h 5209198"/>
                <a:gd name="connsiteX1065" fmla="*/ 1817812 w 5326151"/>
                <a:gd name="connsiteY1065" fmla="*/ 4596483 h 5209198"/>
                <a:gd name="connsiteX1066" fmla="*/ 1817812 w 5326151"/>
                <a:gd name="connsiteY1066" fmla="*/ 4569867 h 5209198"/>
                <a:gd name="connsiteX1067" fmla="*/ 1808521 w 5326151"/>
                <a:gd name="connsiteY1067" fmla="*/ 4569867 h 5209198"/>
                <a:gd name="connsiteX1068" fmla="*/ 1803875 w 5326151"/>
                <a:gd name="connsiteY1068" fmla="*/ 4565431 h 5209198"/>
                <a:gd name="connsiteX1069" fmla="*/ 1808521 w 5326151"/>
                <a:gd name="connsiteY1069" fmla="*/ 4560995 h 5209198"/>
                <a:gd name="connsiteX1070" fmla="*/ 1817812 w 5326151"/>
                <a:gd name="connsiteY1070" fmla="*/ 4560995 h 5209198"/>
                <a:gd name="connsiteX1071" fmla="*/ 1817812 w 5326151"/>
                <a:gd name="connsiteY1071" fmla="*/ 4534379 h 5209198"/>
                <a:gd name="connsiteX1072" fmla="*/ 1808521 w 5326151"/>
                <a:gd name="connsiteY1072" fmla="*/ 4534379 h 5209198"/>
                <a:gd name="connsiteX1073" fmla="*/ 1803875 w 5326151"/>
                <a:gd name="connsiteY1073" fmla="*/ 4529943 h 5209198"/>
                <a:gd name="connsiteX1074" fmla="*/ 1808521 w 5326151"/>
                <a:gd name="connsiteY1074" fmla="*/ 4525507 h 5209198"/>
                <a:gd name="connsiteX1075" fmla="*/ 1817812 w 5326151"/>
                <a:gd name="connsiteY1075" fmla="*/ 4525507 h 5209198"/>
                <a:gd name="connsiteX1076" fmla="*/ 1817812 w 5326151"/>
                <a:gd name="connsiteY1076" fmla="*/ 4498891 h 5209198"/>
                <a:gd name="connsiteX1077" fmla="*/ 1808521 w 5326151"/>
                <a:gd name="connsiteY1077" fmla="*/ 4498891 h 5209198"/>
                <a:gd name="connsiteX1078" fmla="*/ 1803875 w 5326151"/>
                <a:gd name="connsiteY1078" fmla="*/ 4494455 h 5209198"/>
                <a:gd name="connsiteX1079" fmla="*/ 1808521 w 5326151"/>
                <a:gd name="connsiteY1079" fmla="*/ 4490019 h 5209198"/>
                <a:gd name="connsiteX1080" fmla="*/ 1817812 w 5326151"/>
                <a:gd name="connsiteY1080" fmla="*/ 4490019 h 5209198"/>
                <a:gd name="connsiteX1081" fmla="*/ 1817812 w 5326151"/>
                <a:gd name="connsiteY1081" fmla="*/ 4463403 h 5209198"/>
                <a:gd name="connsiteX1082" fmla="*/ 1808521 w 5326151"/>
                <a:gd name="connsiteY1082" fmla="*/ 4463403 h 5209198"/>
                <a:gd name="connsiteX1083" fmla="*/ 1803875 w 5326151"/>
                <a:gd name="connsiteY1083" fmla="*/ 4458967 h 5209198"/>
                <a:gd name="connsiteX1084" fmla="*/ 1808521 w 5326151"/>
                <a:gd name="connsiteY1084" fmla="*/ 4454531 h 5209198"/>
                <a:gd name="connsiteX1085" fmla="*/ 1817812 w 5326151"/>
                <a:gd name="connsiteY1085" fmla="*/ 4454531 h 5209198"/>
                <a:gd name="connsiteX1086" fmla="*/ 1817812 w 5326151"/>
                <a:gd name="connsiteY1086" fmla="*/ 4419042 h 5209198"/>
                <a:gd name="connsiteX1087" fmla="*/ 1794584 w 5326151"/>
                <a:gd name="connsiteY1087" fmla="*/ 4419042 h 5209198"/>
                <a:gd name="connsiteX1088" fmla="*/ 1073953 w 5326151"/>
                <a:gd name="connsiteY1088" fmla="*/ 4411716 h 5209198"/>
                <a:gd name="connsiteX1089" fmla="*/ 1092650 w 5326151"/>
                <a:gd name="connsiteY1089" fmla="*/ 4430952 h 5209198"/>
                <a:gd name="connsiteX1090" fmla="*/ 1042791 w 5326151"/>
                <a:gd name="connsiteY1090" fmla="*/ 4456599 h 5209198"/>
                <a:gd name="connsiteX1091" fmla="*/ 1123811 w 5326151"/>
                <a:gd name="connsiteY1091" fmla="*/ 4475835 h 5209198"/>
                <a:gd name="connsiteX1092" fmla="*/ 1204832 w 5326151"/>
                <a:gd name="connsiteY1092" fmla="*/ 4456599 h 5209198"/>
                <a:gd name="connsiteX1093" fmla="*/ 1148741 w 5326151"/>
                <a:gd name="connsiteY1093" fmla="*/ 4430952 h 5209198"/>
                <a:gd name="connsiteX1094" fmla="*/ 1173670 w 5326151"/>
                <a:gd name="connsiteY1094" fmla="*/ 4411716 h 5209198"/>
                <a:gd name="connsiteX1095" fmla="*/ 1267155 w 5326151"/>
                <a:gd name="connsiteY1095" fmla="*/ 4469423 h 5209198"/>
                <a:gd name="connsiteX1096" fmla="*/ 1123811 w 5326151"/>
                <a:gd name="connsiteY1096" fmla="*/ 4527130 h 5209198"/>
                <a:gd name="connsiteX1097" fmla="*/ 980467 w 5326151"/>
                <a:gd name="connsiteY1097" fmla="*/ 4469423 h 5209198"/>
                <a:gd name="connsiteX1098" fmla="*/ 1073953 w 5326151"/>
                <a:gd name="connsiteY1098" fmla="*/ 4411716 h 5209198"/>
                <a:gd name="connsiteX1099" fmla="*/ 1915371 w 5326151"/>
                <a:gd name="connsiteY1099" fmla="*/ 4405734 h 5209198"/>
                <a:gd name="connsiteX1100" fmla="*/ 2031513 w 5326151"/>
                <a:gd name="connsiteY1100" fmla="*/ 4405734 h 5209198"/>
                <a:gd name="connsiteX1101" fmla="*/ 2036158 w 5326151"/>
                <a:gd name="connsiteY1101" fmla="*/ 4410170 h 5209198"/>
                <a:gd name="connsiteX1102" fmla="*/ 2031513 w 5326151"/>
                <a:gd name="connsiteY1102" fmla="*/ 4414606 h 5209198"/>
                <a:gd name="connsiteX1103" fmla="*/ 1915371 w 5326151"/>
                <a:gd name="connsiteY1103" fmla="*/ 4414606 h 5209198"/>
                <a:gd name="connsiteX1104" fmla="*/ 1910725 w 5326151"/>
                <a:gd name="connsiteY1104" fmla="*/ 4410170 h 5209198"/>
                <a:gd name="connsiteX1105" fmla="*/ 1915371 w 5326151"/>
                <a:gd name="connsiteY1105" fmla="*/ 4405734 h 5209198"/>
                <a:gd name="connsiteX1106" fmla="*/ 780908 w 5326151"/>
                <a:gd name="connsiteY1106" fmla="*/ 4402671 h 5209198"/>
                <a:gd name="connsiteX1107" fmla="*/ 767149 w 5326151"/>
                <a:gd name="connsiteY1107" fmla="*/ 4416463 h 5209198"/>
                <a:gd name="connsiteX1108" fmla="*/ 780908 w 5326151"/>
                <a:gd name="connsiteY1108" fmla="*/ 4430254 h 5209198"/>
                <a:gd name="connsiteX1109" fmla="*/ 787788 w 5326151"/>
                <a:gd name="connsiteY1109" fmla="*/ 4416463 h 5209198"/>
                <a:gd name="connsiteX1110" fmla="*/ 780908 w 5326151"/>
                <a:gd name="connsiteY1110" fmla="*/ 4402671 h 5209198"/>
                <a:gd name="connsiteX1111" fmla="*/ 595156 w 5326151"/>
                <a:gd name="connsiteY1111" fmla="*/ 4402671 h 5209198"/>
                <a:gd name="connsiteX1112" fmla="*/ 581397 w 5326151"/>
                <a:gd name="connsiteY1112" fmla="*/ 4416463 h 5209198"/>
                <a:gd name="connsiteX1113" fmla="*/ 595156 w 5326151"/>
                <a:gd name="connsiteY1113" fmla="*/ 4430254 h 5209198"/>
                <a:gd name="connsiteX1114" fmla="*/ 602036 w 5326151"/>
                <a:gd name="connsiteY1114" fmla="*/ 4416463 h 5209198"/>
                <a:gd name="connsiteX1115" fmla="*/ 595156 w 5326151"/>
                <a:gd name="connsiteY1115" fmla="*/ 4402671 h 5209198"/>
                <a:gd name="connsiteX1116" fmla="*/ 4173289 w 5326151"/>
                <a:gd name="connsiteY1116" fmla="*/ 4401938 h 5209198"/>
                <a:gd name="connsiteX1117" fmla="*/ 4165889 w 5326151"/>
                <a:gd name="connsiteY1117" fmla="*/ 4409325 h 5209198"/>
                <a:gd name="connsiteX1118" fmla="*/ 4151090 w 5326151"/>
                <a:gd name="connsiteY1118" fmla="*/ 4416713 h 5209198"/>
                <a:gd name="connsiteX1119" fmla="*/ 4180688 w 5326151"/>
                <a:gd name="connsiteY1119" fmla="*/ 4446262 h 5209198"/>
                <a:gd name="connsiteX1120" fmla="*/ 4188088 w 5326151"/>
                <a:gd name="connsiteY1120" fmla="*/ 4431488 h 5209198"/>
                <a:gd name="connsiteX1121" fmla="*/ 4195487 w 5326151"/>
                <a:gd name="connsiteY1121" fmla="*/ 4424100 h 5209198"/>
                <a:gd name="connsiteX1122" fmla="*/ 4173289 w 5326151"/>
                <a:gd name="connsiteY1122" fmla="*/ 4401938 h 5209198"/>
                <a:gd name="connsiteX1123" fmla="*/ 1055256 w 5326151"/>
                <a:gd name="connsiteY1123" fmla="*/ 4392480 h 5209198"/>
                <a:gd name="connsiteX1124" fmla="*/ 1073953 w 5326151"/>
                <a:gd name="connsiteY1124" fmla="*/ 4411716 h 5209198"/>
                <a:gd name="connsiteX1125" fmla="*/ 949306 w 5326151"/>
                <a:gd name="connsiteY1125" fmla="*/ 4482247 h 5209198"/>
                <a:gd name="connsiteX1126" fmla="*/ 1123811 w 5326151"/>
                <a:gd name="connsiteY1126" fmla="*/ 4559190 h 5209198"/>
                <a:gd name="connsiteX1127" fmla="*/ 1298317 w 5326151"/>
                <a:gd name="connsiteY1127" fmla="*/ 4482247 h 5209198"/>
                <a:gd name="connsiteX1128" fmla="*/ 1173670 w 5326151"/>
                <a:gd name="connsiteY1128" fmla="*/ 4411716 h 5209198"/>
                <a:gd name="connsiteX1129" fmla="*/ 1192367 w 5326151"/>
                <a:gd name="connsiteY1129" fmla="*/ 4392480 h 5209198"/>
                <a:gd name="connsiteX1130" fmla="*/ 1317014 w 5326151"/>
                <a:gd name="connsiteY1130" fmla="*/ 4482247 h 5209198"/>
                <a:gd name="connsiteX1131" fmla="*/ 1123811 w 5326151"/>
                <a:gd name="connsiteY1131" fmla="*/ 4578425 h 5209198"/>
                <a:gd name="connsiteX1132" fmla="*/ 930609 w 5326151"/>
                <a:gd name="connsiteY1132" fmla="*/ 4482247 h 5209198"/>
                <a:gd name="connsiteX1133" fmla="*/ 1055256 w 5326151"/>
                <a:gd name="connsiteY1133" fmla="*/ 4392480 h 5209198"/>
                <a:gd name="connsiteX1134" fmla="*/ 1850332 w 5326151"/>
                <a:gd name="connsiteY1134" fmla="*/ 4392426 h 5209198"/>
                <a:gd name="connsiteX1135" fmla="*/ 1827104 w 5326151"/>
                <a:gd name="connsiteY1135" fmla="*/ 4414606 h 5209198"/>
                <a:gd name="connsiteX1136" fmla="*/ 1827104 w 5326151"/>
                <a:gd name="connsiteY1136" fmla="*/ 4596483 h 5209198"/>
                <a:gd name="connsiteX1137" fmla="*/ 1850332 w 5326151"/>
                <a:gd name="connsiteY1137" fmla="*/ 4618663 h 5209198"/>
                <a:gd name="connsiteX1138" fmla="*/ 1933954 w 5326151"/>
                <a:gd name="connsiteY1138" fmla="*/ 4618663 h 5209198"/>
                <a:gd name="connsiteX1139" fmla="*/ 1938599 w 5326151"/>
                <a:gd name="connsiteY1139" fmla="*/ 4609791 h 5209198"/>
                <a:gd name="connsiteX1140" fmla="*/ 1938599 w 5326151"/>
                <a:gd name="connsiteY1140" fmla="*/ 4600919 h 5209198"/>
                <a:gd name="connsiteX1141" fmla="*/ 1906080 w 5326151"/>
                <a:gd name="connsiteY1141" fmla="*/ 4600919 h 5209198"/>
                <a:gd name="connsiteX1142" fmla="*/ 1873560 w 5326151"/>
                <a:gd name="connsiteY1142" fmla="*/ 4583175 h 5209198"/>
                <a:gd name="connsiteX1143" fmla="*/ 1859623 w 5326151"/>
                <a:gd name="connsiteY1143" fmla="*/ 4583175 h 5209198"/>
                <a:gd name="connsiteX1144" fmla="*/ 1854977 w 5326151"/>
                <a:gd name="connsiteY1144" fmla="*/ 4578739 h 5209198"/>
                <a:gd name="connsiteX1145" fmla="*/ 1859623 w 5326151"/>
                <a:gd name="connsiteY1145" fmla="*/ 4574303 h 5209198"/>
                <a:gd name="connsiteX1146" fmla="*/ 1873560 w 5326151"/>
                <a:gd name="connsiteY1146" fmla="*/ 4574303 h 5209198"/>
                <a:gd name="connsiteX1147" fmla="*/ 1873560 w 5326151"/>
                <a:gd name="connsiteY1147" fmla="*/ 4547687 h 5209198"/>
                <a:gd name="connsiteX1148" fmla="*/ 1859623 w 5326151"/>
                <a:gd name="connsiteY1148" fmla="*/ 4547687 h 5209198"/>
                <a:gd name="connsiteX1149" fmla="*/ 1854977 w 5326151"/>
                <a:gd name="connsiteY1149" fmla="*/ 4543251 h 5209198"/>
                <a:gd name="connsiteX1150" fmla="*/ 1859623 w 5326151"/>
                <a:gd name="connsiteY1150" fmla="*/ 4538815 h 5209198"/>
                <a:gd name="connsiteX1151" fmla="*/ 1873560 w 5326151"/>
                <a:gd name="connsiteY1151" fmla="*/ 4538815 h 5209198"/>
                <a:gd name="connsiteX1152" fmla="*/ 1873560 w 5326151"/>
                <a:gd name="connsiteY1152" fmla="*/ 4512199 h 5209198"/>
                <a:gd name="connsiteX1153" fmla="*/ 1859623 w 5326151"/>
                <a:gd name="connsiteY1153" fmla="*/ 4512199 h 5209198"/>
                <a:gd name="connsiteX1154" fmla="*/ 1854977 w 5326151"/>
                <a:gd name="connsiteY1154" fmla="*/ 4507763 h 5209198"/>
                <a:gd name="connsiteX1155" fmla="*/ 1859623 w 5326151"/>
                <a:gd name="connsiteY1155" fmla="*/ 4503327 h 5209198"/>
                <a:gd name="connsiteX1156" fmla="*/ 1873560 w 5326151"/>
                <a:gd name="connsiteY1156" fmla="*/ 4503327 h 5209198"/>
                <a:gd name="connsiteX1157" fmla="*/ 1873560 w 5326151"/>
                <a:gd name="connsiteY1157" fmla="*/ 4476711 h 5209198"/>
                <a:gd name="connsiteX1158" fmla="*/ 1859623 w 5326151"/>
                <a:gd name="connsiteY1158" fmla="*/ 4476711 h 5209198"/>
                <a:gd name="connsiteX1159" fmla="*/ 1854977 w 5326151"/>
                <a:gd name="connsiteY1159" fmla="*/ 4472275 h 5209198"/>
                <a:gd name="connsiteX1160" fmla="*/ 1859623 w 5326151"/>
                <a:gd name="connsiteY1160" fmla="*/ 4467839 h 5209198"/>
                <a:gd name="connsiteX1161" fmla="*/ 1873560 w 5326151"/>
                <a:gd name="connsiteY1161" fmla="*/ 4467839 h 5209198"/>
                <a:gd name="connsiteX1162" fmla="*/ 1873560 w 5326151"/>
                <a:gd name="connsiteY1162" fmla="*/ 4441223 h 5209198"/>
                <a:gd name="connsiteX1163" fmla="*/ 1859623 w 5326151"/>
                <a:gd name="connsiteY1163" fmla="*/ 4441223 h 5209198"/>
                <a:gd name="connsiteX1164" fmla="*/ 1854977 w 5326151"/>
                <a:gd name="connsiteY1164" fmla="*/ 4436787 h 5209198"/>
                <a:gd name="connsiteX1165" fmla="*/ 1859623 w 5326151"/>
                <a:gd name="connsiteY1165" fmla="*/ 4432350 h 5209198"/>
                <a:gd name="connsiteX1166" fmla="*/ 1873560 w 5326151"/>
                <a:gd name="connsiteY1166" fmla="*/ 4432350 h 5209198"/>
                <a:gd name="connsiteX1167" fmla="*/ 1873560 w 5326151"/>
                <a:gd name="connsiteY1167" fmla="*/ 4392426 h 5209198"/>
                <a:gd name="connsiteX1168" fmla="*/ 1850332 w 5326151"/>
                <a:gd name="connsiteY1168" fmla="*/ 4392426 h 5209198"/>
                <a:gd name="connsiteX1169" fmla="*/ 780908 w 5326151"/>
                <a:gd name="connsiteY1169" fmla="*/ 4388879 h 5209198"/>
                <a:gd name="connsiteX1170" fmla="*/ 801547 w 5326151"/>
                <a:gd name="connsiteY1170" fmla="*/ 4416463 h 5209198"/>
                <a:gd name="connsiteX1171" fmla="*/ 780908 w 5326151"/>
                <a:gd name="connsiteY1171" fmla="*/ 4444046 h 5209198"/>
                <a:gd name="connsiteX1172" fmla="*/ 753389 w 5326151"/>
                <a:gd name="connsiteY1172" fmla="*/ 4416463 h 5209198"/>
                <a:gd name="connsiteX1173" fmla="*/ 780908 w 5326151"/>
                <a:gd name="connsiteY1173" fmla="*/ 4388879 h 5209198"/>
                <a:gd name="connsiteX1174" fmla="*/ 595156 w 5326151"/>
                <a:gd name="connsiteY1174" fmla="*/ 4388879 h 5209198"/>
                <a:gd name="connsiteX1175" fmla="*/ 615795 w 5326151"/>
                <a:gd name="connsiteY1175" fmla="*/ 4416463 h 5209198"/>
                <a:gd name="connsiteX1176" fmla="*/ 595156 w 5326151"/>
                <a:gd name="connsiteY1176" fmla="*/ 4444046 h 5209198"/>
                <a:gd name="connsiteX1177" fmla="*/ 567638 w 5326151"/>
                <a:gd name="connsiteY1177" fmla="*/ 4416463 h 5209198"/>
                <a:gd name="connsiteX1178" fmla="*/ 595156 w 5326151"/>
                <a:gd name="connsiteY1178" fmla="*/ 4388879 h 5209198"/>
                <a:gd name="connsiteX1179" fmla="*/ 2975053 w 5326151"/>
                <a:gd name="connsiteY1179" fmla="*/ 4384477 h 5209198"/>
                <a:gd name="connsiteX1180" fmla="*/ 2982317 w 5326151"/>
                <a:gd name="connsiteY1180" fmla="*/ 4391778 h 5209198"/>
                <a:gd name="connsiteX1181" fmla="*/ 2982317 w 5326151"/>
                <a:gd name="connsiteY1181" fmla="*/ 4399079 h 5209198"/>
                <a:gd name="connsiteX1182" fmla="*/ 3004107 w 5326151"/>
                <a:gd name="connsiteY1182" fmla="*/ 4428282 h 5209198"/>
                <a:gd name="connsiteX1183" fmla="*/ 2996844 w 5326151"/>
                <a:gd name="connsiteY1183" fmla="*/ 4435583 h 5209198"/>
                <a:gd name="connsiteX1184" fmla="*/ 2989580 w 5326151"/>
                <a:gd name="connsiteY1184" fmla="*/ 4428282 h 5209198"/>
                <a:gd name="connsiteX1185" fmla="*/ 2975053 w 5326151"/>
                <a:gd name="connsiteY1185" fmla="*/ 4413680 h 5209198"/>
                <a:gd name="connsiteX1186" fmla="*/ 2960526 w 5326151"/>
                <a:gd name="connsiteY1186" fmla="*/ 4428282 h 5209198"/>
                <a:gd name="connsiteX1187" fmla="*/ 2975053 w 5326151"/>
                <a:gd name="connsiteY1187" fmla="*/ 4450184 h 5209198"/>
                <a:gd name="connsiteX1188" fmla="*/ 3004107 w 5326151"/>
                <a:gd name="connsiteY1188" fmla="*/ 4479387 h 5209198"/>
                <a:gd name="connsiteX1189" fmla="*/ 2982317 w 5326151"/>
                <a:gd name="connsiteY1189" fmla="*/ 4508591 h 5209198"/>
                <a:gd name="connsiteX1190" fmla="*/ 2982317 w 5326151"/>
                <a:gd name="connsiteY1190" fmla="*/ 4515891 h 5209198"/>
                <a:gd name="connsiteX1191" fmla="*/ 2975053 w 5326151"/>
                <a:gd name="connsiteY1191" fmla="*/ 4523192 h 5209198"/>
                <a:gd name="connsiteX1192" fmla="*/ 2967790 w 5326151"/>
                <a:gd name="connsiteY1192" fmla="*/ 4515891 h 5209198"/>
                <a:gd name="connsiteX1193" fmla="*/ 2967790 w 5326151"/>
                <a:gd name="connsiteY1193" fmla="*/ 4508591 h 5209198"/>
                <a:gd name="connsiteX1194" fmla="*/ 2945999 w 5326151"/>
                <a:gd name="connsiteY1194" fmla="*/ 4479387 h 5209198"/>
                <a:gd name="connsiteX1195" fmla="*/ 2953263 w 5326151"/>
                <a:gd name="connsiteY1195" fmla="*/ 4472087 h 5209198"/>
                <a:gd name="connsiteX1196" fmla="*/ 2960526 w 5326151"/>
                <a:gd name="connsiteY1196" fmla="*/ 4479387 h 5209198"/>
                <a:gd name="connsiteX1197" fmla="*/ 2975053 w 5326151"/>
                <a:gd name="connsiteY1197" fmla="*/ 4493989 h 5209198"/>
                <a:gd name="connsiteX1198" fmla="*/ 2989580 w 5326151"/>
                <a:gd name="connsiteY1198" fmla="*/ 4479387 h 5209198"/>
                <a:gd name="connsiteX1199" fmla="*/ 2975053 w 5326151"/>
                <a:gd name="connsiteY1199" fmla="*/ 4464786 h 5209198"/>
                <a:gd name="connsiteX1200" fmla="*/ 2945999 w 5326151"/>
                <a:gd name="connsiteY1200" fmla="*/ 4428282 h 5209198"/>
                <a:gd name="connsiteX1201" fmla="*/ 2967790 w 5326151"/>
                <a:gd name="connsiteY1201" fmla="*/ 4406379 h 5209198"/>
                <a:gd name="connsiteX1202" fmla="*/ 2967790 w 5326151"/>
                <a:gd name="connsiteY1202" fmla="*/ 4391778 h 5209198"/>
                <a:gd name="connsiteX1203" fmla="*/ 2975053 w 5326151"/>
                <a:gd name="connsiteY1203" fmla="*/ 4384477 h 5209198"/>
                <a:gd name="connsiteX1204" fmla="*/ 2975053 w 5326151"/>
                <a:gd name="connsiteY1204" fmla="*/ 4377176 h 5209198"/>
                <a:gd name="connsiteX1205" fmla="*/ 2895154 w 5326151"/>
                <a:gd name="connsiteY1205" fmla="*/ 4457485 h 5209198"/>
                <a:gd name="connsiteX1206" fmla="*/ 2975053 w 5326151"/>
                <a:gd name="connsiteY1206" fmla="*/ 4530493 h 5209198"/>
                <a:gd name="connsiteX1207" fmla="*/ 3047689 w 5326151"/>
                <a:gd name="connsiteY1207" fmla="*/ 4457485 h 5209198"/>
                <a:gd name="connsiteX1208" fmla="*/ 2975053 w 5326151"/>
                <a:gd name="connsiteY1208" fmla="*/ 4377176 h 5209198"/>
                <a:gd name="connsiteX1209" fmla="*/ 2343706 w 5326151"/>
                <a:gd name="connsiteY1209" fmla="*/ 4376607 h 5209198"/>
                <a:gd name="connsiteX1210" fmla="*/ 2320840 w 5326151"/>
                <a:gd name="connsiteY1210" fmla="*/ 4414883 h 5209198"/>
                <a:gd name="connsiteX1211" fmla="*/ 2398586 w 5326151"/>
                <a:gd name="connsiteY1211" fmla="*/ 4414883 h 5209198"/>
                <a:gd name="connsiteX1212" fmla="*/ 2398586 w 5326151"/>
                <a:gd name="connsiteY1212" fmla="*/ 4376607 h 5209198"/>
                <a:gd name="connsiteX1213" fmla="*/ 2343706 w 5326151"/>
                <a:gd name="connsiteY1213" fmla="*/ 4376607 h 5209198"/>
                <a:gd name="connsiteX1214" fmla="*/ 1906080 w 5326151"/>
                <a:gd name="connsiteY1214" fmla="*/ 4370246 h 5209198"/>
                <a:gd name="connsiteX1215" fmla="*/ 1882851 w 5326151"/>
                <a:gd name="connsiteY1215" fmla="*/ 4387990 h 5209198"/>
                <a:gd name="connsiteX1216" fmla="*/ 1882851 w 5326151"/>
                <a:gd name="connsiteY1216" fmla="*/ 4574303 h 5209198"/>
                <a:gd name="connsiteX1217" fmla="*/ 1906080 w 5326151"/>
                <a:gd name="connsiteY1217" fmla="*/ 4592047 h 5209198"/>
                <a:gd name="connsiteX1218" fmla="*/ 1985056 w 5326151"/>
                <a:gd name="connsiteY1218" fmla="*/ 4592047 h 5209198"/>
                <a:gd name="connsiteX1219" fmla="*/ 1994347 w 5326151"/>
                <a:gd name="connsiteY1219" fmla="*/ 4583175 h 5209198"/>
                <a:gd name="connsiteX1220" fmla="*/ 1994347 w 5326151"/>
                <a:gd name="connsiteY1220" fmla="*/ 4556559 h 5209198"/>
                <a:gd name="connsiteX1221" fmla="*/ 1915371 w 5326151"/>
                <a:gd name="connsiteY1221" fmla="*/ 4556559 h 5209198"/>
                <a:gd name="connsiteX1222" fmla="*/ 1910725 w 5326151"/>
                <a:gd name="connsiteY1222" fmla="*/ 4552123 h 5209198"/>
                <a:gd name="connsiteX1223" fmla="*/ 1915371 w 5326151"/>
                <a:gd name="connsiteY1223" fmla="*/ 4547687 h 5209198"/>
                <a:gd name="connsiteX1224" fmla="*/ 1994347 w 5326151"/>
                <a:gd name="connsiteY1224" fmla="*/ 4547687 h 5209198"/>
                <a:gd name="connsiteX1225" fmla="*/ 2022221 w 5326151"/>
                <a:gd name="connsiteY1225" fmla="*/ 4529943 h 5209198"/>
                <a:gd name="connsiteX1226" fmla="*/ 2064032 w 5326151"/>
                <a:gd name="connsiteY1226" fmla="*/ 4529943 h 5209198"/>
                <a:gd name="connsiteX1227" fmla="*/ 2064032 w 5326151"/>
                <a:gd name="connsiteY1227" fmla="*/ 4525507 h 5209198"/>
                <a:gd name="connsiteX1228" fmla="*/ 2064032 w 5326151"/>
                <a:gd name="connsiteY1228" fmla="*/ 4387990 h 5209198"/>
                <a:gd name="connsiteX1229" fmla="*/ 2040804 w 5326151"/>
                <a:gd name="connsiteY1229" fmla="*/ 4370246 h 5209198"/>
                <a:gd name="connsiteX1230" fmla="*/ 1906080 w 5326151"/>
                <a:gd name="connsiteY1230" fmla="*/ 4370246 h 5209198"/>
                <a:gd name="connsiteX1231" fmla="*/ 2343706 w 5326151"/>
                <a:gd name="connsiteY1231" fmla="*/ 4367038 h 5209198"/>
                <a:gd name="connsiteX1232" fmla="*/ 2403159 w 5326151"/>
                <a:gd name="connsiteY1232" fmla="*/ 4367038 h 5209198"/>
                <a:gd name="connsiteX1233" fmla="*/ 2407732 w 5326151"/>
                <a:gd name="connsiteY1233" fmla="*/ 4371822 h 5209198"/>
                <a:gd name="connsiteX1234" fmla="*/ 2407732 w 5326151"/>
                <a:gd name="connsiteY1234" fmla="*/ 4419668 h 5209198"/>
                <a:gd name="connsiteX1235" fmla="*/ 2403159 w 5326151"/>
                <a:gd name="connsiteY1235" fmla="*/ 4424452 h 5209198"/>
                <a:gd name="connsiteX1236" fmla="*/ 2316266 w 5326151"/>
                <a:gd name="connsiteY1236" fmla="*/ 4424452 h 5209198"/>
                <a:gd name="connsiteX1237" fmla="*/ 2311693 w 5326151"/>
                <a:gd name="connsiteY1237" fmla="*/ 4419668 h 5209198"/>
                <a:gd name="connsiteX1238" fmla="*/ 2311693 w 5326151"/>
                <a:gd name="connsiteY1238" fmla="*/ 4414883 h 5209198"/>
                <a:gd name="connsiteX1239" fmla="*/ 2339133 w 5326151"/>
                <a:gd name="connsiteY1239" fmla="*/ 4371822 h 5209198"/>
                <a:gd name="connsiteX1240" fmla="*/ 2343706 w 5326151"/>
                <a:gd name="connsiteY1240" fmla="*/ 4367038 h 5209198"/>
                <a:gd name="connsiteX1241" fmla="*/ 2975053 w 5326151"/>
                <a:gd name="connsiteY1241" fmla="*/ 4362575 h 5209198"/>
                <a:gd name="connsiteX1242" fmla="*/ 3062216 w 5326151"/>
                <a:gd name="connsiteY1242" fmla="*/ 4457485 h 5209198"/>
                <a:gd name="connsiteX1243" fmla="*/ 2975053 w 5326151"/>
                <a:gd name="connsiteY1243" fmla="*/ 4545095 h 5209198"/>
                <a:gd name="connsiteX1244" fmla="*/ 2880627 w 5326151"/>
                <a:gd name="connsiteY1244" fmla="*/ 4457485 h 5209198"/>
                <a:gd name="connsiteX1245" fmla="*/ 2975053 w 5326151"/>
                <a:gd name="connsiteY1245" fmla="*/ 4362575 h 5209198"/>
                <a:gd name="connsiteX1246" fmla="*/ 2343706 w 5326151"/>
                <a:gd name="connsiteY1246" fmla="*/ 4357468 h 5209198"/>
                <a:gd name="connsiteX1247" fmla="*/ 2334560 w 5326151"/>
                <a:gd name="connsiteY1247" fmla="*/ 4362253 h 5209198"/>
                <a:gd name="connsiteX1248" fmla="*/ 2302546 w 5326151"/>
                <a:gd name="connsiteY1248" fmla="*/ 4410099 h 5209198"/>
                <a:gd name="connsiteX1249" fmla="*/ 2297973 w 5326151"/>
                <a:gd name="connsiteY1249" fmla="*/ 4424452 h 5209198"/>
                <a:gd name="connsiteX1250" fmla="*/ 2297973 w 5326151"/>
                <a:gd name="connsiteY1250" fmla="*/ 4457944 h 5209198"/>
                <a:gd name="connsiteX1251" fmla="*/ 2302546 w 5326151"/>
                <a:gd name="connsiteY1251" fmla="*/ 4462729 h 5209198"/>
                <a:gd name="connsiteX1252" fmla="*/ 2339133 w 5326151"/>
                <a:gd name="connsiteY1252" fmla="*/ 4462729 h 5209198"/>
                <a:gd name="connsiteX1253" fmla="*/ 2361999 w 5326151"/>
                <a:gd name="connsiteY1253" fmla="*/ 4453160 h 5209198"/>
                <a:gd name="connsiteX1254" fmla="*/ 2384866 w 5326151"/>
                <a:gd name="connsiteY1254" fmla="*/ 4462729 h 5209198"/>
                <a:gd name="connsiteX1255" fmla="*/ 2412306 w 5326151"/>
                <a:gd name="connsiteY1255" fmla="*/ 4462729 h 5209198"/>
                <a:gd name="connsiteX1256" fmla="*/ 2416879 w 5326151"/>
                <a:gd name="connsiteY1256" fmla="*/ 4457944 h 5209198"/>
                <a:gd name="connsiteX1257" fmla="*/ 2416879 w 5326151"/>
                <a:gd name="connsiteY1257" fmla="*/ 4362253 h 5209198"/>
                <a:gd name="connsiteX1258" fmla="*/ 2412306 w 5326151"/>
                <a:gd name="connsiteY1258" fmla="*/ 4357468 h 5209198"/>
                <a:gd name="connsiteX1259" fmla="*/ 2343706 w 5326151"/>
                <a:gd name="connsiteY1259" fmla="*/ 4357468 h 5209198"/>
                <a:gd name="connsiteX1260" fmla="*/ 1906080 w 5326151"/>
                <a:gd name="connsiteY1260" fmla="*/ 4356938 h 5209198"/>
                <a:gd name="connsiteX1261" fmla="*/ 2040804 w 5326151"/>
                <a:gd name="connsiteY1261" fmla="*/ 4356938 h 5209198"/>
                <a:gd name="connsiteX1262" fmla="*/ 2077969 w 5326151"/>
                <a:gd name="connsiteY1262" fmla="*/ 4387990 h 5209198"/>
                <a:gd name="connsiteX1263" fmla="*/ 2077969 w 5326151"/>
                <a:gd name="connsiteY1263" fmla="*/ 4525507 h 5209198"/>
                <a:gd name="connsiteX1264" fmla="*/ 2059387 w 5326151"/>
                <a:gd name="connsiteY1264" fmla="*/ 4565431 h 5209198"/>
                <a:gd name="connsiteX1265" fmla="*/ 2050095 w 5326151"/>
                <a:gd name="connsiteY1265" fmla="*/ 4578739 h 5209198"/>
                <a:gd name="connsiteX1266" fmla="*/ 2036158 w 5326151"/>
                <a:gd name="connsiteY1266" fmla="*/ 4592047 h 5209198"/>
                <a:gd name="connsiteX1267" fmla="*/ 1989702 w 5326151"/>
                <a:gd name="connsiteY1267" fmla="*/ 4605355 h 5209198"/>
                <a:gd name="connsiteX1268" fmla="*/ 1985056 w 5326151"/>
                <a:gd name="connsiteY1268" fmla="*/ 4609791 h 5209198"/>
                <a:gd name="connsiteX1269" fmla="*/ 1980410 w 5326151"/>
                <a:gd name="connsiteY1269" fmla="*/ 4618663 h 5209198"/>
                <a:gd name="connsiteX1270" fmla="*/ 1938599 w 5326151"/>
                <a:gd name="connsiteY1270" fmla="*/ 4631971 h 5209198"/>
                <a:gd name="connsiteX1271" fmla="*/ 1924662 w 5326151"/>
                <a:gd name="connsiteY1271" fmla="*/ 4640843 h 5209198"/>
                <a:gd name="connsiteX1272" fmla="*/ 1878206 w 5326151"/>
                <a:gd name="connsiteY1272" fmla="*/ 4654151 h 5209198"/>
                <a:gd name="connsiteX1273" fmla="*/ 1794584 w 5326151"/>
                <a:gd name="connsiteY1273" fmla="*/ 4654151 h 5209198"/>
                <a:gd name="connsiteX1274" fmla="*/ 1762064 w 5326151"/>
                <a:gd name="connsiteY1274" fmla="*/ 4623099 h 5209198"/>
                <a:gd name="connsiteX1275" fmla="*/ 1762064 w 5326151"/>
                <a:gd name="connsiteY1275" fmla="*/ 4441223 h 5209198"/>
                <a:gd name="connsiteX1276" fmla="*/ 1794584 w 5326151"/>
                <a:gd name="connsiteY1276" fmla="*/ 4405734 h 5209198"/>
                <a:gd name="connsiteX1277" fmla="*/ 1817812 w 5326151"/>
                <a:gd name="connsiteY1277" fmla="*/ 4405734 h 5209198"/>
                <a:gd name="connsiteX1278" fmla="*/ 1850332 w 5326151"/>
                <a:gd name="connsiteY1278" fmla="*/ 4379118 h 5209198"/>
                <a:gd name="connsiteX1279" fmla="*/ 1868914 w 5326151"/>
                <a:gd name="connsiteY1279" fmla="*/ 4379118 h 5209198"/>
                <a:gd name="connsiteX1280" fmla="*/ 1906080 w 5326151"/>
                <a:gd name="connsiteY1280" fmla="*/ 4356938 h 5209198"/>
                <a:gd name="connsiteX1281" fmla="*/ 2938736 w 5326151"/>
                <a:gd name="connsiteY1281" fmla="*/ 4311469 h 5209198"/>
                <a:gd name="connsiteX1282" fmla="*/ 2945999 w 5326151"/>
                <a:gd name="connsiteY1282" fmla="*/ 4318770 h 5209198"/>
                <a:gd name="connsiteX1283" fmla="*/ 2938736 w 5326151"/>
                <a:gd name="connsiteY1283" fmla="*/ 4326071 h 5209198"/>
                <a:gd name="connsiteX1284" fmla="*/ 2829783 w 5326151"/>
                <a:gd name="connsiteY1284" fmla="*/ 4435583 h 5209198"/>
                <a:gd name="connsiteX1285" fmla="*/ 2829783 w 5326151"/>
                <a:gd name="connsiteY1285" fmla="*/ 4552395 h 5209198"/>
                <a:gd name="connsiteX1286" fmla="*/ 2851573 w 5326151"/>
                <a:gd name="connsiteY1286" fmla="*/ 4574298 h 5209198"/>
                <a:gd name="connsiteX1287" fmla="*/ 2858837 w 5326151"/>
                <a:gd name="connsiteY1287" fmla="*/ 4581599 h 5209198"/>
                <a:gd name="connsiteX1288" fmla="*/ 2851573 w 5326151"/>
                <a:gd name="connsiteY1288" fmla="*/ 4588899 h 5209198"/>
                <a:gd name="connsiteX1289" fmla="*/ 2815255 w 5326151"/>
                <a:gd name="connsiteY1289" fmla="*/ 4552395 h 5209198"/>
                <a:gd name="connsiteX1290" fmla="*/ 2815255 w 5326151"/>
                <a:gd name="connsiteY1290" fmla="*/ 4435583 h 5209198"/>
                <a:gd name="connsiteX1291" fmla="*/ 2938736 w 5326151"/>
                <a:gd name="connsiteY1291" fmla="*/ 4311469 h 5209198"/>
                <a:gd name="connsiteX1292" fmla="*/ 4525351 w 5326151"/>
                <a:gd name="connsiteY1292" fmla="*/ 4306160 h 5209198"/>
                <a:gd name="connsiteX1293" fmla="*/ 4525351 w 5326151"/>
                <a:gd name="connsiteY1293" fmla="*/ 4311414 h 5209198"/>
                <a:gd name="connsiteX1294" fmla="*/ 4635797 w 5326151"/>
                <a:gd name="connsiteY1294" fmla="*/ 4311414 h 5209198"/>
                <a:gd name="connsiteX1295" fmla="*/ 4635797 w 5326151"/>
                <a:gd name="connsiteY1295" fmla="*/ 4306160 h 5209198"/>
                <a:gd name="connsiteX1296" fmla="*/ 4525351 w 5326151"/>
                <a:gd name="connsiteY1296" fmla="*/ 4306160 h 5209198"/>
                <a:gd name="connsiteX1297" fmla="*/ 4378091 w 5326151"/>
                <a:gd name="connsiteY1297" fmla="*/ 4306160 h 5209198"/>
                <a:gd name="connsiteX1298" fmla="*/ 4378091 w 5326151"/>
                <a:gd name="connsiteY1298" fmla="*/ 4316668 h 5209198"/>
                <a:gd name="connsiteX1299" fmla="*/ 4399128 w 5326151"/>
                <a:gd name="connsiteY1299" fmla="*/ 4327176 h 5209198"/>
                <a:gd name="connsiteX1300" fmla="*/ 4762020 w 5326151"/>
                <a:gd name="connsiteY1300" fmla="*/ 4327176 h 5209198"/>
                <a:gd name="connsiteX1301" fmla="*/ 4788316 w 5326151"/>
                <a:gd name="connsiteY1301" fmla="*/ 4316668 h 5209198"/>
                <a:gd name="connsiteX1302" fmla="*/ 4788316 w 5326151"/>
                <a:gd name="connsiteY1302" fmla="*/ 4306160 h 5209198"/>
                <a:gd name="connsiteX1303" fmla="*/ 4646315 w 5326151"/>
                <a:gd name="connsiteY1303" fmla="*/ 4306160 h 5209198"/>
                <a:gd name="connsiteX1304" fmla="*/ 4646315 w 5326151"/>
                <a:gd name="connsiteY1304" fmla="*/ 4316668 h 5209198"/>
                <a:gd name="connsiteX1305" fmla="*/ 4641056 w 5326151"/>
                <a:gd name="connsiteY1305" fmla="*/ 4321922 h 5209198"/>
                <a:gd name="connsiteX1306" fmla="*/ 4520092 w 5326151"/>
                <a:gd name="connsiteY1306" fmla="*/ 4321922 h 5209198"/>
                <a:gd name="connsiteX1307" fmla="*/ 4514833 w 5326151"/>
                <a:gd name="connsiteY1307" fmla="*/ 4316668 h 5209198"/>
                <a:gd name="connsiteX1308" fmla="*/ 4514833 w 5326151"/>
                <a:gd name="connsiteY1308" fmla="*/ 4306160 h 5209198"/>
                <a:gd name="connsiteX1309" fmla="*/ 4378091 w 5326151"/>
                <a:gd name="connsiteY1309" fmla="*/ 4306160 h 5209198"/>
                <a:gd name="connsiteX1310" fmla="*/ 2421452 w 5326151"/>
                <a:gd name="connsiteY1310" fmla="*/ 4304838 h 5209198"/>
                <a:gd name="connsiteX1311" fmla="*/ 2627251 w 5326151"/>
                <a:gd name="connsiteY1311" fmla="*/ 4304838 h 5209198"/>
                <a:gd name="connsiteX1312" fmla="*/ 2636397 w 5326151"/>
                <a:gd name="connsiteY1312" fmla="*/ 4314407 h 5209198"/>
                <a:gd name="connsiteX1313" fmla="*/ 2636397 w 5326151"/>
                <a:gd name="connsiteY1313" fmla="*/ 4467513 h 5209198"/>
                <a:gd name="connsiteX1314" fmla="*/ 2636397 w 5326151"/>
                <a:gd name="connsiteY1314" fmla="*/ 4496221 h 5209198"/>
                <a:gd name="connsiteX1315" fmla="*/ 2627251 w 5326151"/>
                <a:gd name="connsiteY1315" fmla="*/ 4505790 h 5209198"/>
                <a:gd name="connsiteX1316" fmla="*/ 2586091 w 5326151"/>
                <a:gd name="connsiteY1316" fmla="*/ 4505790 h 5209198"/>
                <a:gd name="connsiteX1317" fmla="*/ 2581518 w 5326151"/>
                <a:gd name="connsiteY1317" fmla="*/ 4510574 h 5209198"/>
                <a:gd name="connsiteX1318" fmla="*/ 2581518 w 5326151"/>
                <a:gd name="connsiteY1318" fmla="*/ 4515359 h 5209198"/>
                <a:gd name="connsiteX1319" fmla="*/ 2576944 w 5326151"/>
                <a:gd name="connsiteY1319" fmla="*/ 4520144 h 5209198"/>
                <a:gd name="connsiteX1320" fmla="*/ 2576944 w 5326151"/>
                <a:gd name="connsiteY1320" fmla="*/ 4524928 h 5209198"/>
                <a:gd name="connsiteX1321" fmla="*/ 2572371 w 5326151"/>
                <a:gd name="connsiteY1321" fmla="*/ 4524928 h 5209198"/>
                <a:gd name="connsiteX1322" fmla="*/ 2572371 w 5326151"/>
                <a:gd name="connsiteY1322" fmla="*/ 4529713 h 5209198"/>
                <a:gd name="connsiteX1323" fmla="*/ 2567798 w 5326151"/>
                <a:gd name="connsiteY1323" fmla="*/ 4529713 h 5209198"/>
                <a:gd name="connsiteX1324" fmla="*/ 2563224 w 5326151"/>
                <a:gd name="connsiteY1324" fmla="*/ 4529713 h 5209198"/>
                <a:gd name="connsiteX1325" fmla="*/ 2563224 w 5326151"/>
                <a:gd name="connsiteY1325" fmla="*/ 4534497 h 5209198"/>
                <a:gd name="connsiteX1326" fmla="*/ 2558651 w 5326151"/>
                <a:gd name="connsiteY1326" fmla="*/ 4534497 h 5209198"/>
                <a:gd name="connsiteX1327" fmla="*/ 2554078 w 5326151"/>
                <a:gd name="connsiteY1327" fmla="*/ 4534497 h 5209198"/>
                <a:gd name="connsiteX1328" fmla="*/ 2549505 w 5326151"/>
                <a:gd name="connsiteY1328" fmla="*/ 4534497 h 5209198"/>
                <a:gd name="connsiteX1329" fmla="*/ 2540358 w 5326151"/>
                <a:gd name="connsiteY1329" fmla="*/ 4534497 h 5209198"/>
                <a:gd name="connsiteX1330" fmla="*/ 2535785 w 5326151"/>
                <a:gd name="connsiteY1330" fmla="*/ 4534497 h 5209198"/>
                <a:gd name="connsiteX1331" fmla="*/ 2531211 w 5326151"/>
                <a:gd name="connsiteY1331" fmla="*/ 4534497 h 5209198"/>
                <a:gd name="connsiteX1332" fmla="*/ 2531211 w 5326151"/>
                <a:gd name="connsiteY1332" fmla="*/ 4529713 h 5209198"/>
                <a:gd name="connsiteX1333" fmla="*/ 2526638 w 5326151"/>
                <a:gd name="connsiteY1333" fmla="*/ 4529713 h 5209198"/>
                <a:gd name="connsiteX1334" fmla="*/ 2522065 w 5326151"/>
                <a:gd name="connsiteY1334" fmla="*/ 4524928 h 5209198"/>
                <a:gd name="connsiteX1335" fmla="*/ 2517491 w 5326151"/>
                <a:gd name="connsiteY1335" fmla="*/ 4524928 h 5209198"/>
                <a:gd name="connsiteX1336" fmla="*/ 2517491 w 5326151"/>
                <a:gd name="connsiteY1336" fmla="*/ 4520144 h 5209198"/>
                <a:gd name="connsiteX1337" fmla="*/ 2512918 w 5326151"/>
                <a:gd name="connsiteY1337" fmla="*/ 4515359 h 5209198"/>
                <a:gd name="connsiteX1338" fmla="*/ 2512918 w 5326151"/>
                <a:gd name="connsiteY1338" fmla="*/ 4510574 h 5209198"/>
                <a:gd name="connsiteX1339" fmla="*/ 2508345 w 5326151"/>
                <a:gd name="connsiteY1339" fmla="*/ 4505790 h 5209198"/>
                <a:gd name="connsiteX1340" fmla="*/ 2398586 w 5326151"/>
                <a:gd name="connsiteY1340" fmla="*/ 4505790 h 5209198"/>
                <a:gd name="connsiteX1341" fmla="*/ 2398586 w 5326151"/>
                <a:gd name="connsiteY1341" fmla="*/ 4510574 h 5209198"/>
                <a:gd name="connsiteX1342" fmla="*/ 2394012 w 5326151"/>
                <a:gd name="connsiteY1342" fmla="*/ 4515359 h 5209198"/>
                <a:gd name="connsiteX1343" fmla="*/ 2394012 w 5326151"/>
                <a:gd name="connsiteY1343" fmla="*/ 4520144 h 5209198"/>
                <a:gd name="connsiteX1344" fmla="*/ 2389439 w 5326151"/>
                <a:gd name="connsiteY1344" fmla="*/ 4524928 h 5209198"/>
                <a:gd name="connsiteX1345" fmla="*/ 2384866 w 5326151"/>
                <a:gd name="connsiteY1345" fmla="*/ 4529713 h 5209198"/>
                <a:gd name="connsiteX1346" fmla="*/ 2380293 w 5326151"/>
                <a:gd name="connsiteY1346" fmla="*/ 4529713 h 5209198"/>
                <a:gd name="connsiteX1347" fmla="*/ 2375719 w 5326151"/>
                <a:gd name="connsiteY1347" fmla="*/ 4534497 h 5209198"/>
                <a:gd name="connsiteX1348" fmla="*/ 2371146 w 5326151"/>
                <a:gd name="connsiteY1348" fmla="*/ 4534497 h 5209198"/>
                <a:gd name="connsiteX1349" fmla="*/ 2361999 w 5326151"/>
                <a:gd name="connsiteY1349" fmla="*/ 4534497 h 5209198"/>
                <a:gd name="connsiteX1350" fmla="*/ 2352853 w 5326151"/>
                <a:gd name="connsiteY1350" fmla="*/ 4534497 h 5209198"/>
                <a:gd name="connsiteX1351" fmla="*/ 2348279 w 5326151"/>
                <a:gd name="connsiteY1351" fmla="*/ 4534497 h 5209198"/>
                <a:gd name="connsiteX1352" fmla="*/ 2343706 w 5326151"/>
                <a:gd name="connsiteY1352" fmla="*/ 4529713 h 5209198"/>
                <a:gd name="connsiteX1353" fmla="*/ 2339133 w 5326151"/>
                <a:gd name="connsiteY1353" fmla="*/ 4529713 h 5209198"/>
                <a:gd name="connsiteX1354" fmla="*/ 2334560 w 5326151"/>
                <a:gd name="connsiteY1354" fmla="*/ 4524928 h 5209198"/>
                <a:gd name="connsiteX1355" fmla="*/ 2329986 w 5326151"/>
                <a:gd name="connsiteY1355" fmla="*/ 4520144 h 5209198"/>
                <a:gd name="connsiteX1356" fmla="*/ 2329986 w 5326151"/>
                <a:gd name="connsiteY1356" fmla="*/ 4515359 h 5209198"/>
                <a:gd name="connsiteX1357" fmla="*/ 2325413 w 5326151"/>
                <a:gd name="connsiteY1357" fmla="*/ 4510574 h 5209198"/>
                <a:gd name="connsiteX1358" fmla="*/ 2325413 w 5326151"/>
                <a:gd name="connsiteY1358" fmla="*/ 4505790 h 5209198"/>
                <a:gd name="connsiteX1359" fmla="*/ 2293400 w 5326151"/>
                <a:gd name="connsiteY1359" fmla="*/ 4505790 h 5209198"/>
                <a:gd name="connsiteX1360" fmla="*/ 2284253 w 5326151"/>
                <a:gd name="connsiteY1360" fmla="*/ 4496221 h 5209198"/>
                <a:gd name="connsiteX1361" fmla="*/ 2284253 w 5326151"/>
                <a:gd name="connsiteY1361" fmla="*/ 4467513 h 5209198"/>
                <a:gd name="connsiteX1362" fmla="*/ 2284253 w 5326151"/>
                <a:gd name="connsiteY1362" fmla="*/ 4414883 h 5209198"/>
                <a:gd name="connsiteX1363" fmla="*/ 2284253 w 5326151"/>
                <a:gd name="connsiteY1363" fmla="*/ 4410099 h 5209198"/>
                <a:gd name="connsiteX1364" fmla="*/ 2329986 w 5326151"/>
                <a:gd name="connsiteY1364" fmla="*/ 4347899 h 5209198"/>
                <a:gd name="connsiteX1365" fmla="*/ 2334560 w 5326151"/>
                <a:gd name="connsiteY1365" fmla="*/ 4343115 h 5209198"/>
                <a:gd name="connsiteX1366" fmla="*/ 2412306 w 5326151"/>
                <a:gd name="connsiteY1366" fmla="*/ 4343115 h 5209198"/>
                <a:gd name="connsiteX1367" fmla="*/ 2412306 w 5326151"/>
                <a:gd name="connsiteY1367" fmla="*/ 4314407 h 5209198"/>
                <a:gd name="connsiteX1368" fmla="*/ 2421452 w 5326151"/>
                <a:gd name="connsiteY1368" fmla="*/ 4304838 h 5209198"/>
                <a:gd name="connsiteX1369" fmla="*/ 581397 w 5326151"/>
                <a:gd name="connsiteY1369" fmla="*/ 4292337 h 5209198"/>
                <a:gd name="connsiteX1370" fmla="*/ 787788 w 5326151"/>
                <a:gd name="connsiteY1370" fmla="*/ 4292337 h 5209198"/>
                <a:gd name="connsiteX1371" fmla="*/ 794667 w 5326151"/>
                <a:gd name="connsiteY1371" fmla="*/ 4299233 h 5209198"/>
                <a:gd name="connsiteX1372" fmla="*/ 787788 w 5326151"/>
                <a:gd name="connsiteY1372" fmla="*/ 4306129 h 5209198"/>
                <a:gd name="connsiteX1373" fmla="*/ 581397 w 5326151"/>
                <a:gd name="connsiteY1373" fmla="*/ 4306129 h 5209198"/>
                <a:gd name="connsiteX1374" fmla="*/ 574517 w 5326151"/>
                <a:gd name="connsiteY1374" fmla="*/ 4299233 h 5209198"/>
                <a:gd name="connsiteX1375" fmla="*/ 581397 w 5326151"/>
                <a:gd name="connsiteY1375" fmla="*/ 4292337 h 5209198"/>
                <a:gd name="connsiteX1376" fmla="*/ 2931472 w 5326151"/>
                <a:gd name="connsiteY1376" fmla="*/ 4289567 h 5209198"/>
                <a:gd name="connsiteX1377" fmla="*/ 2793465 w 5326151"/>
                <a:gd name="connsiteY1377" fmla="*/ 4428282 h 5209198"/>
                <a:gd name="connsiteX1378" fmla="*/ 2793465 w 5326151"/>
                <a:gd name="connsiteY1378" fmla="*/ 4581599 h 5209198"/>
                <a:gd name="connsiteX1379" fmla="*/ 2822519 w 5326151"/>
                <a:gd name="connsiteY1379" fmla="*/ 4610802 h 5209198"/>
                <a:gd name="connsiteX1380" fmla="*/ 3127587 w 5326151"/>
                <a:gd name="connsiteY1380" fmla="*/ 4610802 h 5209198"/>
                <a:gd name="connsiteX1381" fmla="*/ 3156642 w 5326151"/>
                <a:gd name="connsiteY1381" fmla="*/ 4581599 h 5209198"/>
                <a:gd name="connsiteX1382" fmla="*/ 3156642 w 5326151"/>
                <a:gd name="connsiteY1382" fmla="*/ 4428282 h 5209198"/>
                <a:gd name="connsiteX1383" fmla="*/ 3018634 w 5326151"/>
                <a:gd name="connsiteY1383" fmla="*/ 4289567 h 5209198"/>
                <a:gd name="connsiteX1384" fmla="*/ 2931472 w 5326151"/>
                <a:gd name="connsiteY1384" fmla="*/ 4289567 h 5209198"/>
                <a:gd name="connsiteX1385" fmla="*/ 2938736 w 5326151"/>
                <a:gd name="connsiteY1385" fmla="*/ 4267664 h 5209198"/>
                <a:gd name="connsiteX1386" fmla="*/ 2938736 w 5326151"/>
                <a:gd name="connsiteY1386" fmla="*/ 4274965 h 5209198"/>
                <a:gd name="connsiteX1387" fmla="*/ 3011371 w 5326151"/>
                <a:gd name="connsiteY1387" fmla="*/ 4274965 h 5209198"/>
                <a:gd name="connsiteX1388" fmla="*/ 3011371 w 5326151"/>
                <a:gd name="connsiteY1388" fmla="*/ 4267664 h 5209198"/>
                <a:gd name="connsiteX1389" fmla="*/ 2938736 w 5326151"/>
                <a:gd name="connsiteY1389" fmla="*/ 4267664 h 5209198"/>
                <a:gd name="connsiteX1390" fmla="*/ 574517 w 5326151"/>
                <a:gd name="connsiteY1390" fmla="*/ 4264753 h 5209198"/>
                <a:gd name="connsiteX1391" fmla="*/ 801547 w 5326151"/>
                <a:gd name="connsiteY1391" fmla="*/ 4264753 h 5209198"/>
                <a:gd name="connsiteX1392" fmla="*/ 808427 w 5326151"/>
                <a:gd name="connsiteY1392" fmla="*/ 4271649 h 5209198"/>
                <a:gd name="connsiteX1393" fmla="*/ 801547 w 5326151"/>
                <a:gd name="connsiteY1393" fmla="*/ 4278545 h 5209198"/>
                <a:gd name="connsiteX1394" fmla="*/ 574517 w 5326151"/>
                <a:gd name="connsiteY1394" fmla="*/ 4278545 h 5209198"/>
                <a:gd name="connsiteX1395" fmla="*/ 567638 w 5326151"/>
                <a:gd name="connsiteY1395" fmla="*/ 4271649 h 5209198"/>
                <a:gd name="connsiteX1396" fmla="*/ 574517 w 5326151"/>
                <a:gd name="connsiteY1396" fmla="*/ 4264753 h 5209198"/>
                <a:gd name="connsiteX1397" fmla="*/ 4399128 w 5326151"/>
                <a:gd name="connsiteY1397" fmla="*/ 4253620 h 5209198"/>
                <a:gd name="connsiteX1398" fmla="*/ 4378091 w 5326151"/>
                <a:gd name="connsiteY1398" fmla="*/ 4295652 h 5209198"/>
                <a:gd name="connsiteX1399" fmla="*/ 4520092 w 5326151"/>
                <a:gd name="connsiteY1399" fmla="*/ 4295652 h 5209198"/>
                <a:gd name="connsiteX1400" fmla="*/ 4641056 w 5326151"/>
                <a:gd name="connsiteY1400" fmla="*/ 4295652 h 5209198"/>
                <a:gd name="connsiteX1401" fmla="*/ 4783057 w 5326151"/>
                <a:gd name="connsiteY1401" fmla="*/ 4295652 h 5209198"/>
                <a:gd name="connsiteX1402" fmla="*/ 4762020 w 5326151"/>
                <a:gd name="connsiteY1402" fmla="*/ 4253620 h 5209198"/>
                <a:gd name="connsiteX1403" fmla="*/ 4399128 w 5326151"/>
                <a:gd name="connsiteY1403" fmla="*/ 4253620 h 5209198"/>
                <a:gd name="connsiteX1404" fmla="*/ 3689376 w 5326151"/>
                <a:gd name="connsiteY1404" fmla="*/ 4252819 h 5209198"/>
                <a:gd name="connsiteX1405" fmla="*/ 3716467 w 5326151"/>
                <a:gd name="connsiteY1405" fmla="*/ 4286890 h 5209198"/>
                <a:gd name="connsiteX1406" fmla="*/ 3689376 w 5326151"/>
                <a:gd name="connsiteY1406" fmla="*/ 4314147 h 5209198"/>
                <a:gd name="connsiteX1407" fmla="*/ 3655512 w 5326151"/>
                <a:gd name="connsiteY1407" fmla="*/ 4286890 h 5209198"/>
                <a:gd name="connsiteX1408" fmla="*/ 3689376 w 5326151"/>
                <a:gd name="connsiteY1408" fmla="*/ 4252819 h 5209198"/>
                <a:gd name="connsiteX1409" fmla="*/ 3988300 w 5326151"/>
                <a:gd name="connsiteY1409" fmla="*/ 4232027 h 5209198"/>
                <a:gd name="connsiteX1410" fmla="*/ 3995699 w 5326151"/>
                <a:gd name="connsiteY1410" fmla="*/ 4232027 h 5209198"/>
                <a:gd name="connsiteX1411" fmla="*/ 3995699 w 5326151"/>
                <a:gd name="connsiteY1411" fmla="*/ 4246802 h 5209198"/>
                <a:gd name="connsiteX1412" fmla="*/ 3995699 w 5326151"/>
                <a:gd name="connsiteY1412" fmla="*/ 4372388 h 5209198"/>
                <a:gd name="connsiteX1413" fmla="*/ 3995699 w 5326151"/>
                <a:gd name="connsiteY1413" fmla="*/ 4387163 h 5209198"/>
                <a:gd name="connsiteX1414" fmla="*/ 3988300 w 5326151"/>
                <a:gd name="connsiteY1414" fmla="*/ 4387163 h 5209198"/>
                <a:gd name="connsiteX1415" fmla="*/ 3988300 w 5326151"/>
                <a:gd name="connsiteY1415" fmla="*/ 4232027 h 5209198"/>
                <a:gd name="connsiteX1416" fmla="*/ 3689376 w 5326151"/>
                <a:gd name="connsiteY1416" fmla="*/ 4225562 h 5209198"/>
                <a:gd name="connsiteX1417" fmla="*/ 3628420 w 5326151"/>
                <a:gd name="connsiteY1417" fmla="*/ 4286890 h 5209198"/>
                <a:gd name="connsiteX1418" fmla="*/ 3689376 w 5326151"/>
                <a:gd name="connsiteY1418" fmla="*/ 4348218 h 5209198"/>
                <a:gd name="connsiteX1419" fmla="*/ 3750331 w 5326151"/>
                <a:gd name="connsiteY1419" fmla="*/ 4286890 h 5209198"/>
                <a:gd name="connsiteX1420" fmla="*/ 3689376 w 5326151"/>
                <a:gd name="connsiteY1420" fmla="*/ 4225562 h 5209198"/>
                <a:gd name="connsiteX1421" fmla="*/ 1563129 w 5326151"/>
                <a:gd name="connsiteY1421" fmla="*/ 4218637 h 5209198"/>
                <a:gd name="connsiteX1422" fmla="*/ 1595882 w 5326151"/>
                <a:gd name="connsiteY1422" fmla="*/ 4259828 h 5209198"/>
                <a:gd name="connsiteX1423" fmla="*/ 1563129 w 5326151"/>
                <a:gd name="connsiteY1423" fmla="*/ 4292781 h 5209198"/>
                <a:gd name="connsiteX1424" fmla="*/ 1522188 w 5326151"/>
                <a:gd name="connsiteY1424" fmla="*/ 4259828 h 5209198"/>
                <a:gd name="connsiteX1425" fmla="*/ 1563129 w 5326151"/>
                <a:gd name="connsiteY1425" fmla="*/ 4218637 h 5209198"/>
                <a:gd name="connsiteX1426" fmla="*/ 3689376 w 5326151"/>
                <a:gd name="connsiteY1426" fmla="*/ 4211934 h 5209198"/>
                <a:gd name="connsiteX1427" fmla="*/ 3763877 w 5326151"/>
                <a:gd name="connsiteY1427" fmla="*/ 4286890 h 5209198"/>
                <a:gd name="connsiteX1428" fmla="*/ 3689376 w 5326151"/>
                <a:gd name="connsiteY1428" fmla="*/ 4361847 h 5209198"/>
                <a:gd name="connsiteX1429" fmla="*/ 3614874 w 5326151"/>
                <a:gd name="connsiteY1429" fmla="*/ 4286890 h 5209198"/>
                <a:gd name="connsiteX1430" fmla="*/ 3689376 w 5326151"/>
                <a:gd name="connsiteY1430" fmla="*/ 4211934 h 5209198"/>
                <a:gd name="connsiteX1431" fmla="*/ 2774035 w 5326151"/>
                <a:gd name="connsiteY1431" fmla="*/ 4195844 h 5209198"/>
                <a:gd name="connsiteX1432" fmla="*/ 2763835 w 5326151"/>
                <a:gd name="connsiteY1432" fmla="*/ 4206068 h 5209198"/>
                <a:gd name="connsiteX1433" fmla="*/ 2774035 w 5326151"/>
                <a:gd name="connsiteY1433" fmla="*/ 4216292 h 5209198"/>
                <a:gd name="connsiteX1434" fmla="*/ 2779135 w 5326151"/>
                <a:gd name="connsiteY1434" fmla="*/ 4206068 h 5209198"/>
                <a:gd name="connsiteX1435" fmla="*/ 2774035 w 5326151"/>
                <a:gd name="connsiteY1435" fmla="*/ 4195844 h 5209198"/>
                <a:gd name="connsiteX1436" fmla="*/ 2636331 w 5326151"/>
                <a:gd name="connsiteY1436" fmla="*/ 4195844 h 5209198"/>
                <a:gd name="connsiteX1437" fmla="*/ 2626131 w 5326151"/>
                <a:gd name="connsiteY1437" fmla="*/ 4206068 h 5209198"/>
                <a:gd name="connsiteX1438" fmla="*/ 2636331 w 5326151"/>
                <a:gd name="connsiteY1438" fmla="*/ 4216292 h 5209198"/>
                <a:gd name="connsiteX1439" fmla="*/ 2641431 w 5326151"/>
                <a:gd name="connsiteY1439" fmla="*/ 4206068 h 5209198"/>
                <a:gd name="connsiteX1440" fmla="*/ 2636331 w 5326151"/>
                <a:gd name="connsiteY1440" fmla="*/ 4195844 h 5209198"/>
                <a:gd name="connsiteX1441" fmla="*/ 1563129 w 5326151"/>
                <a:gd name="connsiteY1441" fmla="*/ 4185685 h 5209198"/>
                <a:gd name="connsiteX1442" fmla="*/ 1489436 w 5326151"/>
                <a:gd name="connsiteY1442" fmla="*/ 4259828 h 5209198"/>
                <a:gd name="connsiteX1443" fmla="*/ 1563129 w 5326151"/>
                <a:gd name="connsiteY1443" fmla="*/ 4333972 h 5209198"/>
                <a:gd name="connsiteX1444" fmla="*/ 1636823 w 5326151"/>
                <a:gd name="connsiteY1444" fmla="*/ 4259828 h 5209198"/>
                <a:gd name="connsiteX1445" fmla="*/ 1563129 w 5326151"/>
                <a:gd name="connsiteY1445" fmla="*/ 4185685 h 5209198"/>
                <a:gd name="connsiteX1446" fmla="*/ 2774035 w 5326151"/>
                <a:gd name="connsiteY1446" fmla="*/ 4185619 h 5209198"/>
                <a:gd name="connsiteX1447" fmla="*/ 2789335 w 5326151"/>
                <a:gd name="connsiteY1447" fmla="*/ 4206068 h 5209198"/>
                <a:gd name="connsiteX1448" fmla="*/ 2774035 w 5326151"/>
                <a:gd name="connsiteY1448" fmla="*/ 4226516 h 5209198"/>
                <a:gd name="connsiteX1449" fmla="*/ 2753635 w 5326151"/>
                <a:gd name="connsiteY1449" fmla="*/ 4206068 h 5209198"/>
                <a:gd name="connsiteX1450" fmla="*/ 2774035 w 5326151"/>
                <a:gd name="connsiteY1450" fmla="*/ 4185619 h 5209198"/>
                <a:gd name="connsiteX1451" fmla="*/ 2636331 w 5326151"/>
                <a:gd name="connsiteY1451" fmla="*/ 4185619 h 5209198"/>
                <a:gd name="connsiteX1452" fmla="*/ 2651632 w 5326151"/>
                <a:gd name="connsiteY1452" fmla="*/ 4206068 h 5209198"/>
                <a:gd name="connsiteX1453" fmla="*/ 2636331 w 5326151"/>
                <a:gd name="connsiteY1453" fmla="*/ 4226516 h 5209198"/>
                <a:gd name="connsiteX1454" fmla="*/ 2615931 w 5326151"/>
                <a:gd name="connsiteY1454" fmla="*/ 4206068 h 5209198"/>
                <a:gd name="connsiteX1455" fmla="*/ 2636331 w 5326151"/>
                <a:gd name="connsiteY1455" fmla="*/ 4185619 h 5209198"/>
                <a:gd name="connsiteX1456" fmla="*/ 1123811 w 5326151"/>
                <a:gd name="connsiteY1456" fmla="*/ 4180887 h 5209198"/>
                <a:gd name="connsiteX1457" fmla="*/ 1042791 w 5326151"/>
                <a:gd name="connsiteY1457" fmla="*/ 4264242 h 5209198"/>
                <a:gd name="connsiteX1458" fmla="*/ 1123811 w 5326151"/>
                <a:gd name="connsiteY1458" fmla="*/ 4347597 h 5209198"/>
                <a:gd name="connsiteX1459" fmla="*/ 1204832 w 5326151"/>
                <a:gd name="connsiteY1459" fmla="*/ 4264242 h 5209198"/>
                <a:gd name="connsiteX1460" fmla="*/ 1123811 w 5326151"/>
                <a:gd name="connsiteY1460" fmla="*/ 4180887 h 5209198"/>
                <a:gd name="connsiteX1461" fmla="*/ 4062295 w 5326151"/>
                <a:gd name="connsiteY1461" fmla="*/ 4180315 h 5209198"/>
                <a:gd name="connsiteX1462" fmla="*/ 3973501 w 5326151"/>
                <a:gd name="connsiteY1462" fmla="*/ 4217252 h 5209198"/>
                <a:gd name="connsiteX1463" fmla="*/ 3936503 w 5326151"/>
                <a:gd name="connsiteY1463" fmla="*/ 4313289 h 5209198"/>
                <a:gd name="connsiteX1464" fmla="*/ 3973501 w 5326151"/>
                <a:gd name="connsiteY1464" fmla="*/ 4401938 h 5209198"/>
                <a:gd name="connsiteX1465" fmla="*/ 4062295 w 5326151"/>
                <a:gd name="connsiteY1465" fmla="*/ 4438875 h 5209198"/>
                <a:gd name="connsiteX1466" fmla="*/ 4151090 w 5326151"/>
                <a:gd name="connsiteY1466" fmla="*/ 4401938 h 5209198"/>
                <a:gd name="connsiteX1467" fmla="*/ 4188088 w 5326151"/>
                <a:gd name="connsiteY1467" fmla="*/ 4313289 h 5209198"/>
                <a:gd name="connsiteX1468" fmla="*/ 4151090 w 5326151"/>
                <a:gd name="connsiteY1468" fmla="*/ 4217252 h 5209198"/>
                <a:gd name="connsiteX1469" fmla="*/ 4062295 w 5326151"/>
                <a:gd name="connsiteY1469" fmla="*/ 4180315 h 5209198"/>
                <a:gd name="connsiteX1470" fmla="*/ 2887891 w 5326151"/>
                <a:gd name="connsiteY1470" fmla="*/ 4180055 h 5209198"/>
                <a:gd name="connsiteX1471" fmla="*/ 2931472 w 5326151"/>
                <a:gd name="connsiteY1471" fmla="*/ 4253063 h 5209198"/>
                <a:gd name="connsiteX1472" fmla="*/ 2945999 w 5326151"/>
                <a:gd name="connsiteY1472" fmla="*/ 4253063 h 5209198"/>
                <a:gd name="connsiteX1473" fmla="*/ 2924208 w 5326151"/>
                <a:gd name="connsiteY1473" fmla="*/ 4194656 h 5209198"/>
                <a:gd name="connsiteX1474" fmla="*/ 2924208 w 5326151"/>
                <a:gd name="connsiteY1474" fmla="*/ 4180055 h 5209198"/>
                <a:gd name="connsiteX1475" fmla="*/ 2938736 w 5326151"/>
                <a:gd name="connsiteY1475" fmla="*/ 4187355 h 5209198"/>
                <a:gd name="connsiteX1476" fmla="*/ 2960526 w 5326151"/>
                <a:gd name="connsiteY1476" fmla="*/ 4253063 h 5209198"/>
                <a:gd name="connsiteX1477" fmla="*/ 3011371 w 5326151"/>
                <a:gd name="connsiteY1477" fmla="*/ 4253063 h 5209198"/>
                <a:gd name="connsiteX1478" fmla="*/ 3054952 w 5326151"/>
                <a:gd name="connsiteY1478" fmla="*/ 4180055 h 5209198"/>
                <a:gd name="connsiteX1479" fmla="*/ 2943034 w 5326151"/>
                <a:gd name="connsiteY1479" fmla="*/ 4180055 h 5209198"/>
                <a:gd name="connsiteX1480" fmla="*/ 2924208 w 5326151"/>
                <a:gd name="connsiteY1480" fmla="*/ 4180055 h 5209198"/>
                <a:gd name="connsiteX1481" fmla="*/ 1563129 w 5326151"/>
                <a:gd name="connsiteY1481" fmla="*/ 4169208 h 5209198"/>
                <a:gd name="connsiteX1482" fmla="*/ 1653199 w 5326151"/>
                <a:gd name="connsiteY1482" fmla="*/ 4259828 h 5209198"/>
                <a:gd name="connsiteX1483" fmla="*/ 1563129 w 5326151"/>
                <a:gd name="connsiteY1483" fmla="*/ 4350449 h 5209198"/>
                <a:gd name="connsiteX1484" fmla="*/ 1473060 w 5326151"/>
                <a:gd name="connsiteY1484" fmla="*/ 4259828 h 5209198"/>
                <a:gd name="connsiteX1485" fmla="*/ 1563129 w 5326151"/>
                <a:gd name="connsiteY1485" fmla="*/ 4169208 h 5209198"/>
                <a:gd name="connsiteX1486" fmla="*/ 3461695 w 5326151"/>
                <a:gd name="connsiteY1486" fmla="*/ 4160798 h 5209198"/>
                <a:gd name="connsiteX1487" fmla="*/ 3467048 w 5326151"/>
                <a:gd name="connsiteY1487" fmla="*/ 4166151 h 5209198"/>
                <a:gd name="connsiteX1488" fmla="*/ 3467048 w 5326151"/>
                <a:gd name="connsiteY1488" fmla="*/ 4192915 h 5209198"/>
                <a:gd name="connsiteX1489" fmla="*/ 3461695 w 5326151"/>
                <a:gd name="connsiteY1489" fmla="*/ 4198268 h 5209198"/>
                <a:gd name="connsiteX1490" fmla="*/ 3456342 w 5326151"/>
                <a:gd name="connsiteY1490" fmla="*/ 4192915 h 5209198"/>
                <a:gd name="connsiteX1491" fmla="*/ 3456342 w 5326151"/>
                <a:gd name="connsiteY1491" fmla="*/ 4166151 h 5209198"/>
                <a:gd name="connsiteX1492" fmla="*/ 3461695 w 5326151"/>
                <a:gd name="connsiteY1492" fmla="*/ 4160798 h 5209198"/>
                <a:gd name="connsiteX1493" fmla="*/ 4062295 w 5326151"/>
                <a:gd name="connsiteY1493" fmla="*/ 4158152 h 5209198"/>
                <a:gd name="connsiteX1494" fmla="*/ 4165889 w 5326151"/>
                <a:gd name="connsiteY1494" fmla="*/ 4202477 h 5209198"/>
                <a:gd name="connsiteX1495" fmla="*/ 4188088 w 5326151"/>
                <a:gd name="connsiteY1495" fmla="*/ 4387163 h 5209198"/>
                <a:gd name="connsiteX1496" fmla="*/ 4217686 w 5326151"/>
                <a:gd name="connsiteY1496" fmla="*/ 4416713 h 5209198"/>
                <a:gd name="connsiteX1497" fmla="*/ 4254684 w 5326151"/>
                <a:gd name="connsiteY1497" fmla="*/ 4431488 h 5209198"/>
                <a:gd name="connsiteX1498" fmla="*/ 4343479 w 5326151"/>
                <a:gd name="connsiteY1498" fmla="*/ 4520137 h 5209198"/>
                <a:gd name="connsiteX1499" fmla="*/ 4350878 w 5326151"/>
                <a:gd name="connsiteY1499" fmla="*/ 4594011 h 5209198"/>
                <a:gd name="connsiteX1500" fmla="*/ 4313880 w 5326151"/>
                <a:gd name="connsiteY1500" fmla="*/ 4608786 h 5209198"/>
                <a:gd name="connsiteX1501" fmla="*/ 4276883 w 5326151"/>
                <a:gd name="connsiteY1501" fmla="*/ 4594011 h 5209198"/>
                <a:gd name="connsiteX1502" fmla="*/ 4180688 w 5326151"/>
                <a:gd name="connsiteY1502" fmla="*/ 4505362 h 5209198"/>
                <a:gd name="connsiteX1503" fmla="*/ 4165889 w 5326151"/>
                <a:gd name="connsiteY1503" fmla="*/ 4468425 h 5209198"/>
                <a:gd name="connsiteX1504" fmla="*/ 4136291 w 5326151"/>
                <a:gd name="connsiteY1504" fmla="*/ 4438875 h 5209198"/>
                <a:gd name="connsiteX1505" fmla="*/ 4062295 w 5326151"/>
                <a:gd name="connsiteY1505" fmla="*/ 4461037 h 5209198"/>
                <a:gd name="connsiteX1506" fmla="*/ 3958702 w 5326151"/>
                <a:gd name="connsiteY1506" fmla="*/ 4416713 h 5209198"/>
                <a:gd name="connsiteX1507" fmla="*/ 3958702 w 5326151"/>
                <a:gd name="connsiteY1507" fmla="*/ 4202477 h 5209198"/>
                <a:gd name="connsiteX1508" fmla="*/ 4062295 w 5326151"/>
                <a:gd name="connsiteY1508" fmla="*/ 4158152 h 5209198"/>
                <a:gd name="connsiteX1509" fmla="*/ 2873364 w 5326151"/>
                <a:gd name="connsiteY1509" fmla="*/ 4158152 h 5209198"/>
                <a:gd name="connsiteX1510" fmla="*/ 3069479 w 5326151"/>
                <a:gd name="connsiteY1510" fmla="*/ 4158152 h 5209198"/>
                <a:gd name="connsiteX1511" fmla="*/ 3084006 w 5326151"/>
                <a:gd name="connsiteY1511" fmla="*/ 4172754 h 5209198"/>
                <a:gd name="connsiteX1512" fmla="*/ 3084006 w 5326151"/>
                <a:gd name="connsiteY1512" fmla="*/ 4180055 h 5209198"/>
                <a:gd name="connsiteX1513" fmla="*/ 3033162 w 5326151"/>
                <a:gd name="connsiteY1513" fmla="*/ 4260363 h 5209198"/>
                <a:gd name="connsiteX1514" fmla="*/ 3033162 w 5326151"/>
                <a:gd name="connsiteY1514" fmla="*/ 4267664 h 5209198"/>
                <a:gd name="connsiteX1515" fmla="*/ 3178432 w 5326151"/>
                <a:gd name="connsiteY1515" fmla="*/ 4428282 h 5209198"/>
                <a:gd name="connsiteX1516" fmla="*/ 3178432 w 5326151"/>
                <a:gd name="connsiteY1516" fmla="*/ 4581599 h 5209198"/>
                <a:gd name="connsiteX1517" fmla="*/ 3127587 w 5326151"/>
                <a:gd name="connsiteY1517" fmla="*/ 4632704 h 5209198"/>
                <a:gd name="connsiteX1518" fmla="*/ 2822519 w 5326151"/>
                <a:gd name="connsiteY1518" fmla="*/ 4632704 h 5209198"/>
                <a:gd name="connsiteX1519" fmla="*/ 2771674 w 5326151"/>
                <a:gd name="connsiteY1519" fmla="*/ 4581599 h 5209198"/>
                <a:gd name="connsiteX1520" fmla="*/ 2771674 w 5326151"/>
                <a:gd name="connsiteY1520" fmla="*/ 4428282 h 5209198"/>
                <a:gd name="connsiteX1521" fmla="*/ 2916945 w 5326151"/>
                <a:gd name="connsiteY1521" fmla="*/ 4267664 h 5209198"/>
                <a:gd name="connsiteX1522" fmla="*/ 2916945 w 5326151"/>
                <a:gd name="connsiteY1522" fmla="*/ 4260363 h 5209198"/>
                <a:gd name="connsiteX1523" fmla="*/ 2866100 w 5326151"/>
                <a:gd name="connsiteY1523" fmla="*/ 4180055 h 5209198"/>
                <a:gd name="connsiteX1524" fmla="*/ 2866100 w 5326151"/>
                <a:gd name="connsiteY1524" fmla="*/ 4165453 h 5209198"/>
                <a:gd name="connsiteX1525" fmla="*/ 2873364 w 5326151"/>
                <a:gd name="connsiteY1525" fmla="*/ 4158152 h 5209198"/>
                <a:gd name="connsiteX1526" fmla="*/ 3662284 w 5326151"/>
                <a:gd name="connsiteY1526" fmla="*/ 4157420 h 5209198"/>
                <a:gd name="connsiteX1527" fmla="*/ 3641966 w 5326151"/>
                <a:gd name="connsiteY1527" fmla="*/ 4164234 h 5209198"/>
                <a:gd name="connsiteX1528" fmla="*/ 3628420 w 5326151"/>
                <a:gd name="connsiteY1528" fmla="*/ 4198305 h 5209198"/>
                <a:gd name="connsiteX1529" fmla="*/ 3594556 w 5326151"/>
                <a:gd name="connsiteY1529" fmla="*/ 4198305 h 5209198"/>
                <a:gd name="connsiteX1530" fmla="*/ 3581010 w 5326151"/>
                <a:gd name="connsiteY1530" fmla="*/ 4218748 h 5209198"/>
                <a:gd name="connsiteX1531" fmla="*/ 3587783 w 5326151"/>
                <a:gd name="connsiteY1531" fmla="*/ 4252819 h 5209198"/>
                <a:gd name="connsiteX1532" fmla="*/ 3560692 w 5326151"/>
                <a:gd name="connsiteY1532" fmla="*/ 4273262 h 5209198"/>
                <a:gd name="connsiteX1533" fmla="*/ 3560692 w 5326151"/>
                <a:gd name="connsiteY1533" fmla="*/ 4286890 h 5209198"/>
                <a:gd name="connsiteX1534" fmla="*/ 3560692 w 5326151"/>
                <a:gd name="connsiteY1534" fmla="*/ 4293704 h 5209198"/>
                <a:gd name="connsiteX1535" fmla="*/ 3587783 w 5326151"/>
                <a:gd name="connsiteY1535" fmla="*/ 4320961 h 5209198"/>
                <a:gd name="connsiteX1536" fmla="*/ 3581010 w 5326151"/>
                <a:gd name="connsiteY1536" fmla="*/ 4355032 h 5209198"/>
                <a:gd name="connsiteX1537" fmla="*/ 3594556 w 5326151"/>
                <a:gd name="connsiteY1537" fmla="*/ 4368661 h 5209198"/>
                <a:gd name="connsiteX1538" fmla="*/ 3628420 w 5326151"/>
                <a:gd name="connsiteY1538" fmla="*/ 4368661 h 5209198"/>
                <a:gd name="connsiteX1539" fmla="*/ 3641966 w 5326151"/>
                <a:gd name="connsiteY1539" fmla="*/ 4402732 h 5209198"/>
                <a:gd name="connsiteX1540" fmla="*/ 3662284 w 5326151"/>
                <a:gd name="connsiteY1540" fmla="*/ 4409546 h 5209198"/>
                <a:gd name="connsiteX1541" fmla="*/ 3689376 w 5326151"/>
                <a:gd name="connsiteY1541" fmla="*/ 4389104 h 5209198"/>
                <a:gd name="connsiteX1542" fmla="*/ 3716467 w 5326151"/>
                <a:gd name="connsiteY1542" fmla="*/ 4409546 h 5209198"/>
                <a:gd name="connsiteX1543" fmla="*/ 3736786 w 5326151"/>
                <a:gd name="connsiteY1543" fmla="*/ 4402732 h 5209198"/>
                <a:gd name="connsiteX1544" fmla="*/ 3750331 w 5326151"/>
                <a:gd name="connsiteY1544" fmla="*/ 4368661 h 5209198"/>
                <a:gd name="connsiteX1545" fmla="*/ 3784195 w 5326151"/>
                <a:gd name="connsiteY1545" fmla="*/ 4368661 h 5209198"/>
                <a:gd name="connsiteX1546" fmla="*/ 3797741 w 5326151"/>
                <a:gd name="connsiteY1546" fmla="*/ 4355032 h 5209198"/>
                <a:gd name="connsiteX1547" fmla="*/ 3790968 w 5326151"/>
                <a:gd name="connsiteY1547" fmla="*/ 4320961 h 5209198"/>
                <a:gd name="connsiteX1548" fmla="*/ 3818060 w 5326151"/>
                <a:gd name="connsiteY1548" fmla="*/ 4293704 h 5209198"/>
                <a:gd name="connsiteX1549" fmla="*/ 3818060 w 5326151"/>
                <a:gd name="connsiteY1549" fmla="*/ 4286890 h 5209198"/>
                <a:gd name="connsiteX1550" fmla="*/ 3818060 w 5326151"/>
                <a:gd name="connsiteY1550" fmla="*/ 4273262 h 5209198"/>
                <a:gd name="connsiteX1551" fmla="*/ 3790968 w 5326151"/>
                <a:gd name="connsiteY1551" fmla="*/ 4252819 h 5209198"/>
                <a:gd name="connsiteX1552" fmla="*/ 3797741 w 5326151"/>
                <a:gd name="connsiteY1552" fmla="*/ 4218748 h 5209198"/>
                <a:gd name="connsiteX1553" fmla="*/ 3784195 w 5326151"/>
                <a:gd name="connsiteY1553" fmla="*/ 4198305 h 5209198"/>
                <a:gd name="connsiteX1554" fmla="*/ 3750331 w 5326151"/>
                <a:gd name="connsiteY1554" fmla="*/ 4198305 h 5209198"/>
                <a:gd name="connsiteX1555" fmla="*/ 3736786 w 5326151"/>
                <a:gd name="connsiteY1555" fmla="*/ 4164234 h 5209198"/>
                <a:gd name="connsiteX1556" fmla="*/ 3716467 w 5326151"/>
                <a:gd name="connsiteY1556" fmla="*/ 4157420 h 5209198"/>
                <a:gd name="connsiteX1557" fmla="*/ 3689376 w 5326151"/>
                <a:gd name="connsiteY1557" fmla="*/ 4177862 h 5209198"/>
                <a:gd name="connsiteX1558" fmla="*/ 3662284 w 5326151"/>
                <a:gd name="connsiteY1558" fmla="*/ 4157420 h 5209198"/>
                <a:gd name="connsiteX1559" fmla="*/ 2122879 w 5326151"/>
                <a:gd name="connsiteY1559" fmla="*/ 4150976 h 5209198"/>
                <a:gd name="connsiteX1560" fmla="*/ 2174789 w 5326151"/>
                <a:gd name="connsiteY1560" fmla="*/ 4204377 h 5209198"/>
                <a:gd name="connsiteX1561" fmla="*/ 2122879 w 5326151"/>
                <a:gd name="connsiteY1561" fmla="*/ 4257778 h 5209198"/>
                <a:gd name="connsiteX1562" fmla="*/ 2076738 w 5326151"/>
                <a:gd name="connsiteY1562" fmla="*/ 4204377 h 5209198"/>
                <a:gd name="connsiteX1563" fmla="*/ 2122879 w 5326151"/>
                <a:gd name="connsiteY1563" fmla="*/ 4204377 h 5209198"/>
                <a:gd name="connsiteX1564" fmla="*/ 2082505 w 5326151"/>
                <a:gd name="connsiteY1564" fmla="*/ 4174710 h 5209198"/>
                <a:gd name="connsiteX1565" fmla="*/ 2122879 w 5326151"/>
                <a:gd name="connsiteY1565" fmla="*/ 4150976 h 5209198"/>
                <a:gd name="connsiteX1566" fmla="*/ 3525929 w 5326151"/>
                <a:gd name="connsiteY1566" fmla="*/ 4144740 h 5209198"/>
                <a:gd name="connsiteX1567" fmla="*/ 3536635 w 5326151"/>
                <a:gd name="connsiteY1567" fmla="*/ 4144740 h 5209198"/>
                <a:gd name="connsiteX1568" fmla="*/ 3547341 w 5326151"/>
                <a:gd name="connsiteY1568" fmla="*/ 4166151 h 5209198"/>
                <a:gd name="connsiteX1569" fmla="*/ 3541988 w 5326151"/>
                <a:gd name="connsiteY1569" fmla="*/ 4176857 h 5209198"/>
                <a:gd name="connsiteX1570" fmla="*/ 3536635 w 5326151"/>
                <a:gd name="connsiteY1570" fmla="*/ 4171504 h 5209198"/>
                <a:gd name="connsiteX1571" fmla="*/ 3525929 w 5326151"/>
                <a:gd name="connsiteY1571" fmla="*/ 4150093 h 5209198"/>
                <a:gd name="connsiteX1572" fmla="*/ 3525929 w 5326151"/>
                <a:gd name="connsiteY1572" fmla="*/ 4144740 h 5209198"/>
                <a:gd name="connsiteX1573" fmla="*/ 3386756 w 5326151"/>
                <a:gd name="connsiteY1573" fmla="*/ 4144740 h 5209198"/>
                <a:gd name="connsiteX1574" fmla="*/ 3397461 w 5326151"/>
                <a:gd name="connsiteY1574" fmla="*/ 4144740 h 5209198"/>
                <a:gd name="connsiteX1575" fmla="*/ 3397461 w 5326151"/>
                <a:gd name="connsiteY1575" fmla="*/ 4150093 h 5209198"/>
                <a:gd name="connsiteX1576" fmla="*/ 3386756 w 5326151"/>
                <a:gd name="connsiteY1576" fmla="*/ 4171504 h 5209198"/>
                <a:gd name="connsiteX1577" fmla="*/ 3381403 w 5326151"/>
                <a:gd name="connsiteY1577" fmla="*/ 4176857 h 5209198"/>
                <a:gd name="connsiteX1578" fmla="*/ 3376050 w 5326151"/>
                <a:gd name="connsiteY1578" fmla="*/ 4176857 h 5209198"/>
                <a:gd name="connsiteX1579" fmla="*/ 3376050 w 5326151"/>
                <a:gd name="connsiteY1579" fmla="*/ 4166151 h 5209198"/>
                <a:gd name="connsiteX1580" fmla="*/ 3386756 w 5326151"/>
                <a:gd name="connsiteY1580" fmla="*/ 4144740 h 5209198"/>
                <a:gd name="connsiteX1581" fmla="*/ 1123811 w 5326151"/>
                <a:gd name="connsiteY1581" fmla="*/ 4142416 h 5209198"/>
                <a:gd name="connsiteX1582" fmla="*/ 1211064 w 5326151"/>
                <a:gd name="connsiteY1582" fmla="*/ 4180887 h 5209198"/>
                <a:gd name="connsiteX1583" fmla="*/ 1211064 w 5326151"/>
                <a:gd name="connsiteY1583" fmla="*/ 4354009 h 5209198"/>
                <a:gd name="connsiteX1584" fmla="*/ 1123811 w 5326151"/>
                <a:gd name="connsiteY1584" fmla="*/ 4443775 h 5209198"/>
                <a:gd name="connsiteX1585" fmla="*/ 1036559 w 5326151"/>
                <a:gd name="connsiteY1585" fmla="*/ 4354009 h 5209198"/>
                <a:gd name="connsiteX1586" fmla="*/ 1036559 w 5326151"/>
                <a:gd name="connsiteY1586" fmla="*/ 4180887 h 5209198"/>
                <a:gd name="connsiteX1587" fmla="*/ 1123811 w 5326151"/>
                <a:gd name="connsiteY1587" fmla="*/ 4142416 h 5209198"/>
                <a:gd name="connsiteX1588" fmla="*/ 3662284 w 5326151"/>
                <a:gd name="connsiteY1588" fmla="*/ 4136977 h 5209198"/>
                <a:gd name="connsiteX1589" fmla="*/ 3675830 w 5326151"/>
                <a:gd name="connsiteY1589" fmla="*/ 4143791 h 5209198"/>
                <a:gd name="connsiteX1590" fmla="*/ 3675830 w 5326151"/>
                <a:gd name="connsiteY1590" fmla="*/ 4150606 h 5209198"/>
                <a:gd name="connsiteX1591" fmla="*/ 3689376 w 5326151"/>
                <a:gd name="connsiteY1591" fmla="*/ 4157420 h 5209198"/>
                <a:gd name="connsiteX1592" fmla="*/ 3702921 w 5326151"/>
                <a:gd name="connsiteY1592" fmla="*/ 4150606 h 5209198"/>
                <a:gd name="connsiteX1593" fmla="*/ 3702921 w 5326151"/>
                <a:gd name="connsiteY1593" fmla="*/ 4143791 h 5209198"/>
                <a:gd name="connsiteX1594" fmla="*/ 3716467 w 5326151"/>
                <a:gd name="connsiteY1594" fmla="*/ 4136977 h 5209198"/>
                <a:gd name="connsiteX1595" fmla="*/ 3757104 w 5326151"/>
                <a:gd name="connsiteY1595" fmla="*/ 4150606 h 5209198"/>
                <a:gd name="connsiteX1596" fmla="*/ 3763877 w 5326151"/>
                <a:gd name="connsiteY1596" fmla="*/ 4157420 h 5209198"/>
                <a:gd name="connsiteX1597" fmla="*/ 3757104 w 5326151"/>
                <a:gd name="connsiteY1597" fmla="*/ 4171048 h 5209198"/>
                <a:gd name="connsiteX1598" fmla="*/ 3763877 w 5326151"/>
                <a:gd name="connsiteY1598" fmla="*/ 4184677 h 5209198"/>
                <a:gd name="connsiteX1599" fmla="*/ 3770650 w 5326151"/>
                <a:gd name="connsiteY1599" fmla="*/ 4184677 h 5209198"/>
                <a:gd name="connsiteX1600" fmla="*/ 3777423 w 5326151"/>
                <a:gd name="connsiteY1600" fmla="*/ 4184677 h 5209198"/>
                <a:gd name="connsiteX1601" fmla="*/ 3784195 w 5326151"/>
                <a:gd name="connsiteY1601" fmla="*/ 4177862 h 5209198"/>
                <a:gd name="connsiteX1602" fmla="*/ 3797741 w 5326151"/>
                <a:gd name="connsiteY1602" fmla="*/ 4184677 h 5209198"/>
                <a:gd name="connsiteX1603" fmla="*/ 3818060 w 5326151"/>
                <a:gd name="connsiteY1603" fmla="*/ 4211934 h 5209198"/>
                <a:gd name="connsiteX1604" fmla="*/ 3824832 w 5326151"/>
                <a:gd name="connsiteY1604" fmla="*/ 4225562 h 5209198"/>
                <a:gd name="connsiteX1605" fmla="*/ 3811287 w 5326151"/>
                <a:gd name="connsiteY1605" fmla="*/ 4232376 h 5209198"/>
                <a:gd name="connsiteX1606" fmla="*/ 3811287 w 5326151"/>
                <a:gd name="connsiteY1606" fmla="*/ 4246005 h 5209198"/>
                <a:gd name="connsiteX1607" fmla="*/ 3818060 w 5326151"/>
                <a:gd name="connsiteY1607" fmla="*/ 4252819 h 5209198"/>
                <a:gd name="connsiteX1608" fmla="*/ 3824832 w 5326151"/>
                <a:gd name="connsiteY1608" fmla="*/ 4252819 h 5209198"/>
                <a:gd name="connsiteX1609" fmla="*/ 3831605 w 5326151"/>
                <a:gd name="connsiteY1609" fmla="*/ 4259633 h 5209198"/>
                <a:gd name="connsiteX1610" fmla="*/ 3838378 w 5326151"/>
                <a:gd name="connsiteY1610" fmla="*/ 4266447 h 5209198"/>
                <a:gd name="connsiteX1611" fmla="*/ 3838378 w 5326151"/>
                <a:gd name="connsiteY1611" fmla="*/ 4286890 h 5209198"/>
                <a:gd name="connsiteX1612" fmla="*/ 3838378 w 5326151"/>
                <a:gd name="connsiteY1612" fmla="*/ 4307333 h 5209198"/>
                <a:gd name="connsiteX1613" fmla="*/ 3831605 w 5326151"/>
                <a:gd name="connsiteY1613" fmla="*/ 4314147 h 5209198"/>
                <a:gd name="connsiteX1614" fmla="*/ 3824832 w 5326151"/>
                <a:gd name="connsiteY1614" fmla="*/ 4320961 h 5209198"/>
                <a:gd name="connsiteX1615" fmla="*/ 3818060 w 5326151"/>
                <a:gd name="connsiteY1615" fmla="*/ 4314147 h 5209198"/>
                <a:gd name="connsiteX1616" fmla="*/ 3811287 w 5326151"/>
                <a:gd name="connsiteY1616" fmla="*/ 4327776 h 5209198"/>
                <a:gd name="connsiteX1617" fmla="*/ 3811287 w 5326151"/>
                <a:gd name="connsiteY1617" fmla="*/ 4341404 h 5209198"/>
                <a:gd name="connsiteX1618" fmla="*/ 3824832 w 5326151"/>
                <a:gd name="connsiteY1618" fmla="*/ 4348218 h 5209198"/>
                <a:gd name="connsiteX1619" fmla="*/ 3818060 w 5326151"/>
                <a:gd name="connsiteY1619" fmla="*/ 4355032 h 5209198"/>
                <a:gd name="connsiteX1620" fmla="*/ 3797741 w 5326151"/>
                <a:gd name="connsiteY1620" fmla="*/ 4389104 h 5209198"/>
                <a:gd name="connsiteX1621" fmla="*/ 3784195 w 5326151"/>
                <a:gd name="connsiteY1621" fmla="*/ 4395918 h 5209198"/>
                <a:gd name="connsiteX1622" fmla="*/ 3777423 w 5326151"/>
                <a:gd name="connsiteY1622" fmla="*/ 4389104 h 5209198"/>
                <a:gd name="connsiteX1623" fmla="*/ 3770650 w 5326151"/>
                <a:gd name="connsiteY1623" fmla="*/ 4382289 h 5209198"/>
                <a:gd name="connsiteX1624" fmla="*/ 3763877 w 5326151"/>
                <a:gd name="connsiteY1624" fmla="*/ 4389104 h 5209198"/>
                <a:gd name="connsiteX1625" fmla="*/ 3757104 w 5326151"/>
                <a:gd name="connsiteY1625" fmla="*/ 4402732 h 5209198"/>
                <a:gd name="connsiteX1626" fmla="*/ 3763877 w 5326151"/>
                <a:gd name="connsiteY1626" fmla="*/ 4409546 h 5209198"/>
                <a:gd name="connsiteX1627" fmla="*/ 3757104 w 5326151"/>
                <a:gd name="connsiteY1627" fmla="*/ 4423175 h 5209198"/>
                <a:gd name="connsiteX1628" fmla="*/ 3716467 w 5326151"/>
                <a:gd name="connsiteY1628" fmla="*/ 4436803 h 5209198"/>
                <a:gd name="connsiteX1629" fmla="*/ 3702921 w 5326151"/>
                <a:gd name="connsiteY1629" fmla="*/ 4429989 h 5209198"/>
                <a:gd name="connsiteX1630" fmla="*/ 3702921 w 5326151"/>
                <a:gd name="connsiteY1630" fmla="*/ 4423175 h 5209198"/>
                <a:gd name="connsiteX1631" fmla="*/ 3689376 w 5326151"/>
                <a:gd name="connsiteY1631" fmla="*/ 4409546 h 5209198"/>
                <a:gd name="connsiteX1632" fmla="*/ 3675830 w 5326151"/>
                <a:gd name="connsiteY1632" fmla="*/ 4423175 h 5209198"/>
                <a:gd name="connsiteX1633" fmla="*/ 3675830 w 5326151"/>
                <a:gd name="connsiteY1633" fmla="*/ 4429989 h 5209198"/>
                <a:gd name="connsiteX1634" fmla="*/ 3662284 w 5326151"/>
                <a:gd name="connsiteY1634" fmla="*/ 4436803 h 5209198"/>
                <a:gd name="connsiteX1635" fmla="*/ 3621647 w 5326151"/>
                <a:gd name="connsiteY1635" fmla="*/ 4423175 h 5209198"/>
                <a:gd name="connsiteX1636" fmla="*/ 3614874 w 5326151"/>
                <a:gd name="connsiteY1636" fmla="*/ 4409546 h 5209198"/>
                <a:gd name="connsiteX1637" fmla="*/ 3621647 w 5326151"/>
                <a:gd name="connsiteY1637" fmla="*/ 4402732 h 5209198"/>
                <a:gd name="connsiteX1638" fmla="*/ 3614874 w 5326151"/>
                <a:gd name="connsiteY1638" fmla="*/ 4389104 h 5209198"/>
                <a:gd name="connsiteX1639" fmla="*/ 3608102 w 5326151"/>
                <a:gd name="connsiteY1639" fmla="*/ 4382289 h 5209198"/>
                <a:gd name="connsiteX1640" fmla="*/ 3601329 w 5326151"/>
                <a:gd name="connsiteY1640" fmla="*/ 4389104 h 5209198"/>
                <a:gd name="connsiteX1641" fmla="*/ 3594556 w 5326151"/>
                <a:gd name="connsiteY1641" fmla="*/ 4395918 h 5209198"/>
                <a:gd name="connsiteX1642" fmla="*/ 3581010 w 5326151"/>
                <a:gd name="connsiteY1642" fmla="*/ 4389104 h 5209198"/>
                <a:gd name="connsiteX1643" fmla="*/ 3560692 w 5326151"/>
                <a:gd name="connsiteY1643" fmla="*/ 4355032 h 5209198"/>
                <a:gd name="connsiteX1644" fmla="*/ 3553919 w 5326151"/>
                <a:gd name="connsiteY1644" fmla="*/ 4348218 h 5209198"/>
                <a:gd name="connsiteX1645" fmla="*/ 3567465 w 5326151"/>
                <a:gd name="connsiteY1645" fmla="*/ 4341404 h 5209198"/>
                <a:gd name="connsiteX1646" fmla="*/ 3567465 w 5326151"/>
                <a:gd name="connsiteY1646" fmla="*/ 4327776 h 5209198"/>
                <a:gd name="connsiteX1647" fmla="*/ 3560692 w 5326151"/>
                <a:gd name="connsiteY1647" fmla="*/ 4314147 h 5209198"/>
                <a:gd name="connsiteX1648" fmla="*/ 3553919 w 5326151"/>
                <a:gd name="connsiteY1648" fmla="*/ 4320961 h 5209198"/>
                <a:gd name="connsiteX1649" fmla="*/ 3547146 w 5326151"/>
                <a:gd name="connsiteY1649" fmla="*/ 4314147 h 5209198"/>
                <a:gd name="connsiteX1650" fmla="*/ 3540373 w 5326151"/>
                <a:gd name="connsiteY1650" fmla="*/ 4307333 h 5209198"/>
                <a:gd name="connsiteX1651" fmla="*/ 3540373 w 5326151"/>
                <a:gd name="connsiteY1651" fmla="*/ 4286890 h 5209198"/>
                <a:gd name="connsiteX1652" fmla="*/ 3540373 w 5326151"/>
                <a:gd name="connsiteY1652" fmla="*/ 4266447 h 5209198"/>
                <a:gd name="connsiteX1653" fmla="*/ 3547146 w 5326151"/>
                <a:gd name="connsiteY1653" fmla="*/ 4259633 h 5209198"/>
                <a:gd name="connsiteX1654" fmla="*/ 3553919 w 5326151"/>
                <a:gd name="connsiteY1654" fmla="*/ 4252819 h 5209198"/>
                <a:gd name="connsiteX1655" fmla="*/ 3560692 w 5326151"/>
                <a:gd name="connsiteY1655" fmla="*/ 4252819 h 5209198"/>
                <a:gd name="connsiteX1656" fmla="*/ 3567465 w 5326151"/>
                <a:gd name="connsiteY1656" fmla="*/ 4246005 h 5209198"/>
                <a:gd name="connsiteX1657" fmla="*/ 3567465 w 5326151"/>
                <a:gd name="connsiteY1657" fmla="*/ 4232376 h 5209198"/>
                <a:gd name="connsiteX1658" fmla="*/ 3553919 w 5326151"/>
                <a:gd name="connsiteY1658" fmla="*/ 4225562 h 5209198"/>
                <a:gd name="connsiteX1659" fmla="*/ 3560692 w 5326151"/>
                <a:gd name="connsiteY1659" fmla="*/ 4211934 h 5209198"/>
                <a:gd name="connsiteX1660" fmla="*/ 3581010 w 5326151"/>
                <a:gd name="connsiteY1660" fmla="*/ 4184677 h 5209198"/>
                <a:gd name="connsiteX1661" fmla="*/ 3594556 w 5326151"/>
                <a:gd name="connsiteY1661" fmla="*/ 4177862 h 5209198"/>
                <a:gd name="connsiteX1662" fmla="*/ 3601329 w 5326151"/>
                <a:gd name="connsiteY1662" fmla="*/ 4184677 h 5209198"/>
                <a:gd name="connsiteX1663" fmla="*/ 3608102 w 5326151"/>
                <a:gd name="connsiteY1663" fmla="*/ 4184677 h 5209198"/>
                <a:gd name="connsiteX1664" fmla="*/ 3614874 w 5326151"/>
                <a:gd name="connsiteY1664" fmla="*/ 4184677 h 5209198"/>
                <a:gd name="connsiteX1665" fmla="*/ 3621647 w 5326151"/>
                <a:gd name="connsiteY1665" fmla="*/ 4171048 h 5209198"/>
                <a:gd name="connsiteX1666" fmla="*/ 3614874 w 5326151"/>
                <a:gd name="connsiteY1666" fmla="*/ 4157420 h 5209198"/>
                <a:gd name="connsiteX1667" fmla="*/ 3621647 w 5326151"/>
                <a:gd name="connsiteY1667" fmla="*/ 4150606 h 5209198"/>
                <a:gd name="connsiteX1668" fmla="*/ 3662284 w 5326151"/>
                <a:gd name="connsiteY1668" fmla="*/ 4136977 h 5209198"/>
                <a:gd name="connsiteX1669" fmla="*/ 4583204 w 5326151"/>
                <a:gd name="connsiteY1669" fmla="*/ 4127524 h 5209198"/>
                <a:gd name="connsiteX1670" fmla="*/ 4567426 w 5326151"/>
                <a:gd name="connsiteY1670" fmla="*/ 4143286 h 5209198"/>
                <a:gd name="connsiteX1671" fmla="*/ 4583204 w 5326151"/>
                <a:gd name="connsiteY1671" fmla="*/ 4159048 h 5209198"/>
                <a:gd name="connsiteX1672" fmla="*/ 4593722 w 5326151"/>
                <a:gd name="connsiteY1672" fmla="*/ 4143286 h 5209198"/>
                <a:gd name="connsiteX1673" fmla="*/ 4583204 w 5326151"/>
                <a:gd name="connsiteY1673" fmla="*/ 4127524 h 5209198"/>
                <a:gd name="connsiteX1674" fmla="*/ 4583204 w 5326151"/>
                <a:gd name="connsiteY1674" fmla="*/ 4117016 h 5209198"/>
                <a:gd name="connsiteX1675" fmla="*/ 4604241 w 5326151"/>
                <a:gd name="connsiteY1675" fmla="*/ 4143286 h 5209198"/>
                <a:gd name="connsiteX1676" fmla="*/ 4583204 w 5326151"/>
                <a:gd name="connsiteY1676" fmla="*/ 4169556 h 5209198"/>
                <a:gd name="connsiteX1677" fmla="*/ 4556907 w 5326151"/>
                <a:gd name="connsiteY1677" fmla="*/ 4143286 h 5209198"/>
                <a:gd name="connsiteX1678" fmla="*/ 4583204 w 5326151"/>
                <a:gd name="connsiteY1678" fmla="*/ 4117016 h 5209198"/>
                <a:gd name="connsiteX1679" fmla="*/ 2163253 w 5326151"/>
                <a:gd name="connsiteY1679" fmla="*/ 4115376 h 5209198"/>
                <a:gd name="connsiteX1680" fmla="*/ 2215162 w 5326151"/>
                <a:gd name="connsiteY1680" fmla="*/ 4204377 h 5209198"/>
                <a:gd name="connsiteX1681" fmla="*/ 2151718 w 5326151"/>
                <a:gd name="connsiteY1681" fmla="*/ 4293379 h 5209198"/>
                <a:gd name="connsiteX1682" fmla="*/ 2261304 w 5326151"/>
                <a:gd name="connsiteY1682" fmla="*/ 4204377 h 5209198"/>
                <a:gd name="connsiteX1683" fmla="*/ 2163253 w 5326151"/>
                <a:gd name="connsiteY1683" fmla="*/ 4115376 h 5209198"/>
                <a:gd name="connsiteX1684" fmla="*/ 2099808 w 5326151"/>
                <a:gd name="connsiteY1684" fmla="*/ 4115376 h 5209198"/>
                <a:gd name="connsiteX1685" fmla="*/ 1967151 w 5326151"/>
                <a:gd name="connsiteY1685" fmla="*/ 4204377 h 5209198"/>
                <a:gd name="connsiteX1686" fmla="*/ 2105576 w 5326151"/>
                <a:gd name="connsiteY1686" fmla="*/ 4293379 h 5209198"/>
                <a:gd name="connsiteX1687" fmla="*/ 2036364 w 5326151"/>
                <a:gd name="connsiteY1687" fmla="*/ 4204377 h 5209198"/>
                <a:gd name="connsiteX1688" fmla="*/ 2047899 w 5326151"/>
                <a:gd name="connsiteY1688" fmla="*/ 4204377 h 5209198"/>
                <a:gd name="connsiteX1689" fmla="*/ 2122879 w 5326151"/>
                <a:gd name="connsiteY1689" fmla="*/ 4287445 h 5209198"/>
                <a:gd name="connsiteX1690" fmla="*/ 2203627 w 5326151"/>
                <a:gd name="connsiteY1690" fmla="*/ 4204377 h 5209198"/>
                <a:gd name="connsiteX1691" fmla="*/ 2122879 w 5326151"/>
                <a:gd name="connsiteY1691" fmla="*/ 4121309 h 5209198"/>
                <a:gd name="connsiteX1692" fmla="*/ 2065202 w 5326151"/>
                <a:gd name="connsiteY1692" fmla="*/ 4150976 h 5209198"/>
                <a:gd name="connsiteX1693" fmla="*/ 2053667 w 5326151"/>
                <a:gd name="connsiteY1693" fmla="*/ 4145043 h 5209198"/>
                <a:gd name="connsiteX1694" fmla="*/ 2099808 w 5326151"/>
                <a:gd name="connsiteY1694" fmla="*/ 4115376 h 5209198"/>
                <a:gd name="connsiteX1695" fmla="*/ 2626131 w 5326151"/>
                <a:gd name="connsiteY1695" fmla="*/ 4114050 h 5209198"/>
                <a:gd name="connsiteX1696" fmla="*/ 2779135 w 5326151"/>
                <a:gd name="connsiteY1696" fmla="*/ 4114050 h 5209198"/>
                <a:gd name="connsiteX1697" fmla="*/ 2784235 w 5326151"/>
                <a:gd name="connsiteY1697" fmla="*/ 4119162 h 5209198"/>
                <a:gd name="connsiteX1698" fmla="*/ 2779135 w 5326151"/>
                <a:gd name="connsiteY1698" fmla="*/ 4124274 h 5209198"/>
                <a:gd name="connsiteX1699" fmla="*/ 2626131 w 5326151"/>
                <a:gd name="connsiteY1699" fmla="*/ 4124274 h 5209198"/>
                <a:gd name="connsiteX1700" fmla="*/ 2621031 w 5326151"/>
                <a:gd name="connsiteY1700" fmla="*/ 4119162 h 5209198"/>
                <a:gd name="connsiteX1701" fmla="*/ 2626131 w 5326151"/>
                <a:gd name="connsiteY1701" fmla="*/ 4114050 h 5209198"/>
                <a:gd name="connsiteX1702" fmla="*/ 904742 w 5326151"/>
                <a:gd name="connsiteY1702" fmla="*/ 4113044 h 5209198"/>
                <a:gd name="connsiteX1703" fmla="*/ 980419 w 5326151"/>
                <a:gd name="connsiteY1703" fmla="*/ 4113044 h 5209198"/>
                <a:gd name="connsiteX1704" fmla="*/ 987299 w 5326151"/>
                <a:gd name="connsiteY1704" fmla="*/ 4119940 h 5209198"/>
                <a:gd name="connsiteX1705" fmla="*/ 980419 w 5326151"/>
                <a:gd name="connsiteY1705" fmla="*/ 4133731 h 5209198"/>
                <a:gd name="connsiteX1706" fmla="*/ 904742 w 5326151"/>
                <a:gd name="connsiteY1706" fmla="*/ 4133731 h 5209198"/>
                <a:gd name="connsiteX1707" fmla="*/ 884103 w 5326151"/>
                <a:gd name="connsiteY1707" fmla="*/ 4147523 h 5209198"/>
                <a:gd name="connsiteX1708" fmla="*/ 829066 w 5326151"/>
                <a:gd name="connsiteY1708" fmla="*/ 4313024 h 5209198"/>
                <a:gd name="connsiteX1709" fmla="*/ 794667 w 5326151"/>
                <a:gd name="connsiteY1709" fmla="*/ 4340608 h 5209198"/>
                <a:gd name="connsiteX1710" fmla="*/ 588277 w 5326151"/>
                <a:gd name="connsiteY1710" fmla="*/ 4340608 h 5209198"/>
                <a:gd name="connsiteX1711" fmla="*/ 574517 w 5326151"/>
                <a:gd name="connsiteY1711" fmla="*/ 4340608 h 5209198"/>
                <a:gd name="connsiteX1712" fmla="*/ 574517 w 5326151"/>
                <a:gd name="connsiteY1712" fmla="*/ 4354400 h 5209198"/>
                <a:gd name="connsiteX1713" fmla="*/ 588277 w 5326151"/>
                <a:gd name="connsiteY1713" fmla="*/ 4361296 h 5209198"/>
                <a:gd name="connsiteX1714" fmla="*/ 815306 w 5326151"/>
                <a:gd name="connsiteY1714" fmla="*/ 4361296 h 5209198"/>
                <a:gd name="connsiteX1715" fmla="*/ 822186 w 5326151"/>
                <a:gd name="connsiteY1715" fmla="*/ 4375087 h 5209198"/>
                <a:gd name="connsiteX1716" fmla="*/ 815306 w 5326151"/>
                <a:gd name="connsiteY1716" fmla="*/ 4381983 h 5209198"/>
                <a:gd name="connsiteX1717" fmla="*/ 588277 w 5326151"/>
                <a:gd name="connsiteY1717" fmla="*/ 4381983 h 5209198"/>
                <a:gd name="connsiteX1718" fmla="*/ 553878 w 5326151"/>
                <a:gd name="connsiteY1718" fmla="*/ 4354400 h 5209198"/>
                <a:gd name="connsiteX1719" fmla="*/ 553878 w 5326151"/>
                <a:gd name="connsiteY1719" fmla="*/ 4333712 h 5209198"/>
                <a:gd name="connsiteX1720" fmla="*/ 553878 w 5326151"/>
                <a:gd name="connsiteY1720" fmla="*/ 4326816 h 5209198"/>
                <a:gd name="connsiteX1721" fmla="*/ 546998 w 5326151"/>
                <a:gd name="connsiteY1721" fmla="*/ 4313024 h 5209198"/>
                <a:gd name="connsiteX1722" fmla="*/ 491961 w 5326151"/>
                <a:gd name="connsiteY1722" fmla="*/ 4195794 h 5209198"/>
                <a:gd name="connsiteX1723" fmla="*/ 498841 w 5326151"/>
                <a:gd name="connsiteY1723" fmla="*/ 4182003 h 5209198"/>
                <a:gd name="connsiteX1724" fmla="*/ 512600 w 5326151"/>
                <a:gd name="connsiteY1724" fmla="*/ 4182003 h 5209198"/>
                <a:gd name="connsiteX1725" fmla="*/ 567638 w 5326151"/>
                <a:gd name="connsiteY1725" fmla="*/ 4306129 h 5209198"/>
                <a:gd name="connsiteX1726" fmla="*/ 588277 w 5326151"/>
                <a:gd name="connsiteY1726" fmla="*/ 4319920 h 5209198"/>
                <a:gd name="connsiteX1727" fmla="*/ 794667 w 5326151"/>
                <a:gd name="connsiteY1727" fmla="*/ 4319920 h 5209198"/>
                <a:gd name="connsiteX1728" fmla="*/ 815306 w 5326151"/>
                <a:gd name="connsiteY1728" fmla="*/ 4306129 h 5209198"/>
                <a:gd name="connsiteX1729" fmla="*/ 863464 w 5326151"/>
                <a:gd name="connsiteY1729" fmla="*/ 4140627 h 5209198"/>
                <a:gd name="connsiteX1730" fmla="*/ 904742 w 5326151"/>
                <a:gd name="connsiteY1730" fmla="*/ 4113044 h 5209198"/>
                <a:gd name="connsiteX1731" fmla="*/ 1530377 w 5326151"/>
                <a:gd name="connsiteY1731" fmla="*/ 4103302 h 5209198"/>
                <a:gd name="connsiteX1732" fmla="*/ 1505812 w 5326151"/>
                <a:gd name="connsiteY1732" fmla="*/ 4111541 h 5209198"/>
                <a:gd name="connsiteX1733" fmla="*/ 1489436 w 5326151"/>
                <a:gd name="connsiteY1733" fmla="*/ 4152732 h 5209198"/>
                <a:gd name="connsiteX1734" fmla="*/ 1448495 w 5326151"/>
                <a:gd name="connsiteY1734" fmla="*/ 4152732 h 5209198"/>
                <a:gd name="connsiteX1735" fmla="*/ 1432119 w 5326151"/>
                <a:gd name="connsiteY1735" fmla="*/ 4177446 h 5209198"/>
                <a:gd name="connsiteX1736" fmla="*/ 1440307 w 5326151"/>
                <a:gd name="connsiteY1736" fmla="*/ 4218637 h 5209198"/>
                <a:gd name="connsiteX1737" fmla="*/ 1407554 w 5326151"/>
                <a:gd name="connsiteY1737" fmla="*/ 4243352 h 5209198"/>
                <a:gd name="connsiteX1738" fmla="*/ 1407554 w 5326151"/>
                <a:gd name="connsiteY1738" fmla="*/ 4259828 h 5209198"/>
                <a:gd name="connsiteX1739" fmla="*/ 1407554 w 5326151"/>
                <a:gd name="connsiteY1739" fmla="*/ 4268067 h 5209198"/>
                <a:gd name="connsiteX1740" fmla="*/ 1440307 w 5326151"/>
                <a:gd name="connsiteY1740" fmla="*/ 4301020 h 5209198"/>
                <a:gd name="connsiteX1741" fmla="*/ 1432119 w 5326151"/>
                <a:gd name="connsiteY1741" fmla="*/ 4342211 h 5209198"/>
                <a:gd name="connsiteX1742" fmla="*/ 1448495 w 5326151"/>
                <a:gd name="connsiteY1742" fmla="*/ 4358687 h 5209198"/>
                <a:gd name="connsiteX1743" fmla="*/ 1489436 w 5326151"/>
                <a:gd name="connsiteY1743" fmla="*/ 4358687 h 5209198"/>
                <a:gd name="connsiteX1744" fmla="*/ 1505812 w 5326151"/>
                <a:gd name="connsiteY1744" fmla="*/ 4399878 h 5209198"/>
                <a:gd name="connsiteX1745" fmla="*/ 1530377 w 5326151"/>
                <a:gd name="connsiteY1745" fmla="*/ 4408116 h 5209198"/>
                <a:gd name="connsiteX1746" fmla="*/ 1563129 w 5326151"/>
                <a:gd name="connsiteY1746" fmla="*/ 4383402 h 5209198"/>
                <a:gd name="connsiteX1747" fmla="*/ 1595882 w 5326151"/>
                <a:gd name="connsiteY1747" fmla="*/ 4408116 h 5209198"/>
                <a:gd name="connsiteX1748" fmla="*/ 1620446 w 5326151"/>
                <a:gd name="connsiteY1748" fmla="*/ 4399878 h 5209198"/>
                <a:gd name="connsiteX1749" fmla="*/ 1636823 w 5326151"/>
                <a:gd name="connsiteY1749" fmla="*/ 4358687 h 5209198"/>
                <a:gd name="connsiteX1750" fmla="*/ 1677764 w 5326151"/>
                <a:gd name="connsiteY1750" fmla="*/ 4358687 h 5209198"/>
                <a:gd name="connsiteX1751" fmla="*/ 1694140 w 5326151"/>
                <a:gd name="connsiteY1751" fmla="*/ 4342211 h 5209198"/>
                <a:gd name="connsiteX1752" fmla="*/ 1685952 w 5326151"/>
                <a:gd name="connsiteY1752" fmla="*/ 4301020 h 5209198"/>
                <a:gd name="connsiteX1753" fmla="*/ 1718705 w 5326151"/>
                <a:gd name="connsiteY1753" fmla="*/ 4268067 h 5209198"/>
                <a:gd name="connsiteX1754" fmla="*/ 1718705 w 5326151"/>
                <a:gd name="connsiteY1754" fmla="*/ 4259828 h 5209198"/>
                <a:gd name="connsiteX1755" fmla="*/ 1718705 w 5326151"/>
                <a:gd name="connsiteY1755" fmla="*/ 4243352 h 5209198"/>
                <a:gd name="connsiteX1756" fmla="*/ 1685952 w 5326151"/>
                <a:gd name="connsiteY1756" fmla="*/ 4218637 h 5209198"/>
                <a:gd name="connsiteX1757" fmla="*/ 1694140 w 5326151"/>
                <a:gd name="connsiteY1757" fmla="*/ 4177446 h 5209198"/>
                <a:gd name="connsiteX1758" fmla="*/ 1677764 w 5326151"/>
                <a:gd name="connsiteY1758" fmla="*/ 4152732 h 5209198"/>
                <a:gd name="connsiteX1759" fmla="*/ 1636823 w 5326151"/>
                <a:gd name="connsiteY1759" fmla="*/ 4152732 h 5209198"/>
                <a:gd name="connsiteX1760" fmla="*/ 1620446 w 5326151"/>
                <a:gd name="connsiteY1760" fmla="*/ 4111541 h 5209198"/>
                <a:gd name="connsiteX1761" fmla="*/ 1595882 w 5326151"/>
                <a:gd name="connsiteY1761" fmla="*/ 4103302 h 5209198"/>
                <a:gd name="connsiteX1762" fmla="*/ 1563129 w 5326151"/>
                <a:gd name="connsiteY1762" fmla="*/ 4128017 h 5209198"/>
                <a:gd name="connsiteX1763" fmla="*/ 1530377 w 5326151"/>
                <a:gd name="connsiteY1763" fmla="*/ 4103302 h 5209198"/>
                <a:gd name="connsiteX1764" fmla="*/ 4567426 w 5326151"/>
                <a:gd name="connsiteY1764" fmla="*/ 4101254 h 5209198"/>
                <a:gd name="connsiteX1765" fmla="*/ 4562167 w 5326151"/>
                <a:gd name="connsiteY1765" fmla="*/ 4117016 h 5209198"/>
                <a:gd name="connsiteX1766" fmla="*/ 4546389 w 5326151"/>
                <a:gd name="connsiteY1766" fmla="*/ 4117016 h 5209198"/>
                <a:gd name="connsiteX1767" fmla="*/ 4546389 w 5326151"/>
                <a:gd name="connsiteY1767" fmla="*/ 4132778 h 5209198"/>
                <a:gd name="connsiteX1768" fmla="*/ 4535870 w 5326151"/>
                <a:gd name="connsiteY1768" fmla="*/ 4143286 h 5209198"/>
                <a:gd name="connsiteX1769" fmla="*/ 4546389 w 5326151"/>
                <a:gd name="connsiteY1769" fmla="*/ 4153794 h 5209198"/>
                <a:gd name="connsiteX1770" fmla="*/ 4546389 w 5326151"/>
                <a:gd name="connsiteY1770" fmla="*/ 4164302 h 5209198"/>
                <a:gd name="connsiteX1771" fmla="*/ 4546389 w 5326151"/>
                <a:gd name="connsiteY1771" fmla="*/ 4169556 h 5209198"/>
                <a:gd name="connsiteX1772" fmla="*/ 4562167 w 5326151"/>
                <a:gd name="connsiteY1772" fmla="*/ 4169556 h 5209198"/>
                <a:gd name="connsiteX1773" fmla="*/ 4567426 w 5326151"/>
                <a:gd name="connsiteY1773" fmla="*/ 4185318 h 5209198"/>
                <a:gd name="connsiteX1774" fmla="*/ 4583204 w 5326151"/>
                <a:gd name="connsiteY1774" fmla="*/ 4174810 h 5209198"/>
                <a:gd name="connsiteX1775" fmla="*/ 4593722 w 5326151"/>
                <a:gd name="connsiteY1775" fmla="*/ 4185318 h 5209198"/>
                <a:gd name="connsiteX1776" fmla="*/ 4598982 w 5326151"/>
                <a:gd name="connsiteY1776" fmla="*/ 4185318 h 5209198"/>
                <a:gd name="connsiteX1777" fmla="*/ 4604241 w 5326151"/>
                <a:gd name="connsiteY1777" fmla="*/ 4169556 h 5209198"/>
                <a:gd name="connsiteX1778" fmla="*/ 4614760 w 5326151"/>
                <a:gd name="connsiteY1778" fmla="*/ 4169556 h 5209198"/>
                <a:gd name="connsiteX1779" fmla="*/ 4620019 w 5326151"/>
                <a:gd name="connsiteY1779" fmla="*/ 4164302 h 5209198"/>
                <a:gd name="connsiteX1780" fmla="*/ 4614760 w 5326151"/>
                <a:gd name="connsiteY1780" fmla="*/ 4153794 h 5209198"/>
                <a:gd name="connsiteX1781" fmla="*/ 4625278 w 5326151"/>
                <a:gd name="connsiteY1781" fmla="*/ 4143286 h 5209198"/>
                <a:gd name="connsiteX1782" fmla="*/ 4614760 w 5326151"/>
                <a:gd name="connsiteY1782" fmla="*/ 4132778 h 5209198"/>
                <a:gd name="connsiteX1783" fmla="*/ 4620019 w 5326151"/>
                <a:gd name="connsiteY1783" fmla="*/ 4117016 h 5209198"/>
                <a:gd name="connsiteX1784" fmla="*/ 4614760 w 5326151"/>
                <a:gd name="connsiteY1784" fmla="*/ 4117016 h 5209198"/>
                <a:gd name="connsiteX1785" fmla="*/ 4604241 w 5326151"/>
                <a:gd name="connsiteY1785" fmla="*/ 4117016 h 5209198"/>
                <a:gd name="connsiteX1786" fmla="*/ 4598982 w 5326151"/>
                <a:gd name="connsiteY1786" fmla="*/ 4101254 h 5209198"/>
                <a:gd name="connsiteX1787" fmla="*/ 4593722 w 5326151"/>
                <a:gd name="connsiteY1787" fmla="*/ 4101254 h 5209198"/>
                <a:gd name="connsiteX1788" fmla="*/ 4583204 w 5326151"/>
                <a:gd name="connsiteY1788" fmla="*/ 4106508 h 5209198"/>
                <a:gd name="connsiteX1789" fmla="*/ 4567426 w 5326151"/>
                <a:gd name="connsiteY1789" fmla="*/ 4101254 h 5209198"/>
                <a:gd name="connsiteX1790" fmla="*/ 2621031 w 5326151"/>
                <a:gd name="connsiteY1790" fmla="*/ 4093601 h 5209198"/>
                <a:gd name="connsiteX1791" fmla="*/ 2789335 w 5326151"/>
                <a:gd name="connsiteY1791" fmla="*/ 4093601 h 5209198"/>
                <a:gd name="connsiteX1792" fmla="*/ 2794436 w 5326151"/>
                <a:gd name="connsiteY1792" fmla="*/ 4098713 h 5209198"/>
                <a:gd name="connsiteX1793" fmla="*/ 2789335 w 5326151"/>
                <a:gd name="connsiteY1793" fmla="*/ 4103825 h 5209198"/>
                <a:gd name="connsiteX1794" fmla="*/ 2621031 w 5326151"/>
                <a:gd name="connsiteY1794" fmla="*/ 4103825 h 5209198"/>
                <a:gd name="connsiteX1795" fmla="*/ 2615931 w 5326151"/>
                <a:gd name="connsiteY1795" fmla="*/ 4098713 h 5209198"/>
                <a:gd name="connsiteX1796" fmla="*/ 2621031 w 5326151"/>
                <a:gd name="connsiteY1796" fmla="*/ 4093601 h 5209198"/>
                <a:gd name="connsiteX1797" fmla="*/ 3577450 w 5326151"/>
                <a:gd name="connsiteY1797" fmla="*/ 4092550 h 5209198"/>
                <a:gd name="connsiteX1798" fmla="*/ 3584811 w 5326151"/>
                <a:gd name="connsiteY1798" fmla="*/ 4096565 h 5209198"/>
                <a:gd name="connsiteX1799" fmla="*/ 3600869 w 5326151"/>
                <a:gd name="connsiteY1799" fmla="*/ 4107270 h 5209198"/>
                <a:gd name="connsiteX1800" fmla="*/ 3606222 w 5326151"/>
                <a:gd name="connsiteY1800" fmla="*/ 4112623 h 5209198"/>
                <a:gd name="connsiteX1801" fmla="*/ 3600869 w 5326151"/>
                <a:gd name="connsiteY1801" fmla="*/ 4117976 h 5209198"/>
                <a:gd name="connsiteX1802" fmla="*/ 3595516 w 5326151"/>
                <a:gd name="connsiteY1802" fmla="*/ 4117976 h 5209198"/>
                <a:gd name="connsiteX1803" fmla="*/ 3579458 w 5326151"/>
                <a:gd name="connsiteY1803" fmla="*/ 4101917 h 5209198"/>
                <a:gd name="connsiteX1804" fmla="*/ 3574105 w 5326151"/>
                <a:gd name="connsiteY1804" fmla="*/ 4096565 h 5209198"/>
                <a:gd name="connsiteX1805" fmla="*/ 3577450 w 5326151"/>
                <a:gd name="connsiteY1805" fmla="*/ 4092550 h 5209198"/>
                <a:gd name="connsiteX1806" fmla="*/ 3343933 w 5326151"/>
                <a:gd name="connsiteY1806" fmla="*/ 4092550 h 5209198"/>
                <a:gd name="connsiteX1807" fmla="*/ 3349286 w 5326151"/>
                <a:gd name="connsiteY1807" fmla="*/ 4096565 h 5209198"/>
                <a:gd name="connsiteX1808" fmla="*/ 3343933 w 5326151"/>
                <a:gd name="connsiteY1808" fmla="*/ 4101917 h 5209198"/>
                <a:gd name="connsiteX1809" fmla="*/ 3322521 w 5326151"/>
                <a:gd name="connsiteY1809" fmla="*/ 4117976 h 5209198"/>
                <a:gd name="connsiteX1810" fmla="*/ 3317169 w 5326151"/>
                <a:gd name="connsiteY1810" fmla="*/ 4112623 h 5209198"/>
                <a:gd name="connsiteX1811" fmla="*/ 3317169 w 5326151"/>
                <a:gd name="connsiteY1811" fmla="*/ 4107270 h 5209198"/>
                <a:gd name="connsiteX1812" fmla="*/ 3338580 w 5326151"/>
                <a:gd name="connsiteY1812" fmla="*/ 4096565 h 5209198"/>
                <a:gd name="connsiteX1813" fmla="*/ 3343933 w 5326151"/>
                <a:gd name="connsiteY1813" fmla="*/ 4092550 h 5209198"/>
                <a:gd name="connsiteX1814" fmla="*/ 2122879 w 5326151"/>
                <a:gd name="connsiteY1814" fmla="*/ 4091642 h 5209198"/>
                <a:gd name="connsiteX1815" fmla="*/ 2278607 w 5326151"/>
                <a:gd name="connsiteY1815" fmla="*/ 4198444 h 5209198"/>
                <a:gd name="connsiteX1816" fmla="*/ 2278607 w 5326151"/>
                <a:gd name="connsiteY1816" fmla="*/ 4210311 h 5209198"/>
                <a:gd name="connsiteX1817" fmla="*/ 2122879 w 5326151"/>
                <a:gd name="connsiteY1817" fmla="*/ 4317112 h 5209198"/>
                <a:gd name="connsiteX1818" fmla="*/ 1944080 w 5326151"/>
                <a:gd name="connsiteY1818" fmla="*/ 4210311 h 5209198"/>
                <a:gd name="connsiteX1819" fmla="*/ 1949848 w 5326151"/>
                <a:gd name="connsiteY1819" fmla="*/ 4198444 h 5209198"/>
                <a:gd name="connsiteX1820" fmla="*/ 2122879 w 5326151"/>
                <a:gd name="connsiteY1820" fmla="*/ 4091642 h 5209198"/>
                <a:gd name="connsiteX1821" fmla="*/ 4572685 w 5326151"/>
                <a:gd name="connsiteY1821" fmla="*/ 4090746 h 5209198"/>
                <a:gd name="connsiteX1822" fmla="*/ 4577944 w 5326151"/>
                <a:gd name="connsiteY1822" fmla="*/ 4090746 h 5209198"/>
                <a:gd name="connsiteX1823" fmla="*/ 4577944 w 5326151"/>
                <a:gd name="connsiteY1823" fmla="*/ 4096000 h 5209198"/>
                <a:gd name="connsiteX1824" fmla="*/ 4583204 w 5326151"/>
                <a:gd name="connsiteY1824" fmla="*/ 4096000 h 5209198"/>
                <a:gd name="connsiteX1825" fmla="*/ 4588463 w 5326151"/>
                <a:gd name="connsiteY1825" fmla="*/ 4090746 h 5209198"/>
                <a:gd name="connsiteX1826" fmla="*/ 4593722 w 5326151"/>
                <a:gd name="connsiteY1826" fmla="*/ 4090746 h 5209198"/>
                <a:gd name="connsiteX1827" fmla="*/ 4604241 w 5326151"/>
                <a:gd name="connsiteY1827" fmla="*/ 4096000 h 5209198"/>
                <a:gd name="connsiteX1828" fmla="*/ 4609500 w 5326151"/>
                <a:gd name="connsiteY1828" fmla="*/ 4096000 h 5209198"/>
                <a:gd name="connsiteX1829" fmla="*/ 4609500 w 5326151"/>
                <a:gd name="connsiteY1829" fmla="*/ 4101254 h 5209198"/>
                <a:gd name="connsiteX1830" fmla="*/ 4609500 w 5326151"/>
                <a:gd name="connsiteY1830" fmla="*/ 4106508 h 5209198"/>
                <a:gd name="connsiteX1831" fmla="*/ 4614760 w 5326151"/>
                <a:gd name="connsiteY1831" fmla="*/ 4106508 h 5209198"/>
                <a:gd name="connsiteX1832" fmla="*/ 4614760 w 5326151"/>
                <a:gd name="connsiteY1832" fmla="*/ 4101254 h 5209198"/>
                <a:gd name="connsiteX1833" fmla="*/ 4620019 w 5326151"/>
                <a:gd name="connsiteY1833" fmla="*/ 4106508 h 5209198"/>
                <a:gd name="connsiteX1834" fmla="*/ 4630537 w 5326151"/>
                <a:gd name="connsiteY1834" fmla="*/ 4117016 h 5209198"/>
                <a:gd name="connsiteX1835" fmla="*/ 4630537 w 5326151"/>
                <a:gd name="connsiteY1835" fmla="*/ 4122270 h 5209198"/>
                <a:gd name="connsiteX1836" fmla="*/ 4625278 w 5326151"/>
                <a:gd name="connsiteY1836" fmla="*/ 4122270 h 5209198"/>
                <a:gd name="connsiteX1837" fmla="*/ 4625278 w 5326151"/>
                <a:gd name="connsiteY1837" fmla="*/ 4127524 h 5209198"/>
                <a:gd name="connsiteX1838" fmla="*/ 4630537 w 5326151"/>
                <a:gd name="connsiteY1838" fmla="*/ 4132778 h 5209198"/>
                <a:gd name="connsiteX1839" fmla="*/ 4635797 w 5326151"/>
                <a:gd name="connsiteY1839" fmla="*/ 4132778 h 5209198"/>
                <a:gd name="connsiteX1840" fmla="*/ 4635797 w 5326151"/>
                <a:gd name="connsiteY1840" fmla="*/ 4143286 h 5209198"/>
                <a:gd name="connsiteX1841" fmla="*/ 4635797 w 5326151"/>
                <a:gd name="connsiteY1841" fmla="*/ 4148540 h 5209198"/>
                <a:gd name="connsiteX1842" fmla="*/ 4630537 w 5326151"/>
                <a:gd name="connsiteY1842" fmla="*/ 4153794 h 5209198"/>
                <a:gd name="connsiteX1843" fmla="*/ 4625278 w 5326151"/>
                <a:gd name="connsiteY1843" fmla="*/ 4159048 h 5209198"/>
                <a:gd name="connsiteX1844" fmla="*/ 4630537 w 5326151"/>
                <a:gd name="connsiteY1844" fmla="*/ 4164302 h 5209198"/>
                <a:gd name="connsiteX1845" fmla="*/ 4630537 w 5326151"/>
                <a:gd name="connsiteY1845" fmla="*/ 4169556 h 5209198"/>
                <a:gd name="connsiteX1846" fmla="*/ 4620019 w 5326151"/>
                <a:gd name="connsiteY1846" fmla="*/ 4180064 h 5209198"/>
                <a:gd name="connsiteX1847" fmla="*/ 4614760 w 5326151"/>
                <a:gd name="connsiteY1847" fmla="*/ 4180064 h 5209198"/>
                <a:gd name="connsiteX1848" fmla="*/ 4609500 w 5326151"/>
                <a:gd name="connsiteY1848" fmla="*/ 4180064 h 5209198"/>
                <a:gd name="connsiteX1849" fmla="*/ 4609500 w 5326151"/>
                <a:gd name="connsiteY1849" fmla="*/ 4185318 h 5209198"/>
                <a:gd name="connsiteX1850" fmla="*/ 4604241 w 5326151"/>
                <a:gd name="connsiteY1850" fmla="*/ 4190572 h 5209198"/>
                <a:gd name="connsiteX1851" fmla="*/ 4593722 w 5326151"/>
                <a:gd name="connsiteY1851" fmla="*/ 4195826 h 5209198"/>
                <a:gd name="connsiteX1852" fmla="*/ 4588463 w 5326151"/>
                <a:gd name="connsiteY1852" fmla="*/ 4195826 h 5209198"/>
                <a:gd name="connsiteX1853" fmla="*/ 4583204 w 5326151"/>
                <a:gd name="connsiteY1853" fmla="*/ 4190572 h 5209198"/>
                <a:gd name="connsiteX1854" fmla="*/ 4577944 w 5326151"/>
                <a:gd name="connsiteY1854" fmla="*/ 4190572 h 5209198"/>
                <a:gd name="connsiteX1855" fmla="*/ 4577944 w 5326151"/>
                <a:gd name="connsiteY1855" fmla="*/ 4195826 h 5209198"/>
                <a:gd name="connsiteX1856" fmla="*/ 4572685 w 5326151"/>
                <a:gd name="connsiteY1856" fmla="*/ 4195826 h 5209198"/>
                <a:gd name="connsiteX1857" fmla="*/ 4556907 w 5326151"/>
                <a:gd name="connsiteY1857" fmla="*/ 4190572 h 5209198"/>
                <a:gd name="connsiteX1858" fmla="*/ 4556907 w 5326151"/>
                <a:gd name="connsiteY1858" fmla="*/ 4185318 h 5209198"/>
                <a:gd name="connsiteX1859" fmla="*/ 4556907 w 5326151"/>
                <a:gd name="connsiteY1859" fmla="*/ 4180064 h 5209198"/>
                <a:gd name="connsiteX1860" fmla="*/ 4551648 w 5326151"/>
                <a:gd name="connsiteY1860" fmla="*/ 4180064 h 5209198"/>
                <a:gd name="connsiteX1861" fmla="*/ 4546389 w 5326151"/>
                <a:gd name="connsiteY1861" fmla="*/ 4180064 h 5209198"/>
                <a:gd name="connsiteX1862" fmla="*/ 4541129 w 5326151"/>
                <a:gd name="connsiteY1862" fmla="*/ 4180064 h 5209198"/>
                <a:gd name="connsiteX1863" fmla="*/ 4535870 w 5326151"/>
                <a:gd name="connsiteY1863" fmla="*/ 4169556 h 5209198"/>
                <a:gd name="connsiteX1864" fmla="*/ 4535870 w 5326151"/>
                <a:gd name="connsiteY1864" fmla="*/ 4164302 h 5209198"/>
                <a:gd name="connsiteX1865" fmla="*/ 4535870 w 5326151"/>
                <a:gd name="connsiteY1865" fmla="*/ 4159048 h 5209198"/>
                <a:gd name="connsiteX1866" fmla="*/ 4541129 w 5326151"/>
                <a:gd name="connsiteY1866" fmla="*/ 4159048 h 5209198"/>
                <a:gd name="connsiteX1867" fmla="*/ 4535870 w 5326151"/>
                <a:gd name="connsiteY1867" fmla="*/ 4153794 h 5209198"/>
                <a:gd name="connsiteX1868" fmla="*/ 4530611 w 5326151"/>
                <a:gd name="connsiteY1868" fmla="*/ 4153794 h 5209198"/>
                <a:gd name="connsiteX1869" fmla="*/ 4530611 w 5326151"/>
                <a:gd name="connsiteY1869" fmla="*/ 4148540 h 5209198"/>
                <a:gd name="connsiteX1870" fmla="*/ 4525351 w 5326151"/>
                <a:gd name="connsiteY1870" fmla="*/ 4143286 h 5209198"/>
                <a:gd name="connsiteX1871" fmla="*/ 4530611 w 5326151"/>
                <a:gd name="connsiteY1871" fmla="*/ 4132778 h 5209198"/>
                <a:gd name="connsiteX1872" fmla="*/ 4535870 w 5326151"/>
                <a:gd name="connsiteY1872" fmla="*/ 4132778 h 5209198"/>
                <a:gd name="connsiteX1873" fmla="*/ 4541129 w 5326151"/>
                <a:gd name="connsiteY1873" fmla="*/ 4127524 h 5209198"/>
                <a:gd name="connsiteX1874" fmla="*/ 4535870 w 5326151"/>
                <a:gd name="connsiteY1874" fmla="*/ 4122270 h 5209198"/>
                <a:gd name="connsiteX1875" fmla="*/ 4535870 w 5326151"/>
                <a:gd name="connsiteY1875" fmla="*/ 4117016 h 5209198"/>
                <a:gd name="connsiteX1876" fmla="*/ 4541129 w 5326151"/>
                <a:gd name="connsiteY1876" fmla="*/ 4106508 h 5209198"/>
                <a:gd name="connsiteX1877" fmla="*/ 4546389 w 5326151"/>
                <a:gd name="connsiteY1877" fmla="*/ 4101254 h 5209198"/>
                <a:gd name="connsiteX1878" fmla="*/ 4551648 w 5326151"/>
                <a:gd name="connsiteY1878" fmla="*/ 4106508 h 5209198"/>
                <a:gd name="connsiteX1879" fmla="*/ 4556907 w 5326151"/>
                <a:gd name="connsiteY1879" fmla="*/ 4106508 h 5209198"/>
                <a:gd name="connsiteX1880" fmla="*/ 4556907 w 5326151"/>
                <a:gd name="connsiteY1880" fmla="*/ 4101254 h 5209198"/>
                <a:gd name="connsiteX1881" fmla="*/ 4556907 w 5326151"/>
                <a:gd name="connsiteY1881" fmla="*/ 4096000 h 5209198"/>
                <a:gd name="connsiteX1882" fmla="*/ 4572685 w 5326151"/>
                <a:gd name="connsiteY1882" fmla="*/ 4090746 h 5209198"/>
                <a:gd name="connsiteX1883" fmla="*/ 1530377 w 5326151"/>
                <a:gd name="connsiteY1883" fmla="*/ 4078588 h 5209198"/>
                <a:gd name="connsiteX1884" fmla="*/ 1546753 w 5326151"/>
                <a:gd name="connsiteY1884" fmla="*/ 4086826 h 5209198"/>
                <a:gd name="connsiteX1885" fmla="*/ 1546753 w 5326151"/>
                <a:gd name="connsiteY1885" fmla="*/ 4095064 h 5209198"/>
                <a:gd name="connsiteX1886" fmla="*/ 1563129 w 5326151"/>
                <a:gd name="connsiteY1886" fmla="*/ 4103302 h 5209198"/>
                <a:gd name="connsiteX1887" fmla="*/ 1579506 w 5326151"/>
                <a:gd name="connsiteY1887" fmla="*/ 4095064 h 5209198"/>
                <a:gd name="connsiteX1888" fmla="*/ 1579506 w 5326151"/>
                <a:gd name="connsiteY1888" fmla="*/ 4086826 h 5209198"/>
                <a:gd name="connsiteX1889" fmla="*/ 1595882 w 5326151"/>
                <a:gd name="connsiteY1889" fmla="*/ 4078588 h 5209198"/>
                <a:gd name="connsiteX1890" fmla="*/ 1645011 w 5326151"/>
                <a:gd name="connsiteY1890" fmla="*/ 4095064 h 5209198"/>
                <a:gd name="connsiteX1891" fmla="*/ 1653199 w 5326151"/>
                <a:gd name="connsiteY1891" fmla="*/ 4103302 h 5209198"/>
                <a:gd name="connsiteX1892" fmla="*/ 1645011 w 5326151"/>
                <a:gd name="connsiteY1892" fmla="*/ 4119779 h 5209198"/>
                <a:gd name="connsiteX1893" fmla="*/ 1653199 w 5326151"/>
                <a:gd name="connsiteY1893" fmla="*/ 4136255 h 5209198"/>
                <a:gd name="connsiteX1894" fmla="*/ 1661388 w 5326151"/>
                <a:gd name="connsiteY1894" fmla="*/ 4136255 h 5209198"/>
                <a:gd name="connsiteX1895" fmla="*/ 1669576 w 5326151"/>
                <a:gd name="connsiteY1895" fmla="*/ 4136255 h 5209198"/>
                <a:gd name="connsiteX1896" fmla="*/ 1677764 w 5326151"/>
                <a:gd name="connsiteY1896" fmla="*/ 4128017 h 5209198"/>
                <a:gd name="connsiteX1897" fmla="*/ 1694140 w 5326151"/>
                <a:gd name="connsiteY1897" fmla="*/ 4136255 h 5209198"/>
                <a:gd name="connsiteX1898" fmla="*/ 1718705 w 5326151"/>
                <a:gd name="connsiteY1898" fmla="*/ 4169208 h 5209198"/>
                <a:gd name="connsiteX1899" fmla="*/ 1726893 w 5326151"/>
                <a:gd name="connsiteY1899" fmla="*/ 4185685 h 5209198"/>
                <a:gd name="connsiteX1900" fmla="*/ 1710517 w 5326151"/>
                <a:gd name="connsiteY1900" fmla="*/ 4193923 h 5209198"/>
                <a:gd name="connsiteX1901" fmla="*/ 1710517 w 5326151"/>
                <a:gd name="connsiteY1901" fmla="*/ 4210399 h 5209198"/>
                <a:gd name="connsiteX1902" fmla="*/ 1718705 w 5326151"/>
                <a:gd name="connsiteY1902" fmla="*/ 4218637 h 5209198"/>
                <a:gd name="connsiteX1903" fmla="*/ 1726893 w 5326151"/>
                <a:gd name="connsiteY1903" fmla="*/ 4218637 h 5209198"/>
                <a:gd name="connsiteX1904" fmla="*/ 1735081 w 5326151"/>
                <a:gd name="connsiteY1904" fmla="*/ 4226876 h 5209198"/>
                <a:gd name="connsiteX1905" fmla="*/ 1743269 w 5326151"/>
                <a:gd name="connsiteY1905" fmla="*/ 4235114 h 5209198"/>
                <a:gd name="connsiteX1906" fmla="*/ 1743269 w 5326151"/>
                <a:gd name="connsiteY1906" fmla="*/ 4259828 h 5209198"/>
                <a:gd name="connsiteX1907" fmla="*/ 1743269 w 5326151"/>
                <a:gd name="connsiteY1907" fmla="*/ 4284543 h 5209198"/>
                <a:gd name="connsiteX1908" fmla="*/ 1735081 w 5326151"/>
                <a:gd name="connsiteY1908" fmla="*/ 4292781 h 5209198"/>
                <a:gd name="connsiteX1909" fmla="*/ 1726893 w 5326151"/>
                <a:gd name="connsiteY1909" fmla="*/ 4301020 h 5209198"/>
                <a:gd name="connsiteX1910" fmla="*/ 1718705 w 5326151"/>
                <a:gd name="connsiteY1910" fmla="*/ 4292781 h 5209198"/>
                <a:gd name="connsiteX1911" fmla="*/ 1710517 w 5326151"/>
                <a:gd name="connsiteY1911" fmla="*/ 4309258 h 5209198"/>
                <a:gd name="connsiteX1912" fmla="*/ 1710517 w 5326151"/>
                <a:gd name="connsiteY1912" fmla="*/ 4325734 h 5209198"/>
                <a:gd name="connsiteX1913" fmla="*/ 1726893 w 5326151"/>
                <a:gd name="connsiteY1913" fmla="*/ 4333972 h 5209198"/>
                <a:gd name="connsiteX1914" fmla="*/ 1718705 w 5326151"/>
                <a:gd name="connsiteY1914" fmla="*/ 4342211 h 5209198"/>
                <a:gd name="connsiteX1915" fmla="*/ 1694140 w 5326151"/>
                <a:gd name="connsiteY1915" fmla="*/ 4383402 h 5209198"/>
                <a:gd name="connsiteX1916" fmla="*/ 1677764 w 5326151"/>
                <a:gd name="connsiteY1916" fmla="*/ 4391640 h 5209198"/>
                <a:gd name="connsiteX1917" fmla="*/ 1669576 w 5326151"/>
                <a:gd name="connsiteY1917" fmla="*/ 4383402 h 5209198"/>
                <a:gd name="connsiteX1918" fmla="*/ 1661388 w 5326151"/>
                <a:gd name="connsiteY1918" fmla="*/ 4375164 h 5209198"/>
                <a:gd name="connsiteX1919" fmla="*/ 1653199 w 5326151"/>
                <a:gd name="connsiteY1919" fmla="*/ 4383402 h 5209198"/>
                <a:gd name="connsiteX1920" fmla="*/ 1645011 w 5326151"/>
                <a:gd name="connsiteY1920" fmla="*/ 4399878 h 5209198"/>
                <a:gd name="connsiteX1921" fmla="*/ 1653199 w 5326151"/>
                <a:gd name="connsiteY1921" fmla="*/ 4408116 h 5209198"/>
                <a:gd name="connsiteX1922" fmla="*/ 1645011 w 5326151"/>
                <a:gd name="connsiteY1922" fmla="*/ 4424593 h 5209198"/>
                <a:gd name="connsiteX1923" fmla="*/ 1595882 w 5326151"/>
                <a:gd name="connsiteY1923" fmla="*/ 4441069 h 5209198"/>
                <a:gd name="connsiteX1924" fmla="*/ 1579506 w 5326151"/>
                <a:gd name="connsiteY1924" fmla="*/ 4432831 h 5209198"/>
                <a:gd name="connsiteX1925" fmla="*/ 1579506 w 5326151"/>
                <a:gd name="connsiteY1925" fmla="*/ 4424593 h 5209198"/>
                <a:gd name="connsiteX1926" fmla="*/ 1563129 w 5326151"/>
                <a:gd name="connsiteY1926" fmla="*/ 4408116 h 5209198"/>
                <a:gd name="connsiteX1927" fmla="*/ 1546753 w 5326151"/>
                <a:gd name="connsiteY1927" fmla="*/ 4424593 h 5209198"/>
                <a:gd name="connsiteX1928" fmla="*/ 1546753 w 5326151"/>
                <a:gd name="connsiteY1928" fmla="*/ 4432831 h 5209198"/>
                <a:gd name="connsiteX1929" fmla="*/ 1530377 w 5326151"/>
                <a:gd name="connsiteY1929" fmla="*/ 4441069 h 5209198"/>
                <a:gd name="connsiteX1930" fmla="*/ 1481248 w 5326151"/>
                <a:gd name="connsiteY1930" fmla="*/ 4424593 h 5209198"/>
                <a:gd name="connsiteX1931" fmla="*/ 1473060 w 5326151"/>
                <a:gd name="connsiteY1931" fmla="*/ 4408116 h 5209198"/>
                <a:gd name="connsiteX1932" fmla="*/ 1481248 w 5326151"/>
                <a:gd name="connsiteY1932" fmla="*/ 4399878 h 5209198"/>
                <a:gd name="connsiteX1933" fmla="*/ 1473060 w 5326151"/>
                <a:gd name="connsiteY1933" fmla="*/ 4383402 h 5209198"/>
                <a:gd name="connsiteX1934" fmla="*/ 1464871 w 5326151"/>
                <a:gd name="connsiteY1934" fmla="*/ 4375164 h 5209198"/>
                <a:gd name="connsiteX1935" fmla="*/ 1456683 w 5326151"/>
                <a:gd name="connsiteY1935" fmla="*/ 4383402 h 5209198"/>
                <a:gd name="connsiteX1936" fmla="*/ 1448495 w 5326151"/>
                <a:gd name="connsiteY1936" fmla="*/ 4391640 h 5209198"/>
                <a:gd name="connsiteX1937" fmla="*/ 1432119 w 5326151"/>
                <a:gd name="connsiteY1937" fmla="*/ 4383402 h 5209198"/>
                <a:gd name="connsiteX1938" fmla="*/ 1407554 w 5326151"/>
                <a:gd name="connsiteY1938" fmla="*/ 4342211 h 5209198"/>
                <a:gd name="connsiteX1939" fmla="*/ 1399366 w 5326151"/>
                <a:gd name="connsiteY1939" fmla="*/ 4333972 h 5209198"/>
                <a:gd name="connsiteX1940" fmla="*/ 1415742 w 5326151"/>
                <a:gd name="connsiteY1940" fmla="*/ 4325734 h 5209198"/>
                <a:gd name="connsiteX1941" fmla="*/ 1415742 w 5326151"/>
                <a:gd name="connsiteY1941" fmla="*/ 4309258 h 5209198"/>
                <a:gd name="connsiteX1942" fmla="*/ 1407554 w 5326151"/>
                <a:gd name="connsiteY1942" fmla="*/ 4292781 h 5209198"/>
                <a:gd name="connsiteX1943" fmla="*/ 1399366 w 5326151"/>
                <a:gd name="connsiteY1943" fmla="*/ 4301020 h 5209198"/>
                <a:gd name="connsiteX1944" fmla="*/ 1391178 w 5326151"/>
                <a:gd name="connsiteY1944" fmla="*/ 4292781 h 5209198"/>
                <a:gd name="connsiteX1945" fmla="*/ 1382990 w 5326151"/>
                <a:gd name="connsiteY1945" fmla="*/ 4284543 h 5209198"/>
                <a:gd name="connsiteX1946" fmla="*/ 1382990 w 5326151"/>
                <a:gd name="connsiteY1946" fmla="*/ 4259828 h 5209198"/>
                <a:gd name="connsiteX1947" fmla="*/ 1382990 w 5326151"/>
                <a:gd name="connsiteY1947" fmla="*/ 4235114 h 5209198"/>
                <a:gd name="connsiteX1948" fmla="*/ 1391178 w 5326151"/>
                <a:gd name="connsiteY1948" fmla="*/ 4226876 h 5209198"/>
                <a:gd name="connsiteX1949" fmla="*/ 1399366 w 5326151"/>
                <a:gd name="connsiteY1949" fmla="*/ 4218637 h 5209198"/>
                <a:gd name="connsiteX1950" fmla="*/ 1407554 w 5326151"/>
                <a:gd name="connsiteY1950" fmla="*/ 4218637 h 5209198"/>
                <a:gd name="connsiteX1951" fmla="*/ 1415742 w 5326151"/>
                <a:gd name="connsiteY1951" fmla="*/ 4210399 h 5209198"/>
                <a:gd name="connsiteX1952" fmla="*/ 1415742 w 5326151"/>
                <a:gd name="connsiteY1952" fmla="*/ 4193923 h 5209198"/>
                <a:gd name="connsiteX1953" fmla="*/ 1399366 w 5326151"/>
                <a:gd name="connsiteY1953" fmla="*/ 4185685 h 5209198"/>
                <a:gd name="connsiteX1954" fmla="*/ 1407554 w 5326151"/>
                <a:gd name="connsiteY1954" fmla="*/ 4169208 h 5209198"/>
                <a:gd name="connsiteX1955" fmla="*/ 1432119 w 5326151"/>
                <a:gd name="connsiteY1955" fmla="*/ 4136255 h 5209198"/>
                <a:gd name="connsiteX1956" fmla="*/ 1448495 w 5326151"/>
                <a:gd name="connsiteY1956" fmla="*/ 4128017 h 5209198"/>
                <a:gd name="connsiteX1957" fmla="*/ 1456683 w 5326151"/>
                <a:gd name="connsiteY1957" fmla="*/ 4136255 h 5209198"/>
                <a:gd name="connsiteX1958" fmla="*/ 1464871 w 5326151"/>
                <a:gd name="connsiteY1958" fmla="*/ 4136255 h 5209198"/>
                <a:gd name="connsiteX1959" fmla="*/ 1473060 w 5326151"/>
                <a:gd name="connsiteY1959" fmla="*/ 4136255 h 5209198"/>
                <a:gd name="connsiteX1960" fmla="*/ 1481248 w 5326151"/>
                <a:gd name="connsiteY1960" fmla="*/ 4119779 h 5209198"/>
                <a:gd name="connsiteX1961" fmla="*/ 1473060 w 5326151"/>
                <a:gd name="connsiteY1961" fmla="*/ 4103302 h 5209198"/>
                <a:gd name="connsiteX1962" fmla="*/ 1481248 w 5326151"/>
                <a:gd name="connsiteY1962" fmla="*/ 4095064 h 5209198"/>
                <a:gd name="connsiteX1963" fmla="*/ 1530377 w 5326151"/>
                <a:gd name="connsiteY1963" fmla="*/ 4078588 h 5209198"/>
                <a:gd name="connsiteX1964" fmla="*/ 4420166 w 5326151"/>
                <a:gd name="connsiteY1964" fmla="*/ 4064476 h 5209198"/>
                <a:gd name="connsiteX1965" fmla="*/ 4420166 w 5326151"/>
                <a:gd name="connsiteY1965" fmla="*/ 4216842 h 5209198"/>
                <a:gd name="connsiteX1966" fmla="*/ 4740983 w 5326151"/>
                <a:gd name="connsiteY1966" fmla="*/ 4216842 h 5209198"/>
                <a:gd name="connsiteX1967" fmla="*/ 4740983 w 5326151"/>
                <a:gd name="connsiteY1967" fmla="*/ 4064476 h 5209198"/>
                <a:gd name="connsiteX1968" fmla="*/ 4420166 w 5326151"/>
                <a:gd name="connsiteY1968" fmla="*/ 4064476 h 5209198"/>
                <a:gd name="connsiteX1969" fmla="*/ 3858697 w 5326151"/>
                <a:gd name="connsiteY1969" fmla="*/ 4055206 h 5209198"/>
                <a:gd name="connsiteX1970" fmla="*/ 3824832 w 5326151"/>
                <a:gd name="connsiteY1970" fmla="*/ 4089277 h 5209198"/>
                <a:gd name="connsiteX1971" fmla="*/ 3858697 w 5326151"/>
                <a:gd name="connsiteY1971" fmla="*/ 4123349 h 5209198"/>
                <a:gd name="connsiteX1972" fmla="*/ 3892561 w 5326151"/>
                <a:gd name="connsiteY1972" fmla="*/ 4089277 h 5209198"/>
                <a:gd name="connsiteX1973" fmla="*/ 3858697 w 5326151"/>
                <a:gd name="connsiteY1973" fmla="*/ 4055206 h 5209198"/>
                <a:gd name="connsiteX1974" fmla="*/ 4414906 w 5326151"/>
                <a:gd name="connsiteY1974" fmla="*/ 4053968 h 5209198"/>
                <a:gd name="connsiteX1975" fmla="*/ 4746242 w 5326151"/>
                <a:gd name="connsiteY1975" fmla="*/ 4053968 h 5209198"/>
                <a:gd name="connsiteX1976" fmla="*/ 4751501 w 5326151"/>
                <a:gd name="connsiteY1976" fmla="*/ 4059222 h 5209198"/>
                <a:gd name="connsiteX1977" fmla="*/ 4751501 w 5326151"/>
                <a:gd name="connsiteY1977" fmla="*/ 4222096 h 5209198"/>
                <a:gd name="connsiteX1978" fmla="*/ 4746242 w 5326151"/>
                <a:gd name="connsiteY1978" fmla="*/ 4227350 h 5209198"/>
                <a:gd name="connsiteX1979" fmla="*/ 4414906 w 5326151"/>
                <a:gd name="connsiteY1979" fmla="*/ 4227350 h 5209198"/>
                <a:gd name="connsiteX1980" fmla="*/ 4409647 w 5326151"/>
                <a:gd name="connsiteY1980" fmla="*/ 4222096 h 5209198"/>
                <a:gd name="connsiteX1981" fmla="*/ 4409647 w 5326151"/>
                <a:gd name="connsiteY1981" fmla="*/ 4059222 h 5209198"/>
                <a:gd name="connsiteX1982" fmla="*/ 4414906 w 5326151"/>
                <a:gd name="connsiteY1982" fmla="*/ 4053968 h 5209198"/>
                <a:gd name="connsiteX1983" fmla="*/ 4404388 w 5326151"/>
                <a:gd name="connsiteY1983" fmla="*/ 4043460 h 5209198"/>
                <a:gd name="connsiteX1984" fmla="*/ 4404388 w 5326151"/>
                <a:gd name="connsiteY1984" fmla="*/ 4059222 h 5209198"/>
                <a:gd name="connsiteX1985" fmla="*/ 4404388 w 5326151"/>
                <a:gd name="connsiteY1985" fmla="*/ 4243112 h 5209198"/>
                <a:gd name="connsiteX1986" fmla="*/ 4762020 w 5326151"/>
                <a:gd name="connsiteY1986" fmla="*/ 4243112 h 5209198"/>
                <a:gd name="connsiteX1987" fmla="*/ 4762020 w 5326151"/>
                <a:gd name="connsiteY1987" fmla="*/ 4059222 h 5209198"/>
                <a:gd name="connsiteX1988" fmla="*/ 4762020 w 5326151"/>
                <a:gd name="connsiteY1988" fmla="*/ 4043460 h 5209198"/>
                <a:gd name="connsiteX1989" fmla="*/ 4751501 w 5326151"/>
                <a:gd name="connsiteY1989" fmla="*/ 4043460 h 5209198"/>
                <a:gd name="connsiteX1990" fmla="*/ 4414906 w 5326151"/>
                <a:gd name="connsiteY1990" fmla="*/ 4043460 h 5209198"/>
                <a:gd name="connsiteX1991" fmla="*/ 4404388 w 5326151"/>
                <a:gd name="connsiteY1991" fmla="*/ 4043460 h 5209198"/>
                <a:gd name="connsiteX1992" fmla="*/ 3858697 w 5326151"/>
                <a:gd name="connsiteY1992" fmla="*/ 4041578 h 5209198"/>
                <a:gd name="connsiteX1993" fmla="*/ 3906107 w 5326151"/>
                <a:gd name="connsiteY1993" fmla="*/ 4089277 h 5209198"/>
                <a:gd name="connsiteX1994" fmla="*/ 3858697 w 5326151"/>
                <a:gd name="connsiteY1994" fmla="*/ 4136977 h 5209198"/>
                <a:gd name="connsiteX1995" fmla="*/ 3811287 w 5326151"/>
                <a:gd name="connsiteY1995" fmla="*/ 4089277 h 5209198"/>
                <a:gd name="connsiteX1996" fmla="*/ 3858697 w 5326151"/>
                <a:gd name="connsiteY1996" fmla="*/ 4041578 h 5209198"/>
                <a:gd name="connsiteX1997" fmla="*/ 842825 w 5326151"/>
                <a:gd name="connsiteY1997" fmla="*/ 4030293 h 5209198"/>
                <a:gd name="connsiteX1998" fmla="*/ 863464 w 5326151"/>
                <a:gd name="connsiteY1998" fmla="*/ 4057877 h 5209198"/>
                <a:gd name="connsiteX1999" fmla="*/ 842825 w 5326151"/>
                <a:gd name="connsiteY1999" fmla="*/ 4078564 h 5209198"/>
                <a:gd name="connsiteX2000" fmla="*/ 835945 w 5326151"/>
                <a:gd name="connsiteY2000" fmla="*/ 4071669 h 5209198"/>
                <a:gd name="connsiteX2001" fmla="*/ 760269 w 5326151"/>
                <a:gd name="connsiteY2001" fmla="*/ 4147523 h 5209198"/>
                <a:gd name="connsiteX2002" fmla="*/ 760269 w 5326151"/>
                <a:gd name="connsiteY2002" fmla="*/ 4161315 h 5209198"/>
                <a:gd name="connsiteX2003" fmla="*/ 739630 w 5326151"/>
                <a:gd name="connsiteY2003" fmla="*/ 4182003 h 5209198"/>
                <a:gd name="connsiteX2004" fmla="*/ 718991 w 5326151"/>
                <a:gd name="connsiteY2004" fmla="*/ 4161315 h 5209198"/>
                <a:gd name="connsiteX2005" fmla="*/ 718991 w 5326151"/>
                <a:gd name="connsiteY2005" fmla="*/ 4147523 h 5209198"/>
                <a:gd name="connsiteX2006" fmla="*/ 691472 w 5326151"/>
                <a:gd name="connsiteY2006" fmla="*/ 4119940 h 5209198"/>
                <a:gd name="connsiteX2007" fmla="*/ 684592 w 5326151"/>
                <a:gd name="connsiteY2007" fmla="*/ 4126836 h 5209198"/>
                <a:gd name="connsiteX2008" fmla="*/ 670833 w 5326151"/>
                <a:gd name="connsiteY2008" fmla="*/ 4119940 h 5209198"/>
                <a:gd name="connsiteX2009" fmla="*/ 602036 w 5326151"/>
                <a:gd name="connsiteY2009" fmla="*/ 4188899 h 5209198"/>
                <a:gd name="connsiteX2010" fmla="*/ 602036 w 5326151"/>
                <a:gd name="connsiteY2010" fmla="*/ 4202690 h 5209198"/>
                <a:gd name="connsiteX2011" fmla="*/ 581397 w 5326151"/>
                <a:gd name="connsiteY2011" fmla="*/ 4223378 h 5209198"/>
                <a:gd name="connsiteX2012" fmla="*/ 560758 w 5326151"/>
                <a:gd name="connsiteY2012" fmla="*/ 4202690 h 5209198"/>
                <a:gd name="connsiteX2013" fmla="*/ 581397 w 5326151"/>
                <a:gd name="connsiteY2013" fmla="*/ 4182003 h 5209198"/>
                <a:gd name="connsiteX2014" fmla="*/ 588277 w 5326151"/>
                <a:gd name="connsiteY2014" fmla="*/ 4182003 h 5209198"/>
                <a:gd name="connsiteX2015" fmla="*/ 663953 w 5326151"/>
                <a:gd name="connsiteY2015" fmla="*/ 4106148 h 5209198"/>
                <a:gd name="connsiteX2016" fmla="*/ 663953 w 5326151"/>
                <a:gd name="connsiteY2016" fmla="*/ 4099252 h 5209198"/>
                <a:gd name="connsiteX2017" fmla="*/ 684592 w 5326151"/>
                <a:gd name="connsiteY2017" fmla="*/ 4078564 h 5209198"/>
                <a:gd name="connsiteX2018" fmla="*/ 705231 w 5326151"/>
                <a:gd name="connsiteY2018" fmla="*/ 4099252 h 5209198"/>
                <a:gd name="connsiteX2019" fmla="*/ 705231 w 5326151"/>
                <a:gd name="connsiteY2019" fmla="*/ 4113044 h 5209198"/>
                <a:gd name="connsiteX2020" fmla="*/ 732750 w 5326151"/>
                <a:gd name="connsiteY2020" fmla="*/ 4140627 h 5209198"/>
                <a:gd name="connsiteX2021" fmla="*/ 739630 w 5326151"/>
                <a:gd name="connsiteY2021" fmla="*/ 4133731 h 5209198"/>
                <a:gd name="connsiteX2022" fmla="*/ 753389 w 5326151"/>
                <a:gd name="connsiteY2022" fmla="*/ 4140627 h 5209198"/>
                <a:gd name="connsiteX2023" fmla="*/ 829066 w 5326151"/>
                <a:gd name="connsiteY2023" fmla="*/ 4064773 h 5209198"/>
                <a:gd name="connsiteX2024" fmla="*/ 822186 w 5326151"/>
                <a:gd name="connsiteY2024" fmla="*/ 4057877 h 5209198"/>
                <a:gd name="connsiteX2025" fmla="*/ 842825 w 5326151"/>
                <a:gd name="connsiteY2025" fmla="*/ 4030293 h 5209198"/>
                <a:gd name="connsiteX2026" fmla="*/ 4414906 w 5326151"/>
                <a:gd name="connsiteY2026" fmla="*/ 4027698 h 5209198"/>
                <a:gd name="connsiteX2027" fmla="*/ 4751501 w 5326151"/>
                <a:gd name="connsiteY2027" fmla="*/ 4027698 h 5209198"/>
                <a:gd name="connsiteX2028" fmla="*/ 4777798 w 5326151"/>
                <a:gd name="connsiteY2028" fmla="*/ 4059222 h 5209198"/>
                <a:gd name="connsiteX2029" fmla="*/ 4777798 w 5326151"/>
                <a:gd name="connsiteY2029" fmla="*/ 4248366 h 5209198"/>
                <a:gd name="connsiteX2030" fmla="*/ 4804094 w 5326151"/>
                <a:gd name="connsiteY2030" fmla="*/ 4295652 h 5209198"/>
                <a:gd name="connsiteX2031" fmla="*/ 4804094 w 5326151"/>
                <a:gd name="connsiteY2031" fmla="*/ 4300906 h 5209198"/>
                <a:gd name="connsiteX2032" fmla="*/ 4804094 w 5326151"/>
                <a:gd name="connsiteY2032" fmla="*/ 4316668 h 5209198"/>
                <a:gd name="connsiteX2033" fmla="*/ 4762020 w 5326151"/>
                <a:gd name="connsiteY2033" fmla="*/ 4342938 h 5209198"/>
                <a:gd name="connsiteX2034" fmla="*/ 4399128 w 5326151"/>
                <a:gd name="connsiteY2034" fmla="*/ 4342938 h 5209198"/>
                <a:gd name="connsiteX2035" fmla="*/ 4362313 w 5326151"/>
                <a:gd name="connsiteY2035" fmla="*/ 4316668 h 5209198"/>
                <a:gd name="connsiteX2036" fmla="*/ 4362313 w 5326151"/>
                <a:gd name="connsiteY2036" fmla="*/ 4295652 h 5209198"/>
                <a:gd name="connsiteX2037" fmla="*/ 4388610 w 5326151"/>
                <a:gd name="connsiteY2037" fmla="*/ 4248366 h 5209198"/>
                <a:gd name="connsiteX2038" fmla="*/ 4388610 w 5326151"/>
                <a:gd name="connsiteY2038" fmla="*/ 4059222 h 5209198"/>
                <a:gd name="connsiteX2039" fmla="*/ 4414906 w 5326151"/>
                <a:gd name="connsiteY2039" fmla="*/ 4027698 h 5209198"/>
                <a:gd name="connsiteX2040" fmla="*/ 3595516 w 5326151"/>
                <a:gd name="connsiteY2040" fmla="*/ 4026978 h 5209198"/>
                <a:gd name="connsiteX2041" fmla="*/ 3622280 w 5326151"/>
                <a:gd name="connsiteY2041" fmla="*/ 4026978 h 5209198"/>
                <a:gd name="connsiteX2042" fmla="*/ 3627633 w 5326151"/>
                <a:gd name="connsiteY2042" fmla="*/ 4032331 h 5209198"/>
                <a:gd name="connsiteX2043" fmla="*/ 3622280 w 5326151"/>
                <a:gd name="connsiteY2043" fmla="*/ 4037684 h 5209198"/>
                <a:gd name="connsiteX2044" fmla="*/ 3595516 w 5326151"/>
                <a:gd name="connsiteY2044" fmla="*/ 4037684 h 5209198"/>
                <a:gd name="connsiteX2045" fmla="*/ 3590163 w 5326151"/>
                <a:gd name="connsiteY2045" fmla="*/ 4032331 h 5209198"/>
                <a:gd name="connsiteX2046" fmla="*/ 3595516 w 5326151"/>
                <a:gd name="connsiteY2046" fmla="*/ 4026978 h 5209198"/>
                <a:gd name="connsiteX2047" fmla="*/ 3301110 w 5326151"/>
                <a:gd name="connsiteY2047" fmla="*/ 4026978 h 5209198"/>
                <a:gd name="connsiteX2048" fmla="*/ 3322521 w 5326151"/>
                <a:gd name="connsiteY2048" fmla="*/ 4026978 h 5209198"/>
                <a:gd name="connsiteX2049" fmla="*/ 3327874 w 5326151"/>
                <a:gd name="connsiteY2049" fmla="*/ 4032331 h 5209198"/>
                <a:gd name="connsiteX2050" fmla="*/ 3322521 w 5326151"/>
                <a:gd name="connsiteY2050" fmla="*/ 4037684 h 5209198"/>
                <a:gd name="connsiteX2051" fmla="*/ 3301110 w 5326151"/>
                <a:gd name="connsiteY2051" fmla="*/ 4037684 h 5209198"/>
                <a:gd name="connsiteX2052" fmla="*/ 3295757 w 5326151"/>
                <a:gd name="connsiteY2052" fmla="*/ 4032331 h 5209198"/>
                <a:gd name="connsiteX2053" fmla="*/ 3301110 w 5326151"/>
                <a:gd name="connsiteY2053" fmla="*/ 4026978 h 5209198"/>
                <a:gd name="connsiteX2054" fmla="*/ 3504518 w 5326151"/>
                <a:gd name="connsiteY2054" fmla="*/ 4021625 h 5209198"/>
                <a:gd name="connsiteX2055" fmla="*/ 3472401 w 5326151"/>
                <a:gd name="connsiteY2055" fmla="*/ 4117976 h 5209198"/>
                <a:gd name="connsiteX2056" fmla="*/ 3558046 w 5326151"/>
                <a:gd name="connsiteY2056" fmla="*/ 4021625 h 5209198"/>
                <a:gd name="connsiteX2057" fmla="*/ 3504518 w 5326151"/>
                <a:gd name="connsiteY2057" fmla="*/ 4021625 h 5209198"/>
                <a:gd name="connsiteX2058" fmla="*/ 3429578 w 5326151"/>
                <a:gd name="connsiteY2058" fmla="*/ 4021625 h 5209198"/>
                <a:gd name="connsiteX2059" fmla="*/ 3461695 w 5326151"/>
                <a:gd name="connsiteY2059" fmla="*/ 4123329 h 5209198"/>
                <a:gd name="connsiteX2060" fmla="*/ 3493812 w 5326151"/>
                <a:gd name="connsiteY2060" fmla="*/ 4021625 h 5209198"/>
                <a:gd name="connsiteX2061" fmla="*/ 3359991 w 5326151"/>
                <a:gd name="connsiteY2061" fmla="*/ 4021625 h 5209198"/>
                <a:gd name="connsiteX2062" fmla="*/ 3445637 w 5326151"/>
                <a:gd name="connsiteY2062" fmla="*/ 4117976 h 5209198"/>
                <a:gd name="connsiteX2063" fmla="*/ 3413520 w 5326151"/>
                <a:gd name="connsiteY2063" fmla="*/ 4021625 h 5209198"/>
                <a:gd name="connsiteX2064" fmla="*/ 3359991 w 5326151"/>
                <a:gd name="connsiteY2064" fmla="*/ 4021625 h 5209198"/>
                <a:gd name="connsiteX2065" fmla="*/ 1382866 w 5326151"/>
                <a:gd name="connsiteY2065" fmla="*/ 4016216 h 5209198"/>
                <a:gd name="connsiteX2066" fmla="*/ 1372049 w 5326151"/>
                <a:gd name="connsiteY2066" fmla="*/ 4026999 h 5209198"/>
                <a:gd name="connsiteX2067" fmla="*/ 1388275 w 5326151"/>
                <a:gd name="connsiteY2067" fmla="*/ 4048565 h 5209198"/>
                <a:gd name="connsiteX2068" fmla="*/ 1399092 w 5326151"/>
                <a:gd name="connsiteY2068" fmla="*/ 4037782 h 5209198"/>
                <a:gd name="connsiteX2069" fmla="*/ 1193564 w 5326151"/>
                <a:gd name="connsiteY2069" fmla="*/ 4016216 h 5209198"/>
                <a:gd name="connsiteX2070" fmla="*/ 1177338 w 5326151"/>
                <a:gd name="connsiteY2070" fmla="*/ 4037782 h 5209198"/>
                <a:gd name="connsiteX2071" fmla="*/ 1193564 w 5326151"/>
                <a:gd name="connsiteY2071" fmla="*/ 4048565 h 5209198"/>
                <a:gd name="connsiteX2072" fmla="*/ 1204381 w 5326151"/>
                <a:gd name="connsiteY2072" fmla="*/ 4026999 h 5209198"/>
                <a:gd name="connsiteX2073" fmla="*/ 1193564 w 5326151"/>
                <a:gd name="connsiteY2073" fmla="*/ 4016216 h 5209198"/>
                <a:gd name="connsiteX2074" fmla="*/ 3838378 w 5326151"/>
                <a:gd name="connsiteY2074" fmla="*/ 4014321 h 5209198"/>
                <a:gd name="connsiteX2075" fmla="*/ 3831605 w 5326151"/>
                <a:gd name="connsiteY2075" fmla="*/ 4021135 h 5209198"/>
                <a:gd name="connsiteX2076" fmla="*/ 3824832 w 5326151"/>
                <a:gd name="connsiteY2076" fmla="*/ 4041578 h 5209198"/>
                <a:gd name="connsiteX2077" fmla="*/ 3797741 w 5326151"/>
                <a:gd name="connsiteY2077" fmla="*/ 4041578 h 5209198"/>
                <a:gd name="connsiteX2078" fmla="*/ 3790968 w 5326151"/>
                <a:gd name="connsiteY2078" fmla="*/ 4048392 h 5209198"/>
                <a:gd name="connsiteX2079" fmla="*/ 3797741 w 5326151"/>
                <a:gd name="connsiteY2079" fmla="*/ 4068835 h 5209198"/>
                <a:gd name="connsiteX2080" fmla="*/ 3784195 w 5326151"/>
                <a:gd name="connsiteY2080" fmla="*/ 4089277 h 5209198"/>
                <a:gd name="connsiteX2081" fmla="*/ 3784195 w 5326151"/>
                <a:gd name="connsiteY2081" fmla="*/ 4096092 h 5209198"/>
                <a:gd name="connsiteX2082" fmla="*/ 3797741 w 5326151"/>
                <a:gd name="connsiteY2082" fmla="*/ 4109720 h 5209198"/>
                <a:gd name="connsiteX2083" fmla="*/ 3790968 w 5326151"/>
                <a:gd name="connsiteY2083" fmla="*/ 4136977 h 5209198"/>
                <a:gd name="connsiteX2084" fmla="*/ 3797741 w 5326151"/>
                <a:gd name="connsiteY2084" fmla="*/ 4143791 h 5209198"/>
                <a:gd name="connsiteX2085" fmla="*/ 3824832 w 5326151"/>
                <a:gd name="connsiteY2085" fmla="*/ 4143791 h 5209198"/>
                <a:gd name="connsiteX2086" fmla="*/ 3831605 w 5326151"/>
                <a:gd name="connsiteY2086" fmla="*/ 4164234 h 5209198"/>
                <a:gd name="connsiteX2087" fmla="*/ 3838378 w 5326151"/>
                <a:gd name="connsiteY2087" fmla="*/ 4164234 h 5209198"/>
                <a:gd name="connsiteX2088" fmla="*/ 3858697 w 5326151"/>
                <a:gd name="connsiteY2088" fmla="*/ 4157420 h 5209198"/>
                <a:gd name="connsiteX2089" fmla="*/ 3879015 w 5326151"/>
                <a:gd name="connsiteY2089" fmla="*/ 4164234 h 5209198"/>
                <a:gd name="connsiteX2090" fmla="*/ 3885788 w 5326151"/>
                <a:gd name="connsiteY2090" fmla="*/ 4164234 h 5209198"/>
                <a:gd name="connsiteX2091" fmla="*/ 3892561 w 5326151"/>
                <a:gd name="connsiteY2091" fmla="*/ 4143791 h 5209198"/>
                <a:gd name="connsiteX2092" fmla="*/ 3919652 w 5326151"/>
                <a:gd name="connsiteY2092" fmla="*/ 4143791 h 5209198"/>
                <a:gd name="connsiteX2093" fmla="*/ 3926425 w 5326151"/>
                <a:gd name="connsiteY2093" fmla="*/ 4136977 h 5209198"/>
                <a:gd name="connsiteX2094" fmla="*/ 3919652 w 5326151"/>
                <a:gd name="connsiteY2094" fmla="*/ 4109720 h 5209198"/>
                <a:gd name="connsiteX2095" fmla="*/ 3933198 w 5326151"/>
                <a:gd name="connsiteY2095" fmla="*/ 4096092 h 5209198"/>
                <a:gd name="connsiteX2096" fmla="*/ 3939971 w 5326151"/>
                <a:gd name="connsiteY2096" fmla="*/ 4089277 h 5209198"/>
                <a:gd name="connsiteX2097" fmla="*/ 3933198 w 5326151"/>
                <a:gd name="connsiteY2097" fmla="*/ 4089277 h 5209198"/>
                <a:gd name="connsiteX2098" fmla="*/ 3919652 w 5326151"/>
                <a:gd name="connsiteY2098" fmla="*/ 4068835 h 5209198"/>
                <a:gd name="connsiteX2099" fmla="*/ 3926425 w 5326151"/>
                <a:gd name="connsiteY2099" fmla="*/ 4048392 h 5209198"/>
                <a:gd name="connsiteX2100" fmla="*/ 3919652 w 5326151"/>
                <a:gd name="connsiteY2100" fmla="*/ 4041578 h 5209198"/>
                <a:gd name="connsiteX2101" fmla="*/ 3892561 w 5326151"/>
                <a:gd name="connsiteY2101" fmla="*/ 4041578 h 5209198"/>
                <a:gd name="connsiteX2102" fmla="*/ 3885788 w 5326151"/>
                <a:gd name="connsiteY2102" fmla="*/ 4021135 h 5209198"/>
                <a:gd name="connsiteX2103" fmla="*/ 3879015 w 5326151"/>
                <a:gd name="connsiteY2103" fmla="*/ 4014321 h 5209198"/>
                <a:gd name="connsiteX2104" fmla="*/ 3858697 w 5326151"/>
                <a:gd name="connsiteY2104" fmla="*/ 4027949 h 5209198"/>
                <a:gd name="connsiteX2105" fmla="*/ 3838378 w 5326151"/>
                <a:gd name="connsiteY2105" fmla="*/ 4014321 h 5209198"/>
                <a:gd name="connsiteX2106" fmla="*/ 3838378 w 5326151"/>
                <a:gd name="connsiteY2106" fmla="*/ 3993878 h 5209198"/>
                <a:gd name="connsiteX2107" fmla="*/ 3845151 w 5326151"/>
                <a:gd name="connsiteY2107" fmla="*/ 3993878 h 5209198"/>
                <a:gd name="connsiteX2108" fmla="*/ 3851924 w 5326151"/>
                <a:gd name="connsiteY2108" fmla="*/ 3993878 h 5209198"/>
                <a:gd name="connsiteX2109" fmla="*/ 3858697 w 5326151"/>
                <a:gd name="connsiteY2109" fmla="*/ 4007507 h 5209198"/>
                <a:gd name="connsiteX2110" fmla="*/ 3865469 w 5326151"/>
                <a:gd name="connsiteY2110" fmla="*/ 3993878 h 5209198"/>
                <a:gd name="connsiteX2111" fmla="*/ 3872242 w 5326151"/>
                <a:gd name="connsiteY2111" fmla="*/ 3993878 h 5209198"/>
                <a:gd name="connsiteX2112" fmla="*/ 3879015 w 5326151"/>
                <a:gd name="connsiteY2112" fmla="*/ 3993878 h 5209198"/>
                <a:gd name="connsiteX2113" fmla="*/ 3899334 w 5326151"/>
                <a:gd name="connsiteY2113" fmla="*/ 4000692 h 5209198"/>
                <a:gd name="connsiteX2114" fmla="*/ 3906107 w 5326151"/>
                <a:gd name="connsiteY2114" fmla="*/ 4007507 h 5209198"/>
                <a:gd name="connsiteX2115" fmla="*/ 3906107 w 5326151"/>
                <a:gd name="connsiteY2115" fmla="*/ 4021135 h 5209198"/>
                <a:gd name="connsiteX2116" fmla="*/ 3912879 w 5326151"/>
                <a:gd name="connsiteY2116" fmla="*/ 4021135 h 5209198"/>
                <a:gd name="connsiteX2117" fmla="*/ 3919652 w 5326151"/>
                <a:gd name="connsiteY2117" fmla="*/ 4021135 h 5209198"/>
                <a:gd name="connsiteX2118" fmla="*/ 3926425 w 5326151"/>
                <a:gd name="connsiteY2118" fmla="*/ 4021135 h 5209198"/>
                <a:gd name="connsiteX2119" fmla="*/ 3946744 w 5326151"/>
                <a:gd name="connsiteY2119" fmla="*/ 4041578 h 5209198"/>
                <a:gd name="connsiteX2120" fmla="*/ 3946744 w 5326151"/>
                <a:gd name="connsiteY2120" fmla="*/ 4055206 h 5209198"/>
                <a:gd name="connsiteX2121" fmla="*/ 3939971 w 5326151"/>
                <a:gd name="connsiteY2121" fmla="*/ 4062021 h 5209198"/>
                <a:gd name="connsiteX2122" fmla="*/ 3939971 w 5326151"/>
                <a:gd name="connsiteY2122" fmla="*/ 4068835 h 5209198"/>
                <a:gd name="connsiteX2123" fmla="*/ 3953516 w 5326151"/>
                <a:gd name="connsiteY2123" fmla="*/ 4068835 h 5209198"/>
                <a:gd name="connsiteX2124" fmla="*/ 3953516 w 5326151"/>
                <a:gd name="connsiteY2124" fmla="*/ 4075649 h 5209198"/>
                <a:gd name="connsiteX2125" fmla="*/ 3960289 w 5326151"/>
                <a:gd name="connsiteY2125" fmla="*/ 4089277 h 5209198"/>
                <a:gd name="connsiteX2126" fmla="*/ 3953516 w 5326151"/>
                <a:gd name="connsiteY2126" fmla="*/ 4102906 h 5209198"/>
                <a:gd name="connsiteX2127" fmla="*/ 3946744 w 5326151"/>
                <a:gd name="connsiteY2127" fmla="*/ 4116534 h 5209198"/>
                <a:gd name="connsiteX2128" fmla="*/ 3939971 w 5326151"/>
                <a:gd name="connsiteY2128" fmla="*/ 4116534 h 5209198"/>
                <a:gd name="connsiteX2129" fmla="*/ 3946744 w 5326151"/>
                <a:gd name="connsiteY2129" fmla="*/ 4130163 h 5209198"/>
                <a:gd name="connsiteX2130" fmla="*/ 3946744 w 5326151"/>
                <a:gd name="connsiteY2130" fmla="*/ 4136977 h 5209198"/>
                <a:gd name="connsiteX2131" fmla="*/ 3926425 w 5326151"/>
                <a:gd name="connsiteY2131" fmla="*/ 4157420 h 5209198"/>
                <a:gd name="connsiteX2132" fmla="*/ 3919652 w 5326151"/>
                <a:gd name="connsiteY2132" fmla="*/ 4164234 h 5209198"/>
                <a:gd name="connsiteX2133" fmla="*/ 3912879 w 5326151"/>
                <a:gd name="connsiteY2133" fmla="*/ 4157420 h 5209198"/>
                <a:gd name="connsiteX2134" fmla="*/ 3906107 w 5326151"/>
                <a:gd name="connsiteY2134" fmla="*/ 4157420 h 5209198"/>
                <a:gd name="connsiteX2135" fmla="*/ 3906107 w 5326151"/>
                <a:gd name="connsiteY2135" fmla="*/ 4164234 h 5209198"/>
                <a:gd name="connsiteX2136" fmla="*/ 3906107 w 5326151"/>
                <a:gd name="connsiteY2136" fmla="*/ 4171048 h 5209198"/>
                <a:gd name="connsiteX2137" fmla="*/ 3899334 w 5326151"/>
                <a:gd name="connsiteY2137" fmla="*/ 4177862 h 5209198"/>
                <a:gd name="connsiteX2138" fmla="*/ 3879015 w 5326151"/>
                <a:gd name="connsiteY2138" fmla="*/ 4191491 h 5209198"/>
                <a:gd name="connsiteX2139" fmla="*/ 3872242 w 5326151"/>
                <a:gd name="connsiteY2139" fmla="*/ 4191491 h 5209198"/>
                <a:gd name="connsiteX2140" fmla="*/ 3865469 w 5326151"/>
                <a:gd name="connsiteY2140" fmla="*/ 4184677 h 5209198"/>
                <a:gd name="connsiteX2141" fmla="*/ 3858697 w 5326151"/>
                <a:gd name="connsiteY2141" fmla="*/ 4177862 h 5209198"/>
                <a:gd name="connsiteX2142" fmla="*/ 3851924 w 5326151"/>
                <a:gd name="connsiteY2142" fmla="*/ 4184677 h 5209198"/>
                <a:gd name="connsiteX2143" fmla="*/ 3845151 w 5326151"/>
                <a:gd name="connsiteY2143" fmla="*/ 4191491 h 5209198"/>
                <a:gd name="connsiteX2144" fmla="*/ 3838378 w 5326151"/>
                <a:gd name="connsiteY2144" fmla="*/ 4191491 h 5209198"/>
                <a:gd name="connsiteX2145" fmla="*/ 3818060 w 5326151"/>
                <a:gd name="connsiteY2145" fmla="*/ 4177862 h 5209198"/>
                <a:gd name="connsiteX2146" fmla="*/ 3811287 w 5326151"/>
                <a:gd name="connsiteY2146" fmla="*/ 4171048 h 5209198"/>
                <a:gd name="connsiteX2147" fmla="*/ 3811287 w 5326151"/>
                <a:gd name="connsiteY2147" fmla="*/ 4164234 h 5209198"/>
                <a:gd name="connsiteX2148" fmla="*/ 3811287 w 5326151"/>
                <a:gd name="connsiteY2148" fmla="*/ 4157420 h 5209198"/>
                <a:gd name="connsiteX2149" fmla="*/ 3804514 w 5326151"/>
                <a:gd name="connsiteY2149" fmla="*/ 4157420 h 5209198"/>
                <a:gd name="connsiteX2150" fmla="*/ 3797741 w 5326151"/>
                <a:gd name="connsiteY2150" fmla="*/ 4164234 h 5209198"/>
                <a:gd name="connsiteX2151" fmla="*/ 3790968 w 5326151"/>
                <a:gd name="connsiteY2151" fmla="*/ 4157420 h 5209198"/>
                <a:gd name="connsiteX2152" fmla="*/ 3770650 w 5326151"/>
                <a:gd name="connsiteY2152" fmla="*/ 4136977 h 5209198"/>
                <a:gd name="connsiteX2153" fmla="*/ 3770650 w 5326151"/>
                <a:gd name="connsiteY2153" fmla="*/ 4130163 h 5209198"/>
                <a:gd name="connsiteX2154" fmla="*/ 3777423 w 5326151"/>
                <a:gd name="connsiteY2154" fmla="*/ 4116534 h 5209198"/>
                <a:gd name="connsiteX2155" fmla="*/ 3763877 w 5326151"/>
                <a:gd name="connsiteY2155" fmla="*/ 4116534 h 5209198"/>
                <a:gd name="connsiteX2156" fmla="*/ 3763877 w 5326151"/>
                <a:gd name="connsiteY2156" fmla="*/ 4102906 h 5209198"/>
                <a:gd name="connsiteX2157" fmla="*/ 3763877 w 5326151"/>
                <a:gd name="connsiteY2157" fmla="*/ 4089277 h 5209198"/>
                <a:gd name="connsiteX2158" fmla="*/ 3763877 w 5326151"/>
                <a:gd name="connsiteY2158" fmla="*/ 4075649 h 5209198"/>
                <a:gd name="connsiteX2159" fmla="*/ 3770650 w 5326151"/>
                <a:gd name="connsiteY2159" fmla="*/ 4068835 h 5209198"/>
                <a:gd name="connsiteX2160" fmla="*/ 3777423 w 5326151"/>
                <a:gd name="connsiteY2160" fmla="*/ 4068835 h 5209198"/>
                <a:gd name="connsiteX2161" fmla="*/ 3777423 w 5326151"/>
                <a:gd name="connsiteY2161" fmla="*/ 4062021 h 5209198"/>
                <a:gd name="connsiteX2162" fmla="*/ 3770650 w 5326151"/>
                <a:gd name="connsiteY2162" fmla="*/ 4055206 h 5209198"/>
                <a:gd name="connsiteX2163" fmla="*/ 3770650 w 5326151"/>
                <a:gd name="connsiteY2163" fmla="*/ 4041578 h 5209198"/>
                <a:gd name="connsiteX2164" fmla="*/ 3790968 w 5326151"/>
                <a:gd name="connsiteY2164" fmla="*/ 4021135 h 5209198"/>
                <a:gd name="connsiteX2165" fmla="*/ 3797741 w 5326151"/>
                <a:gd name="connsiteY2165" fmla="*/ 4021135 h 5209198"/>
                <a:gd name="connsiteX2166" fmla="*/ 3804514 w 5326151"/>
                <a:gd name="connsiteY2166" fmla="*/ 4021135 h 5209198"/>
                <a:gd name="connsiteX2167" fmla="*/ 3811287 w 5326151"/>
                <a:gd name="connsiteY2167" fmla="*/ 4021135 h 5209198"/>
                <a:gd name="connsiteX2168" fmla="*/ 3811287 w 5326151"/>
                <a:gd name="connsiteY2168" fmla="*/ 4007507 h 5209198"/>
                <a:gd name="connsiteX2169" fmla="*/ 3818060 w 5326151"/>
                <a:gd name="connsiteY2169" fmla="*/ 4000692 h 5209198"/>
                <a:gd name="connsiteX2170" fmla="*/ 3838378 w 5326151"/>
                <a:gd name="connsiteY2170" fmla="*/ 3993878 h 5209198"/>
                <a:gd name="connsiteX2171" fmla="*/ 3541988 w 5326151"/>
                <a:gd name="connsiteY2171" fmla="*/ 3984155 h 5209198"/>
                <a:gd name="connsiteX2172" fmla="*/ 3515224 w 5326151"/>
                <a:gd name="connsiteY2172" fmla="*/ 4010919 h 5209198"/>
                <a:gd name="connsiteX2173" fmla="*/ 3563399 w 5326151"/>
                <a:gd name="connsiteY2173" fmla="*/ 4010919 h 5209198"/>
                <a:gd name="connsiteX2174" fmla="*/ 3461695 w 5326151"/>
                <a:gd name="connsiteY2174" fmla="*/ 3984155 h 5209198"/>
                <a:gd name="connsiteX2175" fmla="*/ 3434931 w 5326151"/>
                <a:gd name="connsiteY2175" fmla="*/ 4010919 h 5209198"/>
                <a:gd name="connsiteX2176" fmla="*/ 3488459 w 5326151"/>
                <a:gd name="connsiteY2176" fmla="*/ 4010919 h 5209198"/>
                <a:gd name="connsiteX2177" fmla="*/ 3461695 w 5326151"/>
                <a:gd name="connsiteY2177" fmla="*/ 3984155 h 5209198"/>
                <a:gd name="connsiteX2178" fmla="*/ 3381403 w 5326151"/>
                <a:gd name="connsiteY2178" fmla="*/ 3984155 h 5209198"/>
                <a:gd name="connsiteX2179" fmla="*/ 3359991 w 5326151"/>
                <a:gd name="connsiteY2179" fmla="*/ 4010919 h 5209198"/>
                <a:gd name="connsiteX2180" fmla="*/ 3408167 w 5326151"/>
                <a:gd name="connsiteY2180" fmla="*/ 4010919 h 5209198"/>
                <a:gd name="connsiteX2181" fmla="*/ 3381403 w 5326151"/>
                <a:gd name="connsiteY2181" fmla="*/ 3984155 h 5209198"/>
                <a:gd name="connsiteX2182" fmla="*/ 2865838 w 5326151"/>
                <a:gd name="connsiteY2182" fmla="*/ 3981135 h 5209198"/>
                <a:gd name="connsiteX2183" fmla="*/ 2921939 w 5326151"/>
                <a:gd name="connsiteY2183" fmla="*/ 3981135 h 5209198"/>
                <a:gd name="connsiteX2184" fmla="*/ 2927039 w 5326151"/>
                <a:gd name="connsiteY2184" fmla="*/ 3986247 h 5209198"/>
                <a:gd name="connsiteX2185" fmla="*/ 2921939 w 5326151"/>
                <a:gd name="connsiteY2185" fmla="*/ 3996471 h 5209198"/>
                <a:gd name="connsiteX2186" fmla="*/ 2865838 w 5326151"/>
                <a:gd name="connsiteY2186" fmla="*/ 3996471 h 5209198"/>
                <a:gd name="connsiteX2187" fmla="*/ 2850537 w 5326151"/>
                <a:gd name="connsiteY2187" fmla="*/ 4006695 h 5209198"/>
                <a:gd name="connsiteX2188" fmla="*/ 2809736 w 5326151"/>
                <a:gd name="connsiteY2188" fmla="*/ 4129386 h 5209198"/>
                <a:gd name="connsiteX2189" fmla="*/ 2784235 w 5326151"/>
                <a:gd name="connsiteY2189" fmla="*/ 4149834 h 5209198"/>
                <a:gd name="connsiteX2190" fmla="*/ 2631231 w 5326151"/>
                <a:gd name="connsiteY2190" fmla="*/ 4149834 h 5209198"/>
                <a:gd name="connsiteX2191" fmla="*/ 2621031 w 5326151"/>
                <a:gd name="connsiteY2191" fmla="*/ 4149834 h 5209198"/>
                <a:gd name="connsiteX2192" fmla="*/ 2621031 w 5326151"/>
                <a:gd name="connsiteY2192" fmla="*/ 4160059 h 5209198"/>
                <a:gd name="connsiteX2193" fmla="*/ 2631231 w 5326151"/>
                <a:gd name="connsiteY2193" fmla="*/ 4165171 h 5209198"/>
                <a:gd name="connsiteX2194" fmla="*/ 2799536 w 5326151"/>
                <a:gd name="connsiteY2194" fmla="*/ 4165171 h 5209198"/>
                <a:gd name="connsiteX2195" fmla="*/ 2804636 w 5326151"/>
                <a:gd name="connsiteY2195" fmla="*/ 4175395 h 5209198"/>
                <a:gd name="connsiteX2196" fmla="*/ 2799536 w 5326151"/>
                <a:gd name="connsiteY2196" fmla="*/ 4180507 h 5209198"/>
                <a:gd name="connsiteX2197" fmla="*/ 2631231 w 5326151"/>
                <a:gd name="connsiteY2197" fmla="*/ 4180507 h 5209198"/>
                <a:gd name="connsiteX2198" fmla="*/ 2605730 w 5326151"/>
                <a:gd name="connsiteY2198" fmla="*/ 4160059 h 5209198"/>
                <a:gd name="connsiteX2199" fmla="*/ 2605730 w 5326151"/>
                <a:gd name="connsiteY2199" fmla="*/ 4144722 h 5209198"/>
                <a:gd name="connsiteX2200" fmla="*/ 2605730 w 5326151"/>
                <a:gd name="connsiteY2200" fmla="*/ 4139610 h 5209198"/>
                <a:gd name="connsiteX2201" fmla="*/ 2600630 w 5326151"/>
                <a:gd name="connsiteY2201" fmla="*/ 4129386 h 5209198"/>
                <a:gd name="connsiteX2202" fmla="*/ 2559829 w 5326151"/>
                <a:gd name="connsiteY2202" fmla="*/ 4042480 h 5209198"/>
                <a:gd name="connsiteX2203" fmla="*/ 2564929 w 5326151"/>
                <a:gd name="connsiteY2203" fmla="*/ 4032256 h 5209198"/>
                <a:gd name="connsiteX2204" fmla="*/ 2575130 w 5326151"/>
                <a:gd name="connsiteY2204" fmla="*/ 4032256 h 5209198"/>
                <a:gd name="connsiteX2205" fmla="*/ 2615931 w 5326151"/>
                <a:gd name="connsiteY2205" fmla="*/ 4124274 h 5209198"/>
                <a:gd name="connsiteX2206" fmla="*/ 2631231 w 5326151"/>
                <a:gd name="connsiteY2206" fmla="*/ 4134498 h 5209198"/>
                <a:gd name="connsiteX2207" fmla="*/ 2784235 w 5326151"/>
                <a:gd name="connsiteY2207" fmla="*/ 4134498 h 5209198"/>
                <a:gd name="connsiteX2208" fmla="*/ 2799536 w 5326151"/>
                <a:gd name="connsiteY2208" fmla="*/ 4124274 h 5209198"/>
                <a:gd name="connsiteX2209" fmla="*/ 2835237 w 5326151"/>
                <a:gd name="connsiteY2209" fmla="*/ 4001583 h 5209198"/>
                <a:gd name="connsiteX2210" fmla="*/ 2865838 w 5326151"/>
                <a:gd name="connsiteY2210" fmla="*/ 3981135 h 5209198"/>
                <a:gd name="connsiteX2211" fmla="*/ 1767834 w 5326151"/>
                <a:gd name="connsiteY2211" fmla="*/ 3979729 h 5209198"/>
                <a:gd name="connsiteX2212" fmla="*/ 1726893 w 5326151"/>
                <a:gd name="connsiteY2212" fmla="*/ 4020920 h 5209198"/>
                <a:gd name="connsiteX2213" fmla="*/ 1767834 w 5326151"/>
                <a:gd name="connsiteY2213" fmla="*/ 4062111 h 5209198"/>
                <a:gd name="connsiteX2214" fmla="*/ 1808775 w 5326151"/>
                <a:gd name="connsiteY2214" fmla="*/ 4020920 h 5209198"/>
                <a:gd name="connsiteX2215" fmla="*/ 1767834 w 5326151"/>
                <a:gd name="connsiteY2215" fmla="*/ 3979729 h 5209198"/>
                <a:gd name="connsiteX2216" fmla="*/ 3472401 w 5326151"/>
                <a:gd name="connsiteY2216" fmla="*/ 3978803 h 5209198"/>
                <a:gd name="connsiteX2217" fmla="*/ 3504518 w 5326151"/>
                <a:gd name="connsiteY2217" fmla="*/ 4010919 h 5209198"/>
                <a:gd name="connsiteX2218" fmla="*/ 3531282 w 5326151"/>
                <a:gd name="connsiteY2218" fmla="*/ 3978803 h 5209198"/>
                <a:gd name="connsiteX2219" fmla="*/ 3472401 w 5326151"/>
                <a:gd name="connsiteY2219" fmla="*/ 3978803 h 5209198"/>
                <a:gd name="connsiteX2220" fmla="*/ 3392108 w 5326151"/>
                <a:gd name="connsiteY2220" fmla="*/ 3978803 h 5209198"/>
                <a:gd name="connsiteX2221" fmla="*/ 3418873 w 5326151"/>
                <a:gd name="connsiteY2221" fmla="*/ 4010919 h 5209198"/>
                <a:gd name="connsiteX2222" fmla="*/ 3445637 w 5326151"/>
                <a:gd name="connsiteY2222" fmla="*/ 3978803 h 5209198"/>
                <a:gd name="connsiteX2223" fmla="*/ 3392108 w 5326151"/>
                <a:gd name="connsiteY2223" fmla="*/ 3978803 h 5209198"/>
                <a:gd name="connsiteX2224" fmla="*/ 1767834 w 5326151"/>
                <a:gd name="connsiteY2224" fmla="*/ 3963253 h 5209198"/>
                <a:gd name="connsiteX2225" fmla="*/ 1825151 w 5326151"/>
                <a:gd name="connsiteY2225" fmla="*/ 4020920 h 5209198"/>
                <a:gd name="connsiteX2226" fmla="*/ 1767834 w 5326151"/>
                <a:gd name="connsiteY2226" fmla="*/ 4078588 h 5209198"/>
                <a:gd name="connsiteX2227" fmla="*/ 1710517 w 5326151"/>
                <a:gd name="connsiteY2227" fmla="*/ 4020920 h 5209198"/>
                <a:gd name="connsiteX2228" fmla="*/ 1767834 w 5326151"/>
                <a:gd name="connsiteY2228" fmla="*/ 3963253 h 5209198"/>
                <a:gd name="connsiteX2229" fmla="*/ 3376050 w 5326151"/>
                <a:gd name="connsiteY2229" fmla="*/ 3962744 h 5209198"/>
                <a:gd name="connsiteX2230" fmla="*/ 3541988 w 5326151"/>
                <a:gd name="connsiteY2230" fmla="*/ 3962744 h 5209198"/>
                <a:gd name="connsiteX2231" fmla="*/ 3552694 w 5326151"/>
                <a:gd name="connsiteY2231" fmla="*/ 3968097 h 5209198"/>
                <a:gd name="connsiteX2232" fmla="*/ 3579458 w 5326151"/>
                <a:gd name="connsiteY2232" fmla="*/ 4010919 h 5209198"/>
                <a:gd name="connsiteX2233" fmla="*/ 3579458 w 5326151"/>
                <a:gd name="connsiteY2233" fmla="*/ 4026978 h 5209198"/>
                <a:gd name="connsiteX2234" fmla="*/ 3467048 w 5326151"/>
                <a:gd name="connsiteY2234" fmla="*/ 4150093 h 5209198"/>
                <a:gd name="connsiteX2235" fmla="*/ 3461695 w 5326151"/>
                <a:gd name="connsiteY2235" fmla="*/ 4150093 h 5209198"/>
                <a:gd name="connsiteX2236" fmla="*/ 3450990 w 5326151"/>
                <a:gd name="connsiteY2236" fmla="*/ 4150093 h 5209198"/>
                <a:gd name="connsiteX2237" fmla="*/ 3343933 w 5326151"/>
                <a:gd name="connsiteY2237" fmla="*/ 4026978 h 5209198"/>
                <a:gd name="connsiteX2238" fmla="*/ 3343933 w 5326151"/>
                <a:gd name="connsiteY2238" fmla="*/ 4010919 h 5209198"/>
                <a:gd name="connsiteX2239" fmla="*/ 3370697 w 5326151"/>
                <a:gd name="connsiteY2239" fmla="*/ 3968097 h 5209198"/>
                <a:gd name="connsiteX2240" fmla="*/ 3376050 w 5326151"/>
                <a:gd name="connsiteY2240" fmla="*/ 3962744 h 5209198"/>
                <a:gd name="connsiteX2241" fmla="*/ 3186458 w 5326151"/>
                <a:gd name="connsiteY2241" fmla="*/ 3948266 h 5209198"/>
                <a:gd name="connsiteX2242" fmla="*/ 3189840 w 5326151"/>
                <a:gd name="connsiteY2242" fmla="*/ 3952344 h 5209198"/>
                <a:gd name="connsiteX2243" fmla="*/ 3227710 w 5326151"/>
                <a:gd name="connsiteY2243" fmla="*/ 3990406 h 5209198"/>
                <a:gd name="connsiteX2244" fmla="*/ 3233120 w 5326151"/>
                <a:gd name="connsiteY2244" fmla="*/ 3995843 h 5209198"/>
                <a:gd name="connsiteX2245" fmla="*/ 3227710 w 5326151"/>
                <a:gd name="connsiteY2245" fmla="*/ 4001281 h 5209198"/>
                <a:gd name="connsiteX2246" fmla="*/ 3189840 w 5326151"/>
                <a:gd name="connsiteY2246" fmla="*/ 4039343 h 5209198"/>
                <a:gd name="connsiteX2247" fmla="*/ 3184430 w 5326151"/>
                <a:gd name="connsiteY2247" fmla="*/ 4039343 h 5209198"/>
                <a:gd name="connsiteX2248" fmla="*/ 3179020 w 5326151"/>
                <a:gd name="connsiteY2248" fmla="*/ 4039343 h 5209198"/>
                <a:gd name="connsiteX2249" fmla="*/ 3179020 w 5326151"/>
                <a:gd name="connsiteY2249" fmla="*/ 4028468 h 5209198"/>
                <a:gd name="connsiteX2250" fmla="*/ 3206070 w 5326151"/>
                <a:gd name="connsiteY2250" fmla="*/ 4001281 h 5209198"/>
                <a:gd name="connsiteX2251" fmla="*/ 3065409 w 5326151"/>
                <a:gd name="connsiteY2251" fmla="*/ 4001281 h 5209198"/>
                <a:gd name="connsiteX2252" fmla="*/ 3054589 w 5326151"/>
                <a:gd name="connsiteY2252" fmla="*/ 3995843 h 5209198"/>
                <a:gd name="connsiteX2253" fmla="*/ 3065409 w 5326151"/>
                <a:gd name="connsiteY2253" fmla="*/ 3984969 h 5209198"/>
                <a:gd name="connsiteX2254" fmla="*/ 3206070 w 5326151"/>
                <a:gd name="connsiteY2254" fmla="*/ 3984969 h 5209198"/>
                <a:gd name="connsiteX2255" fmla="*/ 3179020 w 5326151"/>
                <a:gd name="connsiteY2255" fmla="*/ 3963219 h 5209198"/>
                <a:gd name="connsiteX2256" fmla="*/ 3179020 w 5326151"/>
                <a:gd name="connsiteY2256" fmla="*/ 3952344 h 5209198"/>
                <a:gd name="connsiteX2257" fmla="*/ 3186458 w 5326151"/>
                <a:gd name="connsiteY2257" fmla="*/ 3948266 h 5209198"/>
                <a:gd name="connsiteX2258" fmla="*/ 2283414 w 5326151"/>
                <a:gd name="connsiteY2258" fmla="*/ 3948263 h 5209198"/>
                <a:gd name="connsiteX2259" fmla="*/ 2275861 w 5326151"/>
                <a:gd name="connsiteY2259" fmla="*/ 3955804 h 5209198"/>
                <a:gd name="connsiteX2260" fmla="*/ 2275861 w 5326151"/>
                <a:gd name="connsiteY2260" fmla="*/ 3963346 h 5209198"/>
                <a:gd name="connsiteX2261" fmla="*/ 2268307 w 5326151"/>
                <a:gd name="connsiteY2261" fmla="*/ 3963346 h 5209198"/>
                <a:gd name="connsiteX2262" fmla="*/ 2283414 w 5326151"/>
                <a:gd name="connsiteY2262" fmla="*/ 3993511 h 5209198"/>
                <a:gd name="connsiteX2263" fmla="*/ 2374058 w 5326151"/>
                <a:gd name="connsiteY2263" fmla="*/ 4091548 h 5209198"/>
                <a:gd name="connsiteX2264" fmla="*/ 2411827 w 5326151"/>
                <a:gd name="connsiteY2264" fmla="*/ 4091548 h 5209198"/>
                <a:gd name="connsiteX2265" fmla="*/ 2426934 w 5326151"/>
                <a:gd name="connsiteY2265" fmla="*/ 4068924 h 5209198"/>
                <a:gd name="connsiteX2266" fmla="*/ 2411827 w 5326151"/>
                <a:gd name="connsiteY2266" fmla="*/ 4046300 h 5209198"/>
                <a:gd name="connsiteX2267" fmla="*/ 2321183 w 5326151"/>
                <a:gd name="connsiteY2267" fmla="*/ 3955804 h 5209198"/>
                <a:gd name="connsiteX2268" fmla="*/ 2298522 w 5326151"/>
                <a:gd name="connsiteY2268" fmla="*/ 3948263 h 5209198"/>
                <a:gd name="connsiteX2269" fmla="*/ 2290968 w 5326151"/>
                <a:gd name="connsiteY2269" fmla="*/ 3948263 h 5209198"/>
                <a:gd name="connsiteX2270" fmla="*/ 2283414 w 5326151"/>
                <a:gd name="connsiteY2270" fmla="*/ 3948263 h 5209198"/>
                <a:gd name="connsiteX2271" fmla="*/ 3600869 w 5326151"/>
                <a:gd name="connsiteY2271" fmla="*/ 3944678 h 5209198"/>
                <a:gd name="connsiteX2272" fmla="*/ 3606222 w 5326151"/>
                <a:gd name="connsiteY2272" fmla="*/ 3946686 h 5209198"/>
                <a:gd name="connsiteX2273" fmla="*/ 3600869 w 5326151"/>
                <a:gd name="connsiteY2273" fmla="*/ 3957391 h 5209198"/>
                <a:gd name="connsiteX2274" fmla="*/ 3584811 w 5326151"/>
                <a:gd name="connsiteY2274" fmla="*/ 3968097 h 5209198"/>
                <a:gd name="connsiteX2275" fmla="*/ 3579458 w 5326151"/>
                <a:gd name="connsiteY2275" fmla="*/ 3968097 h 5209198"/>
                <a:gd name="connsiteX2276" fmla="*/ 3574105 w 5326151"/>
                <a:gd name="connsiteY2276" fmla="*/ 3962744 h 5209198"/>
                <a:gd name="connsiteX2277" fmla="*/ 3579458 w 5326151"/>
                <a:gd name="connsiteY2277" fmla="*/ 3957391 h 5209198"/>
                <a:gd name="connsiteX2278" fmla="*/ 3595516 w 5326151"/>
                <a:gd name="connsiteY2278" fmla="*/ 3946686 h 5209198"/>
                <a:gd name="connsiteX2279" fmla="*/ 3600869 w 5326151"/>
                <a:gd name="connsiteY2279" fmla="*/ 3944678 h 5209198"/>
                <a:gd name="connsiteX2280" fmla="*/ 3319845 w 5326151"/>
                <a:gd name="connsiteY2280" fmla="*/ 3944678 h 5209198"/>
                <a:gd name="connsiteX2281" fmla="*/ 3322521 w 5326151"/>
                <a:gd name="connsiteY2281" fmla="*/ 3946686 h 5209198"/>
                <a:gd name="connsiteX2282" fmla="*/ 3343933 w 5326151"/>
                <a:gd name="connsiteY2282" fmla="*/ 3957391 h 5209198"/>
                <a:gd name="connsiteX2283" fmla="*/ 3349286 w 5326151"/>
                <a:gd name="connsiteY2283" fmla="*/ 3962744 h 5209198"/>
                <a:gd name="connsiteX2284" fmla="*/ 3343933 w 5326151"/>
                <a:gd name="connsiteY2284" fmla="*/ 3968097 h 5209198"/>
                <a:gd name="connsiteX2285" fmla="*/ 3338580 w 5326151"/>
                <a:gd name="connsiteY2285" fmla="*/ 3968097 h 5209198"/>
                <a:gd name="connsiteX2286" fmla="*/ 3317169 w 5326151"/>
                <a:gd name="connsiteY2286" fmla="*/ 3957391 h 5209198"/>
                <a:gd name="connsiteX2287" fmla="*/ 3317169 w 5326151"/>
                <a:gd name="connsiteY2287" fmla="*/ 3946686 h 5209198"/>
                <a:gd name="connsiteX2288" fmla="*/ 3319845 w 5326151"/>
                <a:gd name="connsiteY2288" fmla="*/ 3944678 h 5209198"/>
                <a:gd name="connsiteX2289" fmla="*/ 1743269 w 5326151"/>
                <a:gd name="connsiteY2289" fmla="*/ 3930300 h 5209198"/>
                <a:gd name="connsiteX2290" fmla="*/ 1735081 w 5326151"/>
                <a:gd name="connsiteY2290" fmla="*/ 3938538 h 5209198"/>
                <a:gd name="connsiteX2291" fmla="*/ 1726893 w 5326151"/>
                <a:gd name="connsiteY2291" fmla="*/ 3963253 h 5209198"/>
                <a:gd name="connsiteX2292" fmla="*/ 1694140 w 5326151"/>
                <a:gd name="connsiteY2292" fmla="*/ 3963253 h 5209198"/>
                <a:gd name="connsiteX2293" fmla="*/ 1685952 w 5326151"/>
                <a:gd name="connsiteY2293" fmla="*/ 3971491 h 5209198"/>
                <a:gd name="connsiteX2294" fmla="*/ 1694140 w 5326151"/>
                <a:gd name="connsiteY2294" fmla="*/ 3996206 h 5209198"/>
                <a:gd name="connsiteX2295" fmla="*/ 1677764 w 5326151"/>
                <a:gd name="connsiteY2295" fmla="*/ 4020920 h 5209198"/>
                <a:gd name="connsiteX2296" fmla="*/ 1677764 w 5326151"/>
                <a:gd name="connsiteY2296" fmla="*/ 4029158 h 5209198"/>
                <a:gd name="connsiteX2297" fmla="*/ 1694140 w 5326151"/>
                <a:gd name="connsiteY2297" fmla="*/ 4045635 h 5209198"/>
                <a:gd name="connsiteX2298" fmla="*/ 1685952 w 5326151"/>
                <a:gd name="connsiteY2298" fmla="*/ 4078588 h 5209198"/>
                <a:gd name="connsiteX2299" fmla="*/ 1694140 w 5326151"/>
                <a:gd name="connsiteY2299" fmla="*/ 4086826 h 5209198"/>
                <a:gd name="connsiteX2300" fmla="*/ 1726893 w 5326151"/>
                <a:gd name="connsiteY2300" fmla="*/ 4086826 h 5209198"/>
                <a:gd name="connsiteX2301" fmla="*/ 1735081 w 5326151"/>
                <a:gd name="connsiteY2301" fmla="*/ 4111541 h 5209198"/>
                <a:gd name="connsiteX2302" fmla="*/ 1743269 w 5326151"/>
                <a:gd name="connsiteY2302" fmla="*/ 4111541 h 5209198"/>
                <a:gd name="connsiteX2303" fmla="*/ 1767834 w 5326151"/>
                <a:gd name="connsiteY2303" fmla="*/ 4103302 h 5209198"/>
                <a:gd name="connsiteX2304" fmla="*/ 1792398 w 5326151"/>
                <a:gd name="connsiteY2304" fmla="*/ 4111541 h 5209198"/>
                <a:gd name="connsiteX2305" fmla="*/ 1800586 w 5326151"/>
                <a:gd name="connsiteY2305" fmla="*/ 4111541 h 5209198"/>
                <a:gd name="connsiteX2306" fmla="*/ 1808775 w 5326151"/>
                <a:gd name="connsiteY2306" fmla="*/ 4086826 h 5209198"/>
                <a:gd name="connsiteX2307" fmla="*/ 1841527 w 5326151"/>
                <a:gd name="connsiteY2307" fmla="*/ 4086826 h 5209198"/>
                <a:gd name="connsiteX2308" fmla="*/ 1849715 w 5326151"/>
                <a:gd name="connsiteY2308" fmla="*/ 4078588 h 5209198"/>
                <a:gd name="connsiteX2309" fmla="*/ 1841527 w 5326151"/>
                <a:gd name="connsiteY2309" fmla="*/ 4045635 h 5209198"/>
                <a:gd name="connsiteX2310" fmla="*/ 1857904 w 5326151"/>
                <a:gd name="connsiteY2310" fmla="*/ 4029158 h 5209198"/>
                <a:gd name="connsiteX2311" fmla="*/ 1866092 w 5326151"/>
                <a:gd name="connsiteY2311" fmla="*/ 4020920 h 5209198"/>
                <a:gd name="connsiteX2312" fmla="*/ 1857904 w 5326151"/>
                <a:gd name="connsiteY2312" fmla="*/ 4020920 h 5209198"/>
                <a:gd name="connsiteX2313" fmla="*/ 1841527 w 5326151"/>
                <a:gd name="connsiteY2313" fmla="*/ 3996206 h 5209198"/>
                <a:gd name="connsiteX2314" fmla="*/ 1849715 w 5326151"/>
                <a:gd name="connsiteY2314" fmla="*/ 3971491 h 5209198"/>
                <a:gd name="connsiteX2315" fmla="*/ 1841527 w 5326151"/>
                <a:gd name="connsiteY2315" fmla="*/ 3963253 h 5209198"/>
                <a:gd name="connsiteX2316" fmla="*/ 1808775 w 5326151"/>
                <a:gd name="connsiteY2316" fmla="*/ 3963253 h 5209198"/>
                <a:gd name="connsiteX2317" fmla="*/ 1800586 w 5326151"/>
                <a:gd name="connsiteY2317" fmla="*/ 3938538 h 5209198"/>
                <a:gd name="connsiteX2318" fmla="*/ 1792398 w 5326151"/>
                <a:gd name="connsiteY2318" fmla="*/ 3930300 h 5209198"/>
                <a:gd name="connsiteX2319" fmla="*/ 1767834 w 5326151"/>
                <a:gd name="connsiteY2319" fmla="*/ 3946776 h 5209198"/>
                <a:gd name="connsiteX2320" fmla="*/ 1743269 w 5326151"/>
                <a:gd name="connsiteY2320" fmla="*/ 3930300 h 5209198"/>
                <a:gd name="connsiteX2321" fmla="*/ 2593745 w 5326151"/>
                <a:gd name="connsiteY2321" fmla="*/ 3922202 h 5209198"/>
                <a:gd name="connsiteX2322" fmla="*/ 2530259 w 5326151"/>
                <a:gd name="connsiteY2322" fmla="*/ 3946632 h 5209198"/>
                <a:gd name="connsiteX2323" fmla="*/ 2549793 w 5326151"/>
                <a:gd name="connsiteY2323" fmla="*/ 3956404 h 5209198"/>
                <a:gd name="connsiteX2324" fmla="*/ 2569327 w 5326151"/>
                <a:gd name="connsiteY2324" fmla="*/ 3961290 h 5209198"/>
                <a:gd name="connsiteX2325" fmla="*/ 2583978 w 5326151"/>
                <a:gd name="connsiteY2325" fmla="*/ 3941746 h 5209198"/>
                <a:gd name="connsiteX2326" fmla="*/ 2593745 w 5326151"/>
                <a:gd name="connsiteY2326" fmla="*/ 3922202 h 5209198"/>
                <a:gd name="connsiteX2327" fmla="*/ 2452121 w 5326151"/>
                <a:gd name="connsiteY2327" fmla="*/ 3922202 h 5209198"/>
                <a:gd name="connsiteX2328" fmla="*/ 2466772 w 5326151"/>
                <a:gd name="connsiteY2328" fmla="*/ 3941746 h 5209198"/>
                <a:gd name="connsiteX2329" fmla="*/ 2476539 w 5326151"/>
                <a:gd name="connsiteY2329" fmla="*/ 3961290 h 5209198"/>
                <a:gd name="connsiteX2330" fmla="*/ 2500957 w 5326151"/>
                <a:gd name="connsiteY2330" fmla="*/ 3956404 h 5209198"/>
                <a:gd name="connsiteX2331" fmla="*/ 2520491 w 5326151"/>
                <a:gd name="connsiteY2331" fmla="*/ 3946632 h 5209198"/>
                <a:gd name="connsiteX2332" fmla="*/ 2452121 w 5326151"/>
                <a:gd name="connsiteY2332" fmla="*/ 3922202 h 5209198"/>
                <a:gd name="connsiteX2333" fmla="*/ 610367 w 5326151"/>
                <a:gd name="connsiteY2333" fmla="*/ 3921076 h 5209198"/>
                <a:gd name="connsiteX2334" fmla="*/ 600238 w 5326151"/>
                <a:gd name="connsiteY2334" fmla="*/ 3926154 h 5209198"/>
                <a:gd name="connsiteX2335" fmla="*/ 600238 w 5326151"/>
                <a:gd name="connsiteY2335" fmla="*/ 3936310 h 5209198"/>
                <a:gd name="connsiteX2336" fmla="*/ 610367 w 5326151"/>
                <a:gd name="connsiteY2336" fmla="*/ 3941388 h 5209198"/>
                <a:gd name="connsiteX2337" fmla="*/ 934510 w 5326151"/>
                <a:gd name="connsiteY2337" fmla="*/ 3941388 h 5209198"/>
                <a:gd name="connsiteX2338" fmla="*/ 939575 w 5326151"/>
                <a:gd name="connsiteY2338" fmla="*/ 3936310 h 5209198"/>
                <a:gd name="connsiteX2339" fmla="*/ 939575 w 5326151"/>
                <a:gd name="connsiteY2339" fmla="*/ 3926154 h 5209198"/>
                <a:gd name="connsiteX2340" fmla="*/ 934510 w 5326151"/>
                <a:gd name="connsiteY2340" fmla="*/ 3921076 h 5209198"/>
                <a:gd name="connsiteX2341" fmla="*/ 726856 w 5326151"/>
                <a:gd name="connsiteY2341" fmla="*/ 3921076 h 5209198"/>
                <a:gd name="connsiteX2342" fmla="*/ 650885 w 5326151"/>
                <a:gd name="connsiteY2342" fmla="*/ 3921076 h 5209198"/>
                <a:gd name="connsiteX2343" fmla="*/ 610367 w 5326151"/>
                <a:gd name="connsiteY2343" fmla="*/ 3921076 h 5209198"/>
                <a:gd name="connsiteX2344" fmla="*/ 2819936 w 5326151"/>
                <a:gd name="connsiteY2344" fmla="*/ 3919789 h 5209198"/>
                <a:gd name="connsiteX2345" fmla="*/ 2835237 w 5326151"/>
                <a:gd name="connsiteY2345" fmla="*/ 3940238 h 5209198"/>
                <a:gd name="connsiteX2346" fmla="*/ 2819936 w 5326151"/>
                <a:gd name="connsiteY2346" fmla="*/ 3955574 h 5209198"/>
                <a:gd name="connsiteX2347" fmla="*/ 2814836 w 5326151"/>
                <a:gd name="connsiteY2347" fmla="*/ 3950462 h 5209198"/>
                <a:gd name="connsiteX2348" fmla="*/ 2758735 w 5326151"/>
                <a:gd name="connsiteY2348" fmla="*/ 4006695 h 5209198"/>
                <a:gd name="connsiteX2349" fmla="*/ 2758735 w 5326151"/>
                <a:gd name="connsiteY2349" fmla="*/ 4016919 h 5209198"/>
                <a:gd name="connsiteX2350" fmla="*/ 2743434 w 5326151"/>
                <a:gd name="connsiteY2350" fmla="*/ 4032256 h 5209198"/>
                <a:gd name="connsiteX2351" fmla="*/ 2728134 w 5326151"/>
                <a:gd name="connsiteY2351" fmla="*/ 4016919 h 5209198"/>
                <a:gd name="connsiteX2352" fmla="*/ 2728134 w 5326151"/>
                <a:gd name="connsiteY2352" fmla="*/ 4006695 h 5209198"/>
                <a:gd name="connsiteX2353" fmla="*/ 2707733 w 5326151"/>
                <a:gd name="connsiteY2353" fmla="*/ 3986247 h 5209198"/>
                <a:gd name="connsiteX2354" fmla="*/ 2702633 w 5326151"/>
                <a:gd name="connsiteY2354" fmla="*/ 3991359 h 5209198"/>
                <a:gd name="connsiteX2355" fmla="*/ 2692433 w 5326151"/>
                <a:gd name="connsiteY2355" fmla="*/ 3986247 h 5209198"/>
                <a:gd name="connsiteX2356" fmla="*/ 2641431 w 5326151"/>
                <a:gd name="connsiteY2356" fmla="*/ 4037368 h 5209198"/>
                <a:gd name="connsiteX2357" fmla="*/ 2641431 w 5326151"/>
                <a:gd name="connsiteY2357" fmla="*/ 4047592 h 5209198"/>
                <a:gd name="connsiteX2358" fmla="*/ 2626131 w 5326151"/>
                <a:gd name="connsiteY2358" fmla="*/ 4062929 h 5209198"/>
                <a:gd name="connsiteX2359" fmla="*/ 2610831 w 5326151"/>
                <a:gd name="connsiteY2359" fmla="*/ 4047592 h 5209198"/>
                <a:gd name="connsiteX2360" fmla="*/ 2626131 w 5326151"/>
                <a:gd name="connsiteY2360" fmla="*/ 4032256 h 5209198"/>
                <a:gd name="connsiteX2361" fmla="*/ 2631231 w 5326151"/>
                <a:gd name="connsiteY2361" fmla="*/ 4032256 h 5209198"/>
                <a:gd name="connsiteX2362" fmla="*/ 2687333 w 5326151"/>
                <a:gd name="connsiteY2362" fmla="*/ 3976023 h 5209198"/>
                <a:gd name="connsiteX2363" fmla="*/ 2687333 w 5326151"/>
                <a:gd name="connsiteY2363" fmla="*/ 3970910 h 5209198"/>
                <a:gd name="connsiteX2364" fmla="*/ 2702633 w 5326151"/>
                <a:gd name="connsiteY2364" fmla="*/ 3955574 h 5209198"/>
                <a:gd name="connsiteX2365" fmla="*/ 2717934 w 5326151"/>
                <a:gd name="connsiteY2365" fmla="*/ 3970910 h 5209198"/>
                <a:gd name="connsiteX2366" fmla="*/ 2717934 w 5326151"/>
                <a:gd name="connsiteY2366" fmla="*/ 3981135 h 5209198"/>
                <a:gd name="connsiteX2367" fmla="*/ 2738334 w 5326151"/>
                <a:gd name="connsiteY2367" fmla="*/ 4001583 h 5209198"/>
                <a:gd name="connsiteX2368" fmla="*/ 2743434 w 5326151"/>
                <a:gd name="connsiteY2368" fmla="*/ 3996471 h 5209198"/>
                <a:gd name="connsiteX2369" fmla="*/ 2753635 w 5326151"/>
                <a:gd name="connsiteY2369" fmla="*/ 4001583 h 5209198"/>
                <a:gd name="connsiteX2370" fmla="*/ 2809736 w 5326151"/>
                <a:gd name="connsiteY2370" fmla="*/ 3945350 h 5209198"/>
                <a:gd name="connsiteX2371" fmla="*/ 2804636 w 5326151"/>
                <a:gd name="connsiteY2371" fmla="*/ 3940238 h 5209198"/>
                <a:gd name="connsiteX2372" fmla="*/ 2819936 w 5326151"/>
                <a:gd name="connsiteY2372" fmla="*/ 3919789 h 5209198"/>
                <a:gd name="connsiteX2373" fmla="*/ 2253199 w 5326151"/>
                <a:gd name="connsiteY2373" fmla="*/ 3910557 h 5209198"/>
                <a:gd name="connsiteX2374" fmla="*/ 2245646 w 5326151"/>
                <a:gd name="connsiteY2374" fmla="*/ 3918098 h 5209198"/>
                <a:gd name="connsiteX2375" fmla="*/ 2230538 w 5326151"/>
                <a:gd name="connsiteY2375" fmla="*/ 3925639 h 5209198"/>
                <a:gd name="connsiteX2376" fmla="*/ 2260753 w 5326151"/>
                <a:gd name="connsiteY2376" fmla="*/ 3955804 h 5209198"/>
                <a:gd name="connsiteX2377" fmla="*/ 2268307 w 5326151"/>
                <a:gd name="connsiteY2377" fmla="*/ 3940722 h 5209198"/>
                <a:gd name="connsiteX2378" fmla="*/ 2275861 w 5326151"/>
                <a:gd name="connsiteY2378" fmla="*/ 3933180 h 5209198"/>
                <a:gd name="connsiteX2379" fmla="*/ 2253199 w 5326151"/>
                <a:gd name="connsiteY2379" fmla="*/ 3910557 h 5209198"/>
                <a:gd name="connsiteX2380" fmla="*/ 1743269 w 5326151"/>
                <a:gd name="connsiteY2380" fmla="*/ 3905585 h 5209198"/>
                <a:gd name="connsiteX2381" fmla="*/ 1751457 w 5326151"/>
                <a:gd name="connsiteY2381" fmla="*/ 3905585 h 5209198"/>
                <a:gd name="connsiteX2382" fmla="*/ 1759646 w 5326151"/>
                <a:gd name="connsiteY2382" fmla="*/ 3905585 h 5209198"/>
                <a:gd name="connsiteX2383" fmla="*/ 1767834 w 5326151"/>
                <a:gd name="connsiteY2383" fmla="*/ 3922062 h 5209198"/>
                <a:gd name="connsiteX2384" fmla="*/ 1776022 w 5326151"/>
                <a:gd name="connsiteY2384" fmla="*/ 3905585 h 5209198"/>
                <a:gd name="connsiteX2385" fmla="*/ 1784210 w 5326151"/>
                <a:gd name="connsiteY2385" fmla="*/ 3905585 h 5209198"/>
                <a:gd name="connsiteX2386" fmla="*/ 1792398 w 5326151"/>
                <a:gd name="connsiteY2386" fmla="*/ 3905585 h 5209198"/>
                <a:gd name="connsiteX2387" fmla="*/ 1816963 w 5326151"/>
                <a:gd name="connsiteY2387" fmla="*/ 3913823 h 5209198"/>
                <a:gd name="connsiteX2388" fmla="*/ 1825151 w 5326151"/>
                <a:gd name="connsiteY2388" fmla="*/ 3922062 h 5209198"/>
                <a:gd name="connsiteX2389" fmla="*/ 1825151 w 5326151"/>
                <a:gd name="connsiteY2389" fmla="*/ 3938538 h 5209198"/>
                <a:gd name="connsiteX2390" fmla="*/ 1833339 w 5326151"/>
                <a:gd name="connsiteY2390" fmla="*/ 3938538 h 5209198"/>
                <a:gd name="connsiteX2391" fmla="*/ 1841527 w 5326151"/>
                <a:gd name="connsiteY2391" fmla="*/ 3938538 h 5209198"/>
                <a:gd name="connsiteX2392" fmla="*/ 1849715 w 5326151"/>
                <a:gd name="connsiteY2392" fmla="*/ 3938538 h 5209198"/>
                <a:gd name="connsiteX2393" fmla="*/ 1874280 w 5326151"/>
                <a:gd name="connsiteY2393" fmla="*/ 3963253 h 5209198"/>
                <a:gd name="connsiteX2394" fmla="*/ 1874280 w 5326151"/>
                <a:gd name="connsiteY2394" fmla="*/ 3979729 h 5209198"/>
                <a:gd name="connsiteX2395" fmla="*/ 1866092 w 5326151"/>
                <a:gd name="connsiteY2395" fmla="*/ 3987967 h 5209198"/>
                <a:gd name="connsiteX2396" fmla="*/ 1866092 w 5326151"/>
                <a:gd name="connsiteY2396" fmla="*/ 3996206 h 5209198"/>
                <a:gd name="connsiteX2397" fmla="*/ 1882468 w 5326151"/>
                <a:gd name="connsiteY2397" fmla="*/ 3996206 h 5209198"/>
                <a:gd name="connsiteX2398" fmla="*/ 1882468 w 5326151"/>
                <a:gd name="connsiteY2398" fmla="*/ 4004444 h 5209198"/>
                <a:gd name="connsiteX2399" fmla="*/ 1890656 w 5326151"/>
                <a:gd name="connsiteY2399" fmla="*/ 4020920 h 5209198"/>
                <a:gd name="connsiteX2400" fmla="*/ 1882468 w 5326151"/>
                <a:gd name="connsiteY2400" fmla="*/ 4037397 h 5209198"/>
                <a:gd name="connsiteX2401" fmla="*/ 1874280 w 5326151"/>
                <a:gd name="connsiteY2401" fmla="*/ 4053873 h 5209198"/>
                <a:gd name="connsiteX2402" fmla="*/ 1866092 w 5326151"/>
                <a:gd name="connsiteY2402" fmla="*/ 4053873 h 5209198"/>
                <a:gd name="connsiteX2403" fmla="*/ 1874280 w 5326151"/>
                <a:gd name="connsiteY2403" fmla="*/ 4070350 h 5209198"/>
                <a:gd name="connsiteX2404" fmla="*/ 1874280 w 5326151"/>
                <a:gd name="connsiteY2404" fmla="*/ 4078588 h 5209198"/>
                <a:gd name="connsiteX2405" fmla="*/ 1849715 w 5326151"/>
                <a:gd name="connsiteY2405" fmla="*/ 4103302 h 5209198"/>
                <a:gd name="connsiteX2406" fmla="*/ 1841527 w 5326151"/>
                <a:gd name="connsiteY2406" fmla="*/ 4111541 h 5209198"/>
                <a:gd name="connsiteX2407" fmla="*/ 1833339 w 5326151"/>
                <a:gd name="connsiteY2407" fmla="*/ 4103302 h 5209198"/>
                <a:gd name="connsiteX2408" fmla="*/ 1825151 w 5326151"/>
                <a:gd name="connsiteY2408" fmla="*/ 4103302 h 5209198"/>
                <a:gd name="connsiteX2409" fmla="*/ 1825151 w 5326151"/>
                <a:gd name="connsiteY2409" fmla="*/ 4111541 h 5209198"/>
                <a:gd name="connsiteX2410" fmla="*/ 1825151 w 5326151"/>
                <a:gd name="connsiteY2410" fmla="*/ 4119779 h 5209198"/>
                <a:gd name="connsiteX2411" fmla="*/ 1816963 w 5326151"/>
                <a:gd name="connsiteY2411" fmla="*/ 4128017 h 5209198"/>
                <a:gd name="connsiteX2412" fmla="*/ 1792398 w 5326151"/>
                <a:gd name="connsiteY2412" fmla="*/ 4144493 h 5209198"/>
                <a:gd name="connsiteX2413" fmla="*/ 1784210 w 5326151"/>
                <a:gd name="connsiteY2413" fmla="*/ 4144493 h 5209198"/>
                <a:gd name="connsiteX2414" fmla="*/ 1776022 w 5326151"/>
                <a:gd name="connsiteY2414" fmla="*/ 4136255 h 5209198"/>
                <a:gd name="connsiteX2415" fmla="*/ 1767834 w 5326151"/>
                <a:gd name="connsiteY2415" fmla="*/ 4128017 h 5209198"/>
                <a:gd name="connsiteX2416" fmla="*/ 1759646 w 5326151"/>
                <a:gd name="connsiteY2416" fmla="*/ 4136255 h 5209198"/>
                <a:gd name="connsiteX2417" fmla="*/ 1751457 w 5326151"/>
                <a:gd name="connsiteY2417" fmla="*/ 4144493 h 5209198"/>
                <a:gd name="connsiteX2418" fmla="*/ 1743269 w 5326151"/>
                <a:gd name="connsiteY2418" fmla="*/ 4144493 h 5209198"/>
                <a:gd name="connsiteX2419" fmla="*/ 1718705 w 5326151"/>
                <a:gd name="connsiteY2419" fmla="*/ 4128017 h 5209198"/>
                <a:gd name="connsiteX2420" fmla="*/ 1710517 w 5326151"/>
                <a:gd name="connsiteY2420" fmla="*/ 4119779 h 5209198"/>
                <a:gd name="connsiteX2421" fmla="*/ 1710517 w 5326151"/>
                <a:gd name="connsiteY2421" fmla="*/ 4111541 h 5209198"/>
                <a:gd name="connsiteX2422" fmla="*/ 1710517 w 5326151"/>
                <a:gd name="connsiteY2422" fmla="*/ 4103302 h 5209198"/>
                <a:gd name="connsiteX2423" fmla="*/ 1702329 w 5326151"/>
                <a:gd name="connsiteY2423" fmla="*/ 4103302 h 5209198"/>
                <a:gd name="connsiteX2424" fmla="*/ 1694140 w 5326151"/>
                <a:gd name="connsiteY2424" fmla="*/ 4111541 h 5209198"/>
                <a:gd name="connsiteX2425" fmla="*/ 1685952 w 5326151"/>
                <a:gd name="connsiteY2425" fmla="*/ 4103302 h 5209198"/>
                <a:gd name="connsiteX2426" fmla="*/ 1661388 w 5326151"/>
                <a:gd name="connsiteY2426" fmla="*/ 4078588 h 5209198"/>
                <a:gd name="connsiteX2427" fmla="*/ 1661388 w 5326151"/>
                <a:gd name="connsiteY2427" fmla="*/ 4070350 h 5209198"/>
                <a:gd name="connsiteX2428" fmla="*/ 1669576 w 5326151"/>
                <a:gd name="connsiteY2428" fmla="*/ 4053873 h 5209198"/>
                <a:gd name="connsiteX2429" fmla="*/ 1653199 w 5326151"/>
                <a:gd name="connsiteY2429" fmla="*/ 4053873 h 5209198"/>
                <a:gd name="connsiteX2430" fmla="*/ 1653199 w 5326151"/>
                <a:gd name="connsiteY2430" fmla="*/ 4037397 h 5209198"/>
                <a:gd name="connsiteX2431" fmla="*/ 1653199 w 5326151"/>
                <a:gd name="connsiteY2431" fmla="*/ 4020920 h 5209198"/>
                <a:gd name="connsiteX2432" fmla="*/ 1653199 w 5326151"/>
                <a:gd name="connsiteY2432" fmla="*/ 4004444 h 5209198"/>
                <a:gd name="connsiteX2433" fmla="*/ 1661388 w 5326151"/>
                <a:gd name="connsiteY2433" fmla="*/ 3996206 h 5209198"/>
                <a:gd name="connsiteX2434" fmla="*/ 1669576 w 5326151"/>
                <a:gd name="connsiteY2434" fmla="*/ 3996206 h 5209198"/>
                <a:gd name="connsiteX2435" fmla="*/ 1669576 w 5326151"/>
                <a:gd name="connsiteY2435" fmla="*/ 3987967 h 5209198"/>
                <a:gd name="connsiteX2436" fmla="*/ 1661388 w 5326151"/>
                <a:gd name="connsiteY2436" fmla="*/ 3979729 h 5209198"/>
                <a:gd name="connsiteX2437" fmla="*/ 1661388 w 5326151"/>
                <a:gd name="connsiteY2437" fmla="*/ 3963253 h 5209198"/>
                <a:gd name="connsiteX2438" fmla="*/ 1685952 w 5326151"/>
                <a:gd name="connsiteY2438" fmla="*/ 3938538 h 5209198"/>
                <a:gd name="connsiteX2439" fmla="*/ 1694140 w 5326151"/>
                <a:gd name="connsiteY2439" fmla="*/ 3938538 h 5209198"/>
                <a:gd name="connsiteX2440" fmla="*/ 1702329 w 5326151"/>
                <a:gd name="connsiteY2440" fmla="*/ 3938538 h 5209198"/>
                <a:gd name="connsiteX2441" fmla="*/ 1710517 w 5326151"/>
                <a:gd name="connsiteY2441" fmla="*/ 3938538 h 5209198"/>
                <a:gd name="connsiteX2442" fmla="*/ 1710517 w 5326151"/>
                <a:gd name="connsiteY2442" fmla="*/ 3922062 h 5209198"/>
                <a:gd name="connsiteX2443" fmla="*/ 1718705 w 5326151"/>
                <a:gd name="connsiteY2443" fmla="*/ 3913823 h 5209198"/>
                <a:gd name="connsiteX2444" fmla="*/ 1743269 w 5326151"/>
                <a:gd name="connsiteY2444" fmla="*/ 3905585 h 5209198"/>
                <a:gd name="connsiteX2445" fmla="*/ 3536635 w 5326151"/>
                <a:gd name="connsiteY2445" fmla="*/ 3887805 h 5209198"/>
                <a:gd name="connsiteX2446" fmla="*/ 3541988 w 5326151"/>
                <a:gd name="connsiteY2446" fmla="*/ 3887805 h 5209198"/>
                <a:gd name="connsiteX2447" fmla="*/ 3547341 w 5326151"/>
                <a:gd name="connsiteY2447" fmla="*/ 3893157 h 5209198"/>
                <a:gd name="connsiteX2448" fmla="*/ 3536635 w 5326151"/>
                <a:gd name="connsiteY2448" fmla="*/ 3914569 h 5209198"/>
                <a:gd name="connsiteX2449" fmla="*/ 3531282 w 5326151"/>
                <a:gd name="connsiteY2449" fmla="*/ 3919921 h 5209198"/>
                <a:gd name="connsiteX2450" fmla="*/ 3525929 w 5326151"/>
                <a:gd name="connsiteY2450" fmla="*/ 3914569 h 5209198"/>
                <a:gd name="connsiteX2451" fmla="*/ 3525929 w 5326151"/>
                <a:gd name="connsiteY2451" fmla="*/ 3909216 h 5209198"/>
                <a:gd name="connsiteX2452" fmla="*/ 3536635 w 5326151"/>
                <a:gd name="connsiteY2452" fmla="*/ 3887805 h 5209198"/>
                <a:gd name="connsiteX2453" fmla="*/ 3376050 w 5326151"/>
                <a:gd name="connsiteY2453" fmla="*/ 3887805 h 5209198"/>
                <a:gd name="connsiteX2454" fmla="*/ 3386756 w 5326151"/>
                <a:gd name="connsiteY2454" fmla="*/ 3887805 h 5209198"/>
                <a:gd name="connsiteX2455" fmla="*/ 3397461 w 5326151"/>
                <a:gd name="connsiteY2455" fmla="*/ 3909216 h 5209198"/>
                <a:gd name="connsiteX2456" fmla="*/ 3397461 w 5326151"/>
                <a:gd name="connsiteY2456" fmla="*/ 3914569 h 5209198"/>
                <a:gd name="connsiteX2457" fmla="*/ 3392108 w 5326151"/>
                <a:gd name="connsiteY2457" fmla="*/ 3919921 h 5209198"/>
                <a:gd name="connsiteX2458" fmla="*/ 3386756 w 5326151"/>
                <a:gd name="connsiteY2458" fmla="*/ 3914569 h 5209198"/>
                <a:gd name="connsiteX2459" fmla="*/ 3376050 w 5326151"/>
                <a:gd name="connsiteY2459" fmla="*/ 3893157 h 5209198"/>
                <a:gd name="connsiteX2460" fmla="*/ 3376050 w 5326151"/>
                <a:gd name="connsiteY2460" fmla="*/ 3887805 h 5209198"/>
                <a:gd name="connsiteX2461" fmla="*/ 3461695 w 5326151"/>
                <a:gd name="connsiteY2461" fmla="*/ 3866393 h 5209198"/>
                <a:gd name="connsiteX2462" fmla="*/ 3467048 w 5326151"/>
                <a:gd name="connsiteY2462" fmla="*/ 3871746 h 5209198"/>
                <a:gd name="connsiteX2463" fmla="*/ 3467048 w 5326151"/>
                <a:gd name="connsiteY2463" fmla="*/ 3893157 h 5209198"/>
                <a:gd name="connsiteX2464" fmla="*/ 3461695 w 5326151"/>
                <a:gd name="connsiteY2464" fmla="*/ 3898510 h 5209198"/>
                <a:gd name="connsiteX2465" fmla="*/ 3456342 w 5326151"/>
                <a:gd name="connsiteY2465" fmla="*/ 3893157 h 5209198"/>
                <a:gd name="connsiteX2466" fmla="*/ 3456342 w 5326151"/>
                <a:gd name="connsiteY2466" fmla="*/ 3871746 h 5209198"/>
                <a:gd name="connsiteX2467" fmla="*/ 3461695 w 5326151"/>
                <a:gd name="connsiteY2467" fmla="*/ 3866393 h 5209198"/>
                <a:gd name="connsiteX2468" fmla="*/ 2642581 w 5326151"/>
                <a:gd name="connsiteY2468" fmla="*/ 3863571 h 5209198"/>
                <a:gd name="connsiteX2469" fmla="*/ 2598629 w 5326151"/>
                <a:gd name="connsiteY2469" fmla="*/ 3922202 h 5209198"/>
                <a:gd name="connsiteX2470" fmla="*/ 2623047 w 5326151"/>
                <a:gd name="connsiteY2470" fmla="*/ 3917316 h 5209198"/>
                <a:gd name="connsiteX2471" fmla="*/ 2642581 w 5326151"/>
                <a:gd name="connsiteY2471" fmla="*/ 3907544 h 5209198"/>
                <a:gd name="connsiteX2472" fmla="*/ 2642581 w 5326151"/>
                <a:gd name="connsiteY2472" fmla="*/ 3888001 h 5209198"/>
                <a:gd name="connsiteX2473" fmla="*/ 2642581 w 5326151"/>
                <a:gd name="connsiteY2473" fmla="*/ 3863571 h 5209198"/>
                <a:gd name="connsiteX2474" fmla="*/ 2408169 w 5326151"/>
                <a:gd name="connsiteY2474" fmla="*/ 3863571 h 5209198"/>
                <a:gd name="connsiteX2475" fmla="*/ 2403285 w 5326151"/>
                <a:gd name="connsiteY2475" fmla="*/ 3888001 h 5209198"/>
                <a:gd name="connsiteX2476" fmla="*/ 2403285 w 5326151"/>
                <a:gd name="connsiteY2476" fmla="*/ 3907544 h 5209198"/>
                <a:gd name="connsiteX2477" fmla="*/ 2427703 w 5326151"/>
                <a:gd name="connsiteY2477" fmla="*/ 3917316 h 5209198"/>
                <a:gd name="connsiteX2478" fmla="*/ 2447238 w 5326151"/>
                <a:gd name="connsiteY2478" fmla="*/ 3922202 h 5209198"/>
                <a:gd name="connsiteX2479" fmla="*/ 2408169 w 5326151"/>
                <a:gd name="connsiteY2479" fmla="*/ 3863571 h 5209198"/>
                <a:gd name="connsiteX2480" fmla="*/ 3079610 w 5326151"/>
                <a:gd name="connsiteY2480" fmla="*/ 3855830 h 5209198"/>
                <a:gd name="connsiteX2481" fmla="*/ 3087049 w 5326151"/>
                <a:gd name="connsiteY2481" fmla="*/ 3859908 h 5209198"/>
                <a:gd name="connsiteX2482" fmla="*/ 3087049 w 5326151"/>
                <a:gd name="connsiteY2482" fmla="*/ 3870782 h 5209198"/>
                <a:gd name="connsiteX2483" fmla="*/ 3065409 w 5326151"/>
                <a:gd name="connsiteY2483" fmla="*/ 3897970 h 5209198"/>
                <a:gd name="connsiteX2484" fmla="*/ 3206070 w 5326151"/>
                <a:gd name="connsiteY2484" fmla="*/ 3897970 h 5209198"/>
                <a:gd name="connsiteX2485" fmla="*/ 3211480 w 5326151"/>
                <a:gd name="connsiteY2485" fmla="*/ 3903407 h 5209198"/>
                <a:gd name="connsiteX2486" fmla="*/ 3206070 w 5326151"/>
                <a:gd name="connsiteY2486" fmla="*/ 3914282 h 5209198"/>
                <a:gd name="connsiteX2487" fmla="*/ 3065409 w 5326151"/>
                <a:gd name="connsiteY2487" fmla="*/ 3914282 h 5209198"/>
                <a:gd name="connsiteX2488" fmla="*/ 3087049 w 5326151"/>
                <a:gd name="connsiteY2488" fmla="*/ 3936032 h 5209198"/>
                <a:gd name="connsiteX2489" fmla="*/ 3087049 w 5326151"/>
                <a:gd name="connsiteY2489" fmla="*/ 3946907 h 5209198"/>
                <a:gd name="connsiteX2490" fmla="*/ 3081639 w 5326151"/>
                <a:gd name="connsiteY2490" fmla="*/ 3946907 h 5209198"/>
                <a:gd name="connsiteX2491" fmla="*/ 3076229 w 5326151"/>
                <a:gd name="connsiteY2491" fmla="*/ 3946907 h 5209198"/>
                <a:gd name="connsiteX2492" fmla="*/ 3038359 w 5326151"/>
                <a:gd name="connsiteY2492" fmla="*/ 3908844 h 5209198"/>
                <a:gd name="connsiteX2493" fmla="*/ 3038359 w 5326151"/>
                <a:gd name="connsiteY2493" fmla="*/ 3903407 h 5209198"/>
                <a:gd name="connsiteX2494" fmla="*/ 3038359 w 5326151"/>
                <a:gd name="connsiteY2494" fmla="*/ 3897970 h 5209198"/>
                <a:gd name="connsiteX2495" fmla="*/ 3076229 w 5326151"/>
                <a:gd name="connsiteY2495" fmla="*/ 3859908 h 5209198"/>
                <a:gd name="connsiteX2496" fmla="*/ 3079610 w 5326151"/>
                <a:gd name="connsiteY2496" fmla="*/ 3855830 h 5209198"/>
                <a:gd name="connsiteX2497" fmla="*/ 1447770 w 5326151"/>
                <a:gd name="connsiteY2497" fmla="*/ 3854469 h 5209198"/>
                <a:gd name="connsiteX2498" fmla="*/ 1447770 w 5326151"/>
                <a:gd name="connsiteY2498" fmla="*/ 3881427 h 5209198"/>
                <a:gd name="connsiteX2499" fmla="*/ 1447770 w 5326151"/>
                <a:gd name="connsiteY2499" fmla="*/ 3902993 h 5209198"/>
                <a:gd name="connsiteX2500" fmla="*/ 1458587 w 5326151"/>
                <a:gd name="connsiteY2500" fmla="*/ 3886819 h 5209198"/>
                <a:gd name="connsiteX2501" fmla="*/ 1458587 w 5326151"/>
                <a:gd name="connsiteY2501" fmla="*/ 3870644 h 5209198"/>
                <a:gd name="connsiteX2502" fmla="*/ 1447770 w 5326151"/>
                <a:gd name="connsiteY2502" fmla="*/ 3854469 h 5209198"/>
                <a:gd name="connsiteX2503" fmla="*/ 1128660 w 5326151"/>
                <a:gd name="connsiteY2503" fmla="*/ 3854469 h 5209198"/>
                <a:gd name="connsiteX2504" fmla="*/ 1123251 w 5326151"/>
                <a:gd name="connsiteY2504" fmla="*/ 3870644 h 5209198"/>
                <a:gd name="connsiteX2505" fmla="*/ 1123251 w 5326151"/>
                <a:gd name="connsiteY2505" fmla="*/ 3886819 h 5209198"/>
                <a:gd name="connsiteX2506" fmla="*/ 1128660 w 5326151"/>
                <a:gd name="connsiteY2506" fmla="*/ 3902993 h 5209198"/>
                <a:gd name="connsiteX2507" fmla="*/ 1128660 w 5326151"/>
                <a:gd name="connsiteY2507" fmla="*/ 3881427 h 5209198"/>
                <a:gd name="connsiteX2508" fmla="*/ 1128660 w 5326151"/>
                <a:gd name="connsiteY2508" fmla="*/ 3854469 h 5209198"/>
                <a:gd name="connsiteX2509" fmla="*/ 3032949 w 5326151"/>
                <a:gd name="connsiteY2509" fmla="*/ 3821846 h 5209198"/>
                <a:gd name="connsiteX2510" fmla="*/ 3011308 w 5326151"/>
                <a:gd name="connsiteY2510" fmla="*/ 3843595 h 5209198"/>
                <a:gd name="connsiteX2511" fmla="*/ 3011308 w 5326151"/>
                <a:gd name="connsiteY2511" fmla="*/ 4050218 h 5209198"/>
                <a:gd name="connsiteX2512" fmla="*/ 3032949 w 5326151"/>
                <a:gd name="connsiteY2512" fmla="*/ 4077405 h 5209198"/>
                <a:gd name="connsiteX2513" fmla="*/ 3238530 w 5326151"/>
                <a:gd name="connsiteY2513" fmla="*/ 4077405 h 5209198"/>
                <a:gd name="connsiteX2514" fmla="*/ 3260170 w 5326151"/>
                <a:gd name="connsiteY2514" fmla="*/ 4050218 h 5209198"/>
                <a:gd name="connsiteX2515" fmla="*/ 3260170 w 5326151"/>
                <a:gd name="connsiteY2515" fmla="*/ 3843595 h 5209198"/>
                <a:gd name="connsiteX2516" fmla="*/ 3238530 w 5326151"/>
                <a:gd name="connsiteY2516" fmla="*/ 3821846 h 5209198"/>
                <a:gd name="connsiteX2517" fmla="*/ 3032949 w 5326151"/>
                <a:gd name="connsiteY2517" fmla="*/ 3821846 h 5209198"/>
                <a:gd name="connsiteX2518" fmla="*/ 469096 w 5326151"/>
                <a:gd name="connsiteY2518" fmla="*/ 3820758 h 5209198"/>
                <a:gd name="connsiteX2519" fmla="*/ 473670 w 5326151"/>
                <a:gd name="connsiteY2519" fmla="*/ 3839896 h 5209198"/>
                <a:gd name="connsiteX2520" fmla="*/ 510256 w 5326151"/>
                <a:gd name="connsiteY2520" fmla="*/ 3839896 h 5209198"/>
                <a:gd name="connsiteX2521" fmla="*/ 510256 w 5326151"/>
                <a:gd name="connsiteY2521" fmla="*/ 3820758 h 5209198"/>
                <a:gd name="connsiteX2522" fmla="*/ 469096 w 5326151"/>
                <a:gd name="connsiteY2522" fmla="*/ 3820758 h 5209198"/>
                <a:gd name="connsiteX2523" fmla="*/ 437083 w 5326151"/>
                <a:gd name="connsiteY2523" fmla="*/ 3820758 h 5209198"/>
                <a:gd name="connsiteX2524" fmla="*/ 427937 w 5326151"/>
                <a:gd name="connsiteY2524" fmla="*/ 3825542 h 5209198"/>
                <a:gd name="connsiteX2525" fmla="*/ 423363 w 5326151"/>
                <a:gd name="connsiteY2525" fmla="*/ 3825542 h 5209198"/>
                <a:gd name="connsiteX2526" fmla="*/ 418790 w 5326151"/>
                <a:gd name="connsiteY2526" fmla="*/ 3830327 h 5209198"/>
                <a:gd name="connsiteX2527" fmla="*/ 414217 w 5326151"/>
                <a:gd name="connsiteY2527" fmla="*/ 3844681 h 5209198"/>
                <a:gd name="connsiteX2528" fmla="*/ 414217 w 5326151"/>
                <a:gd name="connsiteY2528" fmla="*/ 3849465 h 5209198"/>
                <a:gd name="connsiteX2529" fmla="*/ 418790 w 5326151"/>
                <a:gd name="connsiteY2529" fmla="*/ 3854250 h 5209198"/>
                <a:gd name="connsiteX2530" fmla="*/ 423363 w 5326151"/>
                <a:gd name="connsiteY2530" fmla="*/ 3859034 h 5209198"/>
                <a:gd name="connsiteX2531" fmla="*/ 427937 w 5326151"/>
                <a:gd name="connsiteY2531" fmla="*/ 3863819 h 5209198"/>
                <a:gd name="connsiteX2532" fmla="*/ 437083 w 5326151"/>
                <a:gd name="connsiteY2532" fmla="*/ 3863819 h 5209198"/>
                <a:gd name="connsiteX2533" fmla="*/ 441656 w 5326151"/>
                <a:gd name="connsiteY2533" fmla="*/ 3863819 h 5209198"/>
                <a:gd name="connsiteX2534" fmla="*/ 446230 w 5326151"/>
                <a:gd name="connsiteY2534" fmla="*/ 3859034 h 5209198"/>
                <a:gd name="connsiteX2535" fmla="*/ 450803 w 5326151"/>
                <a:gd name="connsiteY2535" fmla="*/ 3854250 h 5209198"/>
                <a:gd name="connsiteX2536" fmla="*/ 455376 w 5326151"/>
                <a:gd name="connsiteY2536" fmla="*/ 3849465 h 5209198"/>
                <a:gd name="connsiteX2537" fmla="*/ 455376 w 5326151"/>
                <a:gd name="connsiteY2537" fmla="*/ 3844681 h 5209198"/>
                <a:gd name="connsiteX2538" fmla="*/ 450803 w 5326151"/>
                <a:gd name="connsiteY2538" fmla="*/ 3830327 h 5209198"/>
                <a:gd name="connsiteX2539" fmla="*/ 446230 w 5326151"/>
                <a:gd name="connsiteY2539" fmla="*/ 3825542 h 5209198"/>
                <a:gd name="connsiteX2540" fmla="*/ 441656 w 5326151"/>
                <a:gd name="connsiteY2540" fmla="*/ 3825542 h 5209198"/>
                <a:gd name="connsiteX2541" fmla="*/ 437083 w 5326151"/>
                <a:gd name="connsiteY2541" fmla="*/ 3820758 h 5209198"/>
                <a:gd name="connsiteX2542" fmla="*/ 281591 w 5326151"/>
                <a:gd name="connsiteY2542" fmla="*/ 3820758 h 5209198"/>
                <a:gd name="connsiteX2543" fmla="*/ 286164 w 5326151"/>
                <a:gd name="connsiteY2543" fmla="*/ 3839896 h 5209198"/>
                <a:gd name="connsiteX2544" fmla="*/ 395924 w 5326151"/>
                <a:gd name="connsiteY2544" fmla="*/ 3839896 h 5209198"/>
                <a:gd name="connsiteX2545" fmla="*/ 400497 w 5326151"/>
                <a:gd name="connsiteY2545" fmla="*/ 3820758 h 5209198"/>
                <a:gd name="connsiteX2546" fmla="*/ 309031 w 5326151"/>
                <a:gd name="connsiteY2546" fmla="*/ 3820758 h 5209198"/>
                <a:gd name="connsiteX2547" fmla="*/ 299884 w 5326151"/>
                <a:gd name="connsiteY2547" fmla="*/ 3820758 h 5209198"/>
                <a:gd name="connsiteX2548" fmla="*/ 281591 w 5326151"/>
                <a:gd name="connsiteY2548" fmla="*/ 3820758 h 5209198"/>
                <a:gd name="connsiteX2549" fmla="*/ 249578 w 5326151"/>
                <a:gd name="connsiteY2549" fmla="*/ 3820758 h 5209198"/>
                <a:gd name="connsiteX2550" fmla="*/ 240431 w 5326151"/>
                <a:gd name="connsiteY2550" fmla="*/ 3825542 h 5209198"/>
                <a:gd name="connsiteX2551" fmla="*/ 235858 w 5326151"/>
                <a:gd name="connsiteY2551" fmla="*/ 3825542 h 5209198"/>
                <a:gd name="connsiteX2552" fmla="*/ 231285 w 5326151"/>
                <a:gd name="connsiteY2552" fmla="*/ 3830327 h 5209198"/>
                <a:gd name="connsiteX2553" fmla="*/ 226711 w 5326151"/>
                <a:gd name="connsiteY2553" fmla="*/ 3844681 h 5209198"/>
                <a:gd name="connsiteX2554" fmla="*/ 231285 w 5326151"/>
                <a:gd name="connsiteY2554" fmla="*/ 3849465 h 5209198"/>
                <a:gd name="connsiteX2555" fmla="*/ 231285 w 5326151"/>
                <a:gd name="connsiteY2555" fmla="*/ 3854250 h 5209198"/>
                <a:gd name="connsiteX2556" fmla="*/ 235858 w 5326151"/>
                <a:gd name="connsiteY2556" fmla="*/ 3859034 h 5209198"/>
                <a:gd name="connsiteX2557" fmla="*/ 240431 w 5326151"/>
                <a:gd name="connsiteY2557" fmla="*/ 3859034 h 5209198"/>
                <a:gd name="connsiteX2558" fmla="*/ 240431 w 5326151"/>
                <a:gd name="connsiteY2558" fmla="*/ 3863819 h 5209198"/>
                <a:gd name="connsiteX2559" fmla="*/ 249578 w 5326151"/>
                <a:gd name="connsiteY2559" fmla="*/ 3863819 h 5209198"/>
                <a:gd name="connsiteX2560" fmla="*/ 258725 w 5326151"/>
                <a:gd name="connsiteY2560" fmla="*/ 3863819 h 5209198"/>
                <a:gd name="connsiteX2561" fmla="*/ 258725 w 5326151"/>
                <a:gd name="connsiteY2561" fmla="*/ 3859034 h 5209198"/>
                <a:gd name="connsiteX2562" fmla="*/ 263298 w 5326151"/>
                <a:gd name="connsiteY2562" fmla="*/ 3859034 h 5209198"/>
                <a:gd name="connsiteX2563" fmla="*/ 267871 w 5326151"/>
                <a:gd name="connsiteY2563" fmla="*/ 3854250 h 5209198"/>
                <a:gd name="connsiteX2564" fmla="*/ 267871 w 5326151"/>
                <a:gd name="connsiteY2564" fmla="*/ 3849465 h 5209198"/>
                <a:gd name="connsiteX2565" fmla="*/ 267871 w 5326151"/>
                <a:gd name="connsiteY2565" fmla="*/ 3844681 h 5209198"/>
                <a:gd name="connsiteX2566" fmla="*/ 267871 w 5326151"/>
                <a:gd name="connsiteY2566" fmla="*/ 3830327 h 5209198"/>
                <a:gd name="connsiteX2567" fmla="*/ 263298 w 5326151"/>
                <a:gd name="connsiteY2567" fmla="*/ 3825542 h 5209198"/>
                <a:gd name="connsiteX2568" fmla="*/ 258725 w 5326151"/>
                <a:gd name="connsiteY2568" fmla="*/ 3825542 h 5209198"/>
                <a:gd name="connsiteX2569" fmla="*/ 249578 w 5326151"/>
                <a:gd name="connsiteY2569" fmla="*/ 3820758 h 5209198"/>
                <a:gd name="connsiteX2570" fmla="*/ 185552 w 5326151"/>
                <a:gd name="connsiteY2570" fmla="*/ 3820758 h 5209198"/>
                <a:gd name="connsiteX2571" fmla="*/ 185552 w 5326151"/>
                <a:gd name="connsiteY2571" fmla="*/ 3839896 h 5209198"/>
                <a:gd name="connsiteX2572" fmla="*/ 208418 w 5326151"/>
                <a:gd name="connsiteY2572" fmla="*/ 3839896 h 5209198"/>
                <a:gd name="connsiteX2573" fmla="*/ 217565 w 5326151"/>
                <a:gd name="connsiteY2573" fmla="*/ 3820758 h 5209198"/>
                <a:gd name="connsiteX2574" fmla="*/ 190125 w 5326151"/>
                <a:gd name="connsiteY2574" fmla="*/ 3820758 h 5209198"/>
                <a:gd name="connsiteX2575" fmla="*/ 185552 w 5326151"/>
                <a:gd name="connsiteY2575" fmla="*/ 3820758 h 5209198"/>
                <a:gd name="connsiteX2576" fmla="*/ 782568 w 5326151"/>
                <a:gd name="connsiteY2576" fmla="*/ 3809359 h 5209198"/>
                <a:gd name="connsiteX2577" fmla="*/ 782568 w 5326151"/>
                <a:gd name="connsiteY2577" fmla="*/ 3875374 h 5209198"/>
                <a:gd name="connsiteX2578" fmla="*/ 883863 w 5326151"/>
                <a:gd name="connsiteY2578" fmla="*/ 3875374 h 5209198"/>
                <a:gd name="connsiteX2579" fmla="*/ 883863 w 5326151"/>
                <a:gd name="connsiteY2579" fmla="*/ 3809359 h 5209198"/>
                <a:gd name="connsiteX2580" fmla="*/ 782568 w 5326151"/>
                <a:gd name="connsiteY2580" fmla="*/ 3809359 h 5209198"/>
                <a:gd name="connsiteX2581" fmla="*/ 655950 w 5326151"/>
                <a:gd name="connsiteY2581" fmla="*/ 3809359 h 5209198"/>
                <a:gd name="connsiteX2582" fmla="*/ 655950 w 5326151"/>
                <a:gd name="connsiteY2582" fmla="*/ 3910920 h 5209198"/>
                <a:gd name="connsiteX2583" fmla="*/ 721791 w 5326151"/>
                <a:gd name="connsiteY2583" fmla="*/ 3910920 h 5209198"/>
                <a:gd name="connsiteX2584" fmla="*/ 721791 w 5326151"/>
                <a:gd name="connsiteY2584" fmla="*/ 3809359 h 5209198"/>
                <a:gd name="connsiteX2585" fmla="*/ 655950 w 5326151"/>
                <a:gd name="connsiteY2585" fmla="*/ 3809359 h 5209198"/>
                <a:gd name="connsiteX2586" fmla="*/ 3032949 w 5326151"/>
                <a:gd name="connsiteY2586" fmla="*/ 3805533 h 5209198"/>
                <a:gd name="connsiteX2587" fmla="*/ 3238530 w 5326151"/>
                <a:gd name="connsiteY2587" fmla="*/ 3805533 h 5209198"/>
                <a:gd name="connsiteX2588" fmla="*/ 3276400 w 5326151"/>
                <a:gd name="connsiteY2588" fmla="*/ 3843595 h 5209198"/>
                <a:gd name="connsiteX2589" fmla="*/ 3276400 w 5326151"/>
                <a:gd name="connsiteY2589" fmla="*/ 4050218 h 5209198"/>
                <a:gd name="connsiteX2590" fmla="*/ 3238530 w 5326151"/>
                <a:gd name="connsiteY2590" fmla="*/ 4093717 h 5209198"/>
                <a:gd name="connsiteX2591" fmla="*/ 3032949 w 5326151"/>
                <a:gd name="connsiteY2591" fmla="*/ 4093717 h 5209198"/>
                <a:gd name="connsiteX2592" fmla="*/ 2995078 w 5326151"/>
                <a:gd name="connsiteY2592" fmla="*/ 4050218 h 5209198"/>
                <a:gd name="connsiteX2593" fmla="*/ 2995078 w 5326151"/>
                <a:gd name="connsiteY2593" fmla="*/ 3843595 h 5209198"/>
                <a:gd name="connsiteX2594" fmla="*/ 3032949 w 5326151"/>
                <a:gd name="connsiteY2594" fmla="*/ 3805533 h 5209198"/>
                <a:gd name="connsiteX2595" fmla="*/ 777503 w 5326151"/>
                <a:gd name="connsiteY2595" fmla="*/ 3799203 h 5209198"/>
                <a:gd name="connsiteX2596" fmla="*/ 888927 w 5326151"/>
                <a:gd name="connsiteY2596" fmla="*/ 3799203 h 5209198"/>
                <a:gd name="connsiteX2597" fmla="*/ 893992 w 5326151"/>
                <a:gd name="connsiteY2597" fmla="*/ 3804281 h 5209198"/>
                <a:gd name="connsiteX2598" fmla="*/ 893992 w 5326151"/>
                <a:gd name="connsiteY2598" fmla="*/ 3880452 h 5209198"/>
                <a:gd name="connsiteX2599" fmla="*/ 888927 w 5326151"/>
                <a:gd name="connsiteY2599" fmla="*/ 3885530 h 5209198"/>
                <a:gd name="connsiteX2600" fmla="*/ 777503 w 5326151"/>
                <a:gd name="connsiteY2600" fmla="*/ 3885530 h 5209198"/>
                <a:gd name="connsiteX2601" fmla="*/ 772439 w 5326151"/>
                <a:gd name="connsiteY2601" fmla="*/ 3880452 h 5209198"/>
                <a:gd name="connsiteX2602" fmla="*/ 772439 w 5326151"/>
                <a:gd name="connsiteY2602" fmla="*/ 3804281 h 5209198"/>
                <a:gd name="connsiteX2603" fmla="*/ 777503 w 5326151"/>
                <a:gd name="connsiteY2603" fmla="*/ 3799203 h 5209198"/>
                <a:gd name="connsiteX2604" fmla="*/ 4091613 w 5326151"/>
                <a:gd name="connsiteY2604" fmla="*/ 3786976 h 5209198"/>
                <a:gd name="connsiteX2605" fmla="*/ 4096901 w 5326151"/>
                <a:gd name="connsiteY2605" fmla="*/ 3794907 h 5209198"/>
                <a:gd name="connsiteX2606" fmla="*/ 4160353 w 5326151"/>
                <a:gd name="connsiteY2606" fmla="*/ 3847785 h 5209198"/>
                <a:gd name="connsiteX2607" fmla="*/ 4213231 w 5326151"/>
                <a:gd name="connsiteY2607" fmla="*/ 3794907 h 5209198"/>
                <a:gd name="connsiteX2608" fmla="*/ 4218518 w 5326151"/>
                <a:gd name="connsiteY2608" fmla="*/ 3786976 h 5209198"/>
                <a:gd name="connsiteX2609" fmla="*/ 4223806 w 5326151"/>
                <a:gd name="connsiteY2609" fmla="*/ 3794907 h 5209198"/>
                <a:gd name="connsiteX2610" fmla="*/ 4223806 w 5326151"/>
                <a:gd name="connsiteY2610" fmla="*/ 3805483 h 5209198"/>
                <a:gd name="connsiteX2611" fmla="*/ 4170929 w 5326151"/>
                <a:gd name="connsiteY2611" fmla="*/ 3868936 h 5209198"/>
                <a:gd name="connsiteX2612" fmla="*/ 4223806 w 5326151"/>
                <a:gd name="connsiteY2612" fmla="*/ 3921814 h 5209198"/>
                <a:gd name="connsiteX2613" fmla="*/ 4223806 w 5326151"/>
                <a:gd name="connsiteY2613" fmla="*/ 3932389 h 5209198"/>
                <a:gd name="connsiteX2614" fmla="*/ 4223806 w 5326151"/>
                <a:gd name="connsiteY2614" fmla="*/ 3942965 h 5209198"/>
                <a:gd name="connsiteX2615" fmla="*/ 4213231 w 5326151"/>
                <a:gd name="connsiteY2615" fmla="*/ 3932389 h 5209198"/>
                <a:gd name="connsiteX2616" fmla="*/ 4160353 w 5326151"/>
                <a:gd name="connsiteY2616" fmla="*/ 3879512 h 5209198"/>
                <a:gd name="connsiteX2617" fmla="*/ 4096901 w 5326151"/>
                <a:gd name="connsiteY2617" fmla="*/ 3932389 h 5209198"/>
                <a:gd name="connsiteX2618" fmla="*/ 4096901 w 5326151"/>
                <a:gd name="connsiteY2618" fmla="*/ 3942965 h 5209198"/>
                <a:gd name="connsiteX2619" fmla="*/ 4086325 w 5326151"/>
                <a:gd name="connsiteY2619" fmla="*/ 3932389 h 5209198"/>
                <a:gd name="connsiteX2620" fmla="*/ 4086325 w 5326151"/>
                <a:gd name="connsiteY2620" fmla="*/ 3921814 h 5209198"/>
                <a:gd name="connsiteX2621" fmla="*/ 4139203 w 5326151"/>
                <a:gd name="connsiteY2621" fmla="*/ 3868936 h 5209198"/>
                <a:gd name="connsiteX2622" fmla="*/ 4086325 w 5326151"/>
                <a:gd name="connsiteY2622" fmla="*/ 3805483 h 5209198"/>
                <a:gd name="connsiteX2623" fmla="*/ 4086325 w 5326151"/>
                <a:gd name="connsiteY2623" fmla="*/ 3794907 h 5209198"/>
                <a:gd name="connsiteX2624" fmla="*/ 4091613 w 5326151"/>
                <a:gd name="connsiteY2624" fmla="*/ 3786976 h 5209198"/>
                <a:gd name="connsiteX2625" fmla="*/ 2642581 w 5326151"/>
                <a:gd name="connsiteY2625" fmla="*/ 3785395 h 5209198"/>
                <a:gd name="connsiteX2626" fmla="*/ 2652348 w 5326151"/>
                <a:gd name="connsiteY2626" fmla="*/ 3819597 h 5209198"/>
                <a:gd name="connsiteX2627" fmla="*/ 2642581 w 5326151"/>
                <a:gd name="connsiteY2627" fmla="*/ 3858685 h 5209198"/>
                <a:gd name="connsiteX2628" fmla="*/ 2657232 w 5326151"/>
                <a:gd name="connsiteY2628" fmla="*/ 3839141 h 5209198"/>
                <a:gd name="connsiteX2629" fmla="*/ 2671882 w 5326151"/>
                <a:gd name="connsiteY2629" fmla="*/ 3819597 h 5209198"/>
                <a:gd name="connsiteX2630" fmla="*/ 2657232 w 5326151"/>
                <a:gd name="connsiteY2630" fmla="*/ 3800053 h 5209198"/>
                <a:gd name="connsiteX2631" fmla="*/ 2642581 w 5326151"/>
                <a:gd name="connsiteY2631" fmla="*/ 3785395 h 5209198"/>
                <a:gd name="connsiteX2632" fmla="*/ 2403285 w 5326151"/>
                <a:gd name="connsiteY2632" fmla="*/ 3785395 h 5209198"/>
                <a:gd name="connsiteX2633" fmla="*/ 2388635 w 5326151"/>
                <a:gd name="connsiteY2633" fmla="*/ 3800053 h 5209198"/>
                <a:gd name="connsiteX2634" fmla="*/ 2373984 w 5326151"/>
                <a:gd name="connsiteY2634" fmla="*/ 3819597 h 5209198"/>
                <a:gd name="connsiteX2635" fmla="*/ 2388635 w 5326151"/>
                <a:gd name="connsiteY2635" fmla="*/ 3839141 h 5209198"/>
                <a:gd name="connsiteX2636" fmla="*/ 2403285 w 5326151"/>
                <a:gd name="connsiteY2636" fmla="*/ 3858685 h 5209198"/>
                <a:gd name="connsiteX2637" fmla="*/ 2398402 w 5326151"/>
                <a:gd name="connsiteY2637" fmla="*/ 3819597 h 5209198"/>
                <a:gd name="connsiteX2638" fmla="*/ 2403285 w 5326151"/>
                <a:gd name="connsiteY2638" fmla="*/ 3785395 h 5209198"/>
                <a:gd name="connsiteX2639" fmla="*/ 235858 w 5326151"/>
                <a:gd name="connsiteY2639" fmla="*/ 3782481 h 5209198"/>
                <a:gd name="connsiteX2640" fmla="*/ 249578 w 5326151"/>
                <a:gd name="connsiteY2640" fmla="*/ 3782481 h 5209198"/>
                <a:gd name="connsiteX2641" fmla="*/ 254151 w 5326151"/>
                <a:gd name="connsiteY2641" fmla="*/ 3787266 h 5209198"/>
                <a:gd name="connsiteX2642" fmla="*/ 249578 w 5326151"/>
                <a:gd name="connsiteY2642" fmla="*/ 3792051 h 5209198"/>
                <a:gd name="connsiteX2643" fmla="*/ 235858 w 5326151"/>
                <a:gd name="connsiteY2643" fmla="*/ 3792051 h 5209198"/>
                <a:gd name="connsiteX2644" fmla="*/ 231285 w 5326151"/>
                <a:gd name="connsiteY2644" fmla="*/ 3787266 h 5209198"/>
                <a:gd name="connsiteX2645" fmla="*/ 235858 w 5326151"/>
                <a:gd name="connsiteY2645" fmla="*/ 3782481 h 5209198"/>
                <a:gd name="connsiteX2646" fmla="*/ 3733228 w 5326151"/>
                <a:gd name="connsiteY2646" fmla="*/ 3780939 h 5209198"/>
                <a:gd name="connsiteX2647" fmla="*/ 3733228 w 5326151"/>
                <a:gd name="connsiteY2647" fmla="*/ 3802087 h 5209198"/>
                <a:gd name="connsiteX2648" fmla="*/ 3762759 w 5326151"/>
                <a:gd name="connsiteY2648" fmla="*/ 3787988 h 5209198"/>
                <a:gd name="connsiteX2649" fmla="*/ 3770141 w 5326151"/>
                <a:gd name="connsiteY2649" fmla="*/ 3780939 h 5209198"/>
                <a:gd name="connsiteX2650" fmla="*/ 3733228 w 5326151"/>
                <a:gd name="connsiteY2650" fmla="*/ 3780939 h 5209198"/>
                <a:gd name="connsiteX2651" fmla="*/ 2574211 w 5326151"/>
                <a:gd name="connsiteY2651" fmla="*/ 3780509 h 5209198"/>
                <a:gd name="connsiteX2652" fmla="*/ 2574211 w 5326151"/>
                <a:gd name="connsiteY2652" fmla="*/ 3814711 h 5209198"/>
                <a:gd name="connsiteX2653" fmla="*/ 2574211 w 5326151"/>
                <a:gd name="connsiteY2653" fmla="*/ 3824483 h 5209198"/>
                <a:gd name="connsiteX2654" fmla="*/ 2574211 w 5326151"/>
                <a:gd name="connsiteY2654" fmla="*/ 3829369 h 5209198"/>
                <a:gd name="connsiteX2655" fmla="*/ 2593745 w 5326151"/>
                <a:gd name="connsiteY2655" fmla="*/ 3809825 h 5209198"/>
                <a:gd name="connsiteX2656" fmla="*/ 2593745 w 5326151"/>
                <a:gd name="connsiteY2656" fmla="*/ 3780509 h 5209198"/>
                <a:gd name="connsiteX2657" fmla="*/ 2574211 w 5326151"/>
                <a:gd name="connsiteY2657" fmla="*/ 3780509 h 5209198"/>
                <a:gd name="connsiteX2658" fmla="*/ 2452121 w 5326151"/>
                <a:gd name="connsiteY2658" fmla="*/ 3780509 h 5209198"/>
                <a:gd name="connsiteX2659" fmla="*/ 2452121 w 5326151"/>
                <a:gd name="connsiteY2659" fmla="*/ 3809825 h 5209198"/>
                <a:gd name="connsiteX2660" fmla="*/ 2471656 w 5326151"/>
                <a:gd name="connsiteY2660" fmla="*/ 3829369 h 5209198"/>
                <a:gd name="connsiteX2661" fmla="*/ 2476539 w 5326151"/>
                <a:gd name="connsiteY2661" fmla="*/ 3824483 h 5209198"/>
                <a:gd name="connsiteX2662" fmla="*/ 2476539 w 5326151"/>
                <a:gd name="connsiteY2662" fmla="*/ 3814711 h 5209198"/>
                <a:gd name="connsiteX2663" fmla="*/ 2476539 w 5326151"/>
                <a:gd name="connsiteY2663" fmla="*/ 3780509 h 5209198"/>
                <a:gd name="connsiteX2664" fmla="*/ 2452121 w 5326151"/>
                <a:gd name="connsiteY2664" fmla="*/ 3780509 h 5209198"/>
                <a:gd name="connsiteX2665" fmla="*/ 4622641 w 5326151"/>
                <a:gd name="connsiteY2665" fmla="*/ 3776088 h 5209198"/>
                <a:gd name="connsiteX2666" fmla="*/ 4637911 w 5326151"/>
                <a:gd name="connsiteY2666" fmla="*/ 3791312 h 5209198"/>
                <a:gd name="connsiteX2667" fmla="*/ 4622641 w 5326151"/>
                <a:gd name="connsiteY2667" fmla="*/ 3806536 h 5209198"/>
                <a:gd name="connsiteX2668" fmla="*/ 4607371 w 5326151"/>
                <a:gd name="connsiteY2668" fmla="*/ 3791312 h 5209198"/>
                <a:gd name="connsiteX2669" fmla="*/ 4622641 w 5326151"/>
                <a:gd name="connsiteY2669" fmla="*/ 3776088 h 5209198"/>
                <a:gd name="connsiteX2670" fmla="*/ 4561562 w 5326151"/>
                <a:gd name="connsiteY2670" fmla="*/ 3776088 h 5209198"/>
                <a:gd name="connsiteX2671" fmla="*/ 4576832 w 5326151"/>
                <a:gd name="connsiteY2671" fmla="*/ 3791312 h 5209198"/>
                <a:gd name="connsiteX2672" fmla="*/ 4561562 w 5326151"/>
                <a:gd name="connsiteY2672" fmla="*/ 3806536 h 5209198"/>
                <a:gd name="connsiteX2673" fmla="*/ 4551382 w 5326151"/>
                <a:gd name="connsiteY2673" fmla="*/ 3791312 h 5209198"/>
                <a:gd name="connsiteX2674" fmla="*/ 4561562 w 5326151"/>
                <a:gd name="connsiteY2674" fmla="*/ 3776088 h 5209198"/>
                <a:gd name="connsiteX2675" fmla="*/ 4505573 w 5326151"/>
                <a:gd name="connsiteY2675" fmla="*/ 3776088 h 5209198"/>
                <a:gd name="connsiteX2676" fmla="*/ 4520842 w 5326151"/>
                <a:gd name="connsiteY2676" fmla="*/ 3791312 h 5209198"/>
                <a:gd name="connsiteX2677" fmla="*/ 4505573 w 5326151"/>
                <a:gd name="connsiteY2677" fmla="*/ 3806536 h 5209198"/>
                <a:gd name="connsiteX2678" fmla="*/ 4490303 w 5326151"/>
                <a:gd name="connsiteY2678" fmla="*/ 3791312 h 5209198"/>
                <a:gd name="connsiteX2679" fmla="*/ 4505573 w 5326151"/>
                <a:gd name="connsiteY2679" fmla="*/ 3776088 h 5209198"/>
                <a:gd name="connsiteX2680" fmla="*/ 1280102 w 5326151"/>
                <a:gd name="connsiteY2680" fmla="*/ 3768204 h 5209198"/>
                <a:gd name="connsiteX2681" fmla="*/ 1296328 w 5326151"/>
                <a:gd name="connsiteY2681" fmla="*/ 3768204 h 5209198"/>
                <a:gd name="connsiteX2682" fmla="*/ 1296328 w 5326151"/>
                <a:gd name="connsiteY2682" fmla="*/ 3854469 h 5209198"/>
                <a:gd name="connsiteX2683" fmla="*/ 1307145 w 5326151"/>
                <a:gd name="connsiteY2683" fmla="*/ 3870644 h 5209198"/>
                <a:gd name="connsiteX2684" fmla="*/ 1377458 w 5326151"/>
                <a:gd name="connsiteY2684" fmla="*/ 3870644 h 5209198"/>
                <a:gd name="connsiteX2685" fmla="*/ 1377458 w 5326151"/>
                <a:gd name="connsiteY2685" fmla="*/ 3886819 h 5209198"/>
                <a:gd name="connsiteX2686" fmla="*/ 1307145 w 5326151"/>
                <a:gd name="connsiteY2686" fmla="*/ 3886819 h 5209198"/>
                <a:gd name="connsiteX2687" fmla="*/ 1285511 w 5326151"/>
                <a:gd name="connsiteY2687" fmla="*/ 3897602 h 5209198"/>
                <a:gd name="connsiteX2688" fmla="*/ 1263876 w 5326151"/>
                <a:gd name="connsiteY2688" fmla="*/ 3876035 h 5209198"/>
                <a:gd name="connsiteX2689" fmla="*/ 1280102 w 5326151"/>
                <a:gd name="connsiteY2689" fmla="*/ 3854469 h 5209198"/>
                <a:gd name="connsiteX2690" fmla="*/ 1280102 w 5326151"/>
                <a:gd name="connsiteY2690" fmla="*/ 3768204 h 5209198"/>
                <a:gd name="connsiteX2691" fmla="*/ 640756 w 5326151"/>
                <a:gd name="connsiteY2691" fmla="*/ 3763657 h 5209198"/>
                <a:gd name="connsiteX2692" fmla="*/ 620497 w 5326151"/>
                <a:gd name="connsiteY2692" fmla="*/ 3773813 h 5209198"/>
                <a:gd name="connsiteX2693" fmla="*/ 620497 w 5326151"/>
                <a:gd name="connsiteY2693" fmla="*/ 3910920 h 5209198"/>
                <a:gd name="connsiteX2694" fmla="*/ 645820 w 5326151"/>
                <a:gd name="connsiteY2694" fmla="*/ 3910920 h 5209198"/>
                <a:gd name="connsiteX2695" fmla="*/ 645820 w 5326151"/>
                <a:gd name="connsiteY2695" fmla="*/ 3804281 h 5209198"/>
                <a:gd name="connsiteX2696" fmla="*/ 650885 w 5326151"/>
                <a:gd name="connsiteY2696" fmla="*/ 3799203 h 5209198"/>
                <a:gd name="connsiteX2697" fmla="*/ 726856 w 5326151"/>
                <a:gd name="connsiteY2697" fmla="*/ 3799203 h 5209198"/>
                <a:gd name="connsiteX2698" fmla="*/ 731921 w 5326151"/>
                <a:gd name="connsiteY2698" fmla="*/ 3804281 h 5209198"/>
                <a:gd name="connsiteX2699" fmla="*/ 731921 w 5326151"/>
                <a:gd name="connsiteY2699" fmla="*/ 3910920 h 5209198"/>
                <a:gd name="connsiteX2700" fmla="*/ 919316 w 5326151"/>
                <a:gd name="connsiteY2700" fmla="*/ 3910920 h 5209198"/>
                <a:gd name="connsiteX2701" fmla="*/ 919316 w 5326151"/>
                <a:gd name="connsiteY2701" fmla="*/ 3773813 h 5209198"/>
                <a:gd name="connsiteX2702" fmla="*/ 899057 w 5326151"/>
                <a:gd name="connsiteY2702" fmla="*/ 3763657 h 5209198"/>
                <a:gd name="connsiteX2703" fmla="*/ 873733 w 5326151"/>
                <a:gd name="connsiteY2703" fmla="*/ 3773813 h 5209198"/>
                <a:gd name="connsiteX2704" fmla="*/ 868669 w 5326151"/>
                <a:gd name="connsiteY2704" fmla="*/ 3773813 h 5209198"/>
                <a:gd name="connsiteX2705" fmla="*/ 848410 w 5326151"/>
                <a:gd name="connsiteY2705" fmla="*/ 3763657 h 5209198"/>
                <a:gd name="connsiteX2706" fmla="*/ 823086 w 5326151"/>
                <a:gd name="connsiteY2706" fmla="*/ 3773813 h 5209198"/>
                <a:gd name="connsiteX2707" fmla="*/ 818021 w 5326151"/>
                <a:gd name="connsiteY2707" fmla="*/ 3773813 h 5209198"/>
                <a:gd name="connsiteX2708" fmla="*/ 797762 w 5326151"/>
                <a:gd name="connsiteY2708" fmla="*/ 3763657 h 5209198"/>
                <a:gd name="connsiteX2709" fmla="*/ 772439 w 5326151"/>
                <a:gd name="connsiteY2709" fmla="*/ 3773813 h 5209198"/>
                <a:gd name="connsiteX2710" fmla="*/ 767374 w 5326151"/>
                <a:gd name="connsiteY2710" fmla="*/ 3773813 h 5209198"/>
                <a:gd name="connsiteX2711" fmla="*/ 747115 w 5326151"/>
                <a:gd name="connsiteY2711" fmla="*/ 3763657 h 5209198"/>
                <a:gd name="connsiteX2712" fmla="*/ 721791 w 5326151"/>
                <a:gd name="connsiteY2712" fmla="*/ 3773813 h 5209198"/>
                <a:gd name="connsiteX2713" fmla="*/ 716727 w 5326151"/>
                <a:gd name="connsiteY2713" fmla="*/ 3773813 h 5209198"/>
                <a:gd name="connsiteX2714" fmla="*/ 691403 w 5326151"/>
                <a:gd name="connsiteY2714" fmla="*/ 3763657 h 5209198"/>
                <a:gd name="connsiteX2715" fmla="*/ 671144 w 5326151"/>
                <a:gd name="connsiteY2715" fmla="*/ 3773813 h 5209198"/>
                <a:gd name="connsiteX2716" fmla="*/ 666079 w 5326151"/>
                <a:gd name="connsiteY2716" fmla="*/ 3773813 h 5209198"/>
                <a:gd name="connsiteX2717" fmla="*/ 640756 w 5326151"/>
                <a:gd name="connsiteY2717" fmla="*/ 3763657 h 5209198"/>
                <a:gd name="connsiteX2718" fmla="*/ 1290919 w 5326151"/>
                <a:gd name="connsiteY2718" fmla="*/ 3757421 h 5209198"/>
                <a:gd name="connsiteX2719" fmla="*/ 1166520 w 5326151"/>
                <a:gd name="connsiteY2719" fmla="*/ 3881427 h 5209198"/>
                <a:gd name="connsiteX2720" fmla="*/ 1290919 w 5326151"/>
                <a:gd name="connsiteY2720" fmla="*/ 4005433 h 5209198"/>
                <a:gd name="connsiteX2721" fmla="*/ 1415318 w 5326151"/>
                <a:gd name="connsiteY2721" fmla="*/ 3881427 h 5209198"/>
                <a:gd name="connsiteX2722" fmla="*/ 1290919 w 5326151"/>
                <a:gd name="connsiteY2722" fmla="*/ 3757421 h 5209198"/>
                <a:gd name="connsiteX2723" fmla="*/ 2476539 w 5326151"/>
                <a:gd name="connsiteY2723" fmla="*/ 3756079 h 5209198"/>
                <a:gd name="connsiteX2724" fmla="*/ 2481423 w 5326151"/>
                <a:gd name="connsiteY2724" fmla="*/ 3756079 h 5209198"/>
                <a:gd name="connsiteX2725" fmla="*/ 2569327 w 5326151"/>
                <a:gd name="connsiteY2725" fmla="*/ 3756079 h 5209198"/>
                <a:gd name="connsiteX2726" fmla="*/ 2574211 w 5326151"/>
                <a:gd name="connsiteY2726" fmla="*/ 3760965 h 5209198"/>
                <a:gd name="connsiteX2727" fmla="*/ 2574211 w 5326151"/>
                <a:gd name="connsiteY2727" fmla="*/ 3765851 h 5209198"/>
                <a:gd name="connsiteX2728" fmla="*/ 2603512 w 5326151"/>
                <a:gd name="connsiteY2728" fmla="*/ 3765851 h 5209198"/>
                <a:gd name="connsiteX2729" fmla="*/ 2608396 w 5326151"/>
                <a:gd name="connsiteY2729" fmla="*/ 3775623 h 5209198"/>
                <a:gd name="connsiteX2730" fmla="*/ 2608396 w 5326151"/>
                <a:gd name="connsiteY2730" fmla="*/ 3809825 h 5209198"/>
                <a:gd name="connsiteX2731" fmla="*/ 2583978 w 5326151"/>
                <a:gd name="connsiteY2731" fmla="*/ 3844027 h 5209198"/>
                <a:gd name="connsiteX2732" fmla="*/ 2574211 w 5326151"/>
                <a:gd name="connsiteY2732" fmla="*/ 3844027 h 5209198"/>
                <a:gd name="connsiteX2733" fmla="*/ 2564444 w 5326151"/>
                <a:gd name="connsiteY2733" fmla="*/ 3839141 h 5209198"/>
                <a:gd name="connsiteX2734" fmla="*/ 2544909 w 5326151"/>
                <a:gd name="connsiteY2734" fmla="*/ 3853799 h 5209198"/>
                <a:gd name="connsiteX2735" fmla="*/ 2540026 w 5326151"/>
                <a:gd name="connsiteY2735" fmla="*/ 3853799 h 5209198"/>
                <a:gd name="connsiteX2736" fmla="*/ 2535142 w 5326151"/>
                <a:gd name="connsiteY2736" fmla="*/ 3868457 h 5209198"/>
                <a:gd name="connsiteX2737" fmla="*/ 2544909 w 5326151"/>
                <a:gd name="connsiteY2737" fmla="*/ 3888001 h 5209198"/>
                <a:gd name="connsiteX2738" fmla="*/ 2564444 w 5326151"/>
                <a:gd name="connsiteY2738" fmla="*/ 3892887 h 5209198"/>
                <a:gd name="connsiteX2739" fmla="*/ 2564444 w 5326151"/>
                <a:gd name="connsiteY2739" fmla="*/ 3897772 h 5209198"/>
                <a:gd name="connsiteX2740" fmla="*/ 2559560 w 5326151"/>
                <a:gd name="connsiteY2740" fmla="*/ 3902658 h 5209198"/>
                <a:gd name="connsiteX2741" fmla="*/ 2491190 w 5326151"/>
                <a:gd name="connsiteY2741" fmla="*/ 3902658 h 5209198"/>
                <a:gd name="connsiteX2742" fmla="*/ 2486306 w 5326151"/>
                <a:gd name="connsiteY2742" fmla="*/ 3897772 h 5209198"/>
                <a:gd name="connsiteX2743" fmla="*/ 2486306 w 5326151"/>
                <a:gd name="connsiteY2743" fmla="*/ 3892887 h 5209198"/>
                <a:gd name="connsiteX2744" fmla="*/ 2505841 w 5326151"/>
                <a:gd name="connsiteY2744" fmla="*/ 3888001 h 5209198"/>
                <a:gd name="connsiteX2745" fmla="*/ 2515608 w 5326151"/>
                <a:gd name="connsiteY2745" fmla="*/ 3868457 h 5209198"/>
                <a:gd name="connsiteX2746" fmla="*/ 2510724 w 5326151"/>
                <a:gd name="connsiteY2746" fmla="*/ 3858685 h 5209198"/>
                <a:gd name="connsiteX2747" fmla="*/ 2505841 w 5326151"/>
                <a:gd name="connsiteY2747" fmla="*/ 3853799 h 5209198"/>
                <a:gd name="connsiteX2748" fmla="*/ 2486306 w 5326151"/>
                <a:gd name="connsiteY2748" fmla="*/ 3839141 h 5209198"/>
                <a:gd name="connsiteX2749" fmla="*/ 2471656 w 5326151"/>
                <a:gd name="connsiteY2749" fmla="*/ 3844027 h 5209198"/>
                <a:gd name="connsiteX2750" fmla="*/ 2466772 w 5326151"/>
                <a:gd name="connsiteY2750" fmla="*/ 3844027 h 5209198"/>
                <a:gd name="connsiteX2751" fmla="*/ 2437471 w 5326151"/>
                <a:gd name="connsiteY2751" fmla="*/ 3809825 h 5209198"/>
                <a:gd name="connsiteX2752" fmla="*/ 2437471 w 5326151"/>
                <a:gd name="connsiteY2752" fmla="*/ 3775623 h 5209198"/>
                <a:gd name="connsiteX2753" fmla="*/ 2447238 w 5326151"/>
                <a:gd name="connsiteY2753" fmla="*/ 3765851 h 5209198"/>
                <a:gd name="connsiteX2754" fmla="*/ 2476539 w 5326151"/>
                <a:gd name="connsiteY2754" fmla="*/ 3765851 h 5209198"/>
                <a:gd name="connsiteX2755" fmla="*/ 2476539 w 5326151"/>
                <a:gd name="connsiteY2755" fmla="*/ 3760965 h 5209198"/>
                <a:gd name="connsiteX2756" fmla="*/ 2476539 w 5326151"/>
                <a:gd name="connsiteY2756" fmla="*/ 3756079 h 5209198"/>
                <a:gd name="connsiteX2757" fmla="*/ 1290919 w 5326151"/>
                <a:gd name="connsiteY2757" fmla="*/ 3746638 h 5209198"/>
                <a:gd name="connsiteX2758" fmla="*/ 1420727 w 5326151"/>
                <a:gd name="connsiteY2758" fmla="*/ 3881427 h 5209198"/>
                <a:gd name="connsiteX2759" fmla="*/ 1290919 w 5326151"/>
                <a:gd name="connsiteY2759" fmla="*/ 4010824 h 5209198"/>
                <a:gd name="connsiteX2760" fmla="*/ 1155703 w 5326151"/>
                <a:gd name="connsiteY2760" fmla="*/ 3881427 h 5209198"/>
                <a:gd name="connsiteX2761" fmla="*/ 1290919 w 5326151"/>
                <a:gd name="connsiteY2761" fmla="*/ 3746638 h 5209198"/>
                <a:gd name="connsiteX2762" fmla="*/ 3814437 w 5326151"/>
                <a:gd name="connsiteY2762" fmla="*/ 3738642 h 5209198"/>
                <a:gd name="connsiteX2763" fmla="*/ 3814437 w 5326151"/>
                <a:gd name="connsiteY2763" fmla="*/ 3752741 h 5209198"/>
                <a:gd name="connsiteX2764" fmla="*/ 3814437 w 5326151"/>
                <a:gd name="connsiteY2764" fmla="*/ 3759790 h 5209198"/>
                <a:gd name="connsiteX2765" fmla="*/ 3851350 w 5326151"/>
                <a:gd name="connsiteY2765" fmla="*/ 3745691 h 5209198"/>
                <a:gd name="connsiteX2766" fmla="*/ 3858732 w 5326151"/>
                <a:gd name="connsiteY2766" fmla="*/ 3738642 h 5209198"/>
                <a:gd name="connsiteX2767" fmla="*/ 3814437 w 5326151"/>
                <a:gd name="connsiteY2767" fmla="*/ 3738642 h 5209198"/>
                <a:gd name="connsiteX2768" fmla="*/ 904122 w 5326151"/>
                <a:gd name="connsiteY2768" fmla="*/ 3738267 h 5209198"/>
                <a:gd name="connsiteX2769" fmla="*/ 904122 w 5326151"/>
                <a:gd name="connsiteY2769" fmla="*/ 3753501 h 5209198"/>
                <a:gd name="connsiteX2770" fmla="*/ 919316 w 5326151"/>
                <a:gd name="connsiteY2770" fmla="*/ 3763657 h 5209198"/>
                <a:gd name="connsiteX2771" fmla="*/ 924381 w 5326151"/>
                <a:gd name="connsiteY2771" fmla="*/ 3763657 h 5209198"/>
                <a:gd name="connsiteX2772" fmla="*/ 944640 w 5326151"/>
                <a:gd name="connsiteY2772" fmla="*/ 3753501 h 5209198"/>
                <a:gd name="connsiteX2773" fmla="*/ 944640 w 5326151"/>
                <a:gd name="connsiteY2773" fmla="*/ 3738267 h 5209198"/>
                <a:gd name="connsiteX2774" fmla="*/ 904122 w 5326151"/>
                <a:gd name="connsiteY2774" fmla="*/ 3738267 h 5209198"/>
                <a:gd name="connsiteX2775" fmla="*/ 853474 w 5326151"/>
                <a:gd name="connsiteY2775" fmla="*/ 3738267 h 5209198"/>
                <a:gd name="connsiteX2776" fmla="*/ 853474 w 5326151"/>
                <a:gd name="connsiteY2776" fmla="*/ 3753501 h 5209198"/>
                <a:gd name="connsiteX2777" fmla="*/ 868669 w 5326151"/>
                <a:gd name="connsiteY2777" fmla="*/ 3763657 h 5209198"/>
                <a:gd name="connsiteX2778" fmla="*/ 873733 w 5326151"/>
                <a:gd name="connsiteY2778" fmla="*/ 3763657 h 5209198"/>
                <a:gd name="connsiteX2779" fmla="*/ 893992 w 5326151"/>
                <a:gd name="connsiteY2779" fmla="*/ 3753501 h 5209198"/>
                <a:gd name="connsiteX2780" fmla="*/ 893992 w 5326151"/>
                <a:gd name="connsiteY2780" fmla="*/ 3738267 h 5209198"/>
                <a:gd name="connsiteX2781" fmla="*/ 853474 w 5326151"/>
                <a:gd name="connsiteY2781" fmla="*/ 3738267 h 5209198"/>
                <a:gd name="connsiteX2782" fmla="*/ 802827 w 5326151"/>
                <a:gd name="connsiteY2782" fmla="*/ 3738267 h 5209198"/>
                <a:gd name="connsiteX2783" fmla="*/ 802827 w 5326151"/>
                <a:gd name="connsiteY2783" fmla="*/ 3753501 h 5209198"/>
                <a:gd name="connsiteX2784" fmla="*/ 818021 w 5326151"/>
                <a:gd name="connsiteY2784" fmla="*/ 3763657 h 5209198"/>
                <a:gd name="connsiteX2785" fmla="*/ 823086 w 5326151"/>
                <a:gd name="connsiteY2785" fmla="*/ 3763657 h 5209198"/>
                <a:gd name="connsiteX2786" fmla="*/ 843345 w 5326151"/>
                <a:gd name="connsiteY2786" fmla="*/ 3753501 h 5209198"/>
                <a:gd name="connsiteX2787" fmla="*/ 843345 w 5326151"/>
                <a:gd name="connsiteY2787" fmla="*/ 3738267 h 5209198"/>
                <a:gd name="connsiteX2788" fmla="*/ 802827 w 5326151"/>
                <a:gd name="connsiteY2788" fmla="*/ 3738267 h 5209198"/>
                <a:gd name="connsiteX2789" fmla="*/ 752180 w 5326151"/>
                <a:gd name="connsiteY2789" fmla="*/ 3738267 h 5209198"/>
                <a:gd name="connsiteX2790" fmla="*/ 752180 w 5326151"/>
                <a:gd name="connsiteY2790" fmla="*/ 3753501 h 5209198"/>
                <a:gd name="connsiteX2791" fmla="*/ 767374 w 5326151"/>
                <a:gd name="connsiteY2791" fmla="*/ 3763657 h 5209198"/>
                <a:gd name="connsiteX2792" fmla="*/ 772439 w 5326151"/>
                <a:gd name="connsiteY2792" fmla="*/ 3763657 h 5209198"/>
                <a:gd name="connsiteX2793" fmla="*/ 792698 w 5326151"/>
                <a:gd name="connsiteY2793" fmla="*/ 3753501 h 5209198"/>
                <a:gd name="connsiteX2794" fmla="*/ 792698 w 5326151"/>
                <a:gd name="connsiteY2794" fmla="*/ 3738267 h 5209198"/>
                <a:gd name="connsiteX2795" fmla="*/ 752180 w 5326151"/>
                <a:gd name="connsiteY2795" fmla="*/ 3738267 h 5209198"/>
                <a:gd name="connsiteX2796" fmla="*/ 696468 w 5326151"/>
                <a:gd name="connsiteY2796" fmla="*/ 3738267 h 5209198"/>
                <a:gd name="connsiteX2797" fmla="*/ 696468 w 5326151"/>
                <a:gd name="connsiteY2797" fmla="*/ 3753501 h 5209198"/>
                <a:gd name="connsiteX2798" fmla="*/ 716727 w 5326151"/>
                <a:gd name="connsiteY2798" fmla="*/ 3763657 h 5209198"/>
                <a:gd name="connsiteX2799" fmla="*/ 721791 w 5326151"/>
                <a:gd name="connsiteY2799" fmla="*/ 3763657 h 5209198"/>
                <a:gd name="connsiteX2800" fmla="*/ 742050 w 5326151"/>
                <a:gd name="connsiteY2800" fmla="*/ 3753501 h 5209198"/>
                <a:gd name="connsiteX2801" fmla="*/ 742050 w 5326151"/>
                <a:gd name="connsiteY2801" fmla="*/ 3738267 h 5209198"/>
                <a:gd name="connsiteX2802" fmla="*/ 696468 w 5326151"/>
                <a:gd name="connsiteY2802" fmla="*/ 3738267 h 5209198"/>
                <a:gd name="connsiteX2803" fmla="*/ 645820 w 5326151"/>
                <a:gd name="connsiteY2803" fmla="*/ 3738267 h 5209198"/>
                <a:gd name="connsiteX2804" fmla="*/ 645820 w 5326151"/>
                <a:gd name="connsiteY2804" fmla="*/ 3753501 h 5209198"/>
                <a:gd name="connsiteX2805" fmla="*/ 666079 w 5326151"/>
                <a:gd name="connsiteY2805" fmla="*/ 3763657 h 5209198"/>
                <a:gd name="connsiteX2806" fmla="*/ 671144 w 5326151"/>
                <a:gd name="connsiteY2806" fmla="*/ 3763657 h 5209198"/>
                <a:gd name="connsiteX2807" fmla="*/ 686338 w 5326151"/>
                <a:gd name="connsiteY2807" fmla="*/ 3753501 h 5209198"/>
                <a:gd name="connsiteX2808" fmla="*/ 686338 w 5326151"/>
                <a:gd name="connsiteY2808" fmla="*/ 3738267 h 5209198"/>
                <a:gd name="connsiteX2809" fmla="*/ 595173 w 5326151"/>
                <a:gd name="connsiteY2809" fmla="*/ 3738267 h 5209198"/>
                <a:gd name="connsiteX2810" fmla="*/ 595173 w 5326151"/>
                <a:gd name="connsiteY2810" fmla="*/ 3753501 h 5209198"/>
                <a:gd name="connsiteX2811" fmla="*/ 615432 w 5326151"/>
                <a:gd name="connsiteY2811" fmla="*/ 3763657 h 5209198"/>
                <a:gd name="connsiteX2812" fmla="*/ 620497 w 5326151"/>
                <a:gd name="connsiteY2812" fmla="*/ 3763657 h 5209198"/>
                <a:gd name="connsiteX2813" fmla="*/ 635691 w 5326151"/>
                <a:gd name="connsiteY2813" fmla="*/ 3753501 h 5209198"/>
                <a:gd name="connsiteX2814" fmla="*/ 635691 w 5326151"/>
                <a:gd name="connsiteY2814" fmla="*/ 3738267 h 5209198"/>
                <a:gd name="connsiteX2815" fmla="*/ 595173 w 5326151"/>
                <a:gd name="connsiteY2815" fmla="*/ 3738267 h 5209198"/>
                <a:gd name="connsiteX2816" fmla="*/ 2064357 w 5326151"/>
                <a:gd name="connsiteY2816" fmla="*/ 3737106 h 5209198"/>
                <a:gd name="connsiteX2817" fmla="*/ 2071911 w 5326151"/>
                <a:gd name="connsiteY2817" fmla="*/ 3737106 h 5209198"/>
                <a:gd name="connsiteX2818" fmla="*/ 2071911 w 5326151"/>
                <a:gd name="connsiteY2818" fmla="*/ 3752189 h 5209198"/>
                <a:gd name="connsiteX2819" fmla="*/ 2071911 w 5326151"/>
                <a:gd name="connsiteY2819" fmla="*/ 3880391 h 5209198"/>
                <a:gd name="connsiteX2820" fmla="*/ 2071911 w 5326151"/>
                <a:gd name="connsiteY2820" fmla="*/ 3895474 h 5209198"/>
                <a:gd name="connsiteX2821" fmla="*/ 2064357 w 5326151"/>
                <a:gd name="connsiteY2821" fmla="*/ 3895474 h 5209198"/>
                <a:gd name="connsiteX2822" fmla="*/ 2064357 w 5326151"/>
                <a:gd name="connsiteY2822" fmla="*/ 3737106 h 5209198"/>
                <a:gd name="connsiteX2823" fmla="*/ 1290919 w 5326151"/>
                <a:gd name="connsiteY2823" fmla="*/ 3735855 h 5209198"/>
                <a:gd name="connsiteX2824" fmla="*/ 1144886 w 5326151"/>
                <a:gd name="connsiteY2824" fmla="*/ 3881427 h 5209198"/>
                <a:gd name="connsiteX2825" fmla="*/ 1290919 w 5326151"/>
                <a:gd name="connsiteY2825" fmla="*/ 4026999 h 5209198"/>
                <a:gd name="connsiteX2826" fmla="*/ 1436953 w 5326151"/>
                <a:gd name="connsiteY2826" fmla="*/ 3881427 h 5209198"/>
                <a:gd name="connsiteX2827" fmla="*/ 1290919 w 5326151"/>
                <a:gd name="connsiteY2827" fmla="*/ 3735855 h 5209198"/>
                <a:gd name="connsiteX2828" fmla="*/ 231285 w 5326151"/>
                <a:gd name="connsiteY2828" fmla="*/ 3725067 h 5209198"/>
                <a:gd name="connsiteX2829" fmla="*/ 208418 w 5326151"/>
                <a:gd name="connsiteY2829" fmla="*/ 3763343 h 5209198"/>
                <a:gd name="connsiteX2830" fmla="*/ 286164 w 5326151"/>
                <a:gd name="connsiteY2830" fmla="*/ 3763343 h 5209198"/>
                <a:gd name="connsiteX2831" fmla="*/ 286164 w 5326151"/>
                <a:gd name="connsiteY2831" fmla="*/ 3725067 h 5209198"/>
                <a:gd name="connsiteX2832" fmla="*/ 231285 w 5326151"/>
                <a:gd name="connsiteY2832" fmla="*/ 3725067 h 5209198"/>
                <a:gd name="connsiteX2833" fmla="*/ 2598629 w 5326151"/>
                <a:gd name="connsiteY2833" fmla="*/ 3721877 h 5209198"/>
                <a:gd name="connsiteX2834" fmla="*/ 2642581 w 5326151"/>
                <a:gd name="connsiteY2834" fmla="*/ 3780509 h 5209198"/>
                <a:gd name="connsiteX2835" fmla="*/ 2642581 w 5326151"/>
                <a:gd name="connsiteY2835" fmla="*/ 3756079 h 5209198"/>
                <a:gd name="connsiteX2836" fmla="*/ 2642581 w 5326151"/>
                <a:gd name="connsiteY2836" fmla="*/ 3731649 h 5209198"/>
                <a:gd name="connsiteX2837" fmla="*/ 2623047 w 5326151"/>
                <a:gd name="connsiteY2837" fmla="*/ 3726763 h 5209198"/>
                <a:gd name="connsiteX2838" fmla="*/ 2598629 w 5326151"/>
                <a:gd name="connsiteY2838" fmla="*/ 3721877 h 5209198"/>
                <a:gd name="connsiteX2839" fmla="*/ 2447238 w 5326151"/>
                <a:gd name="connsiteY2839" fmla="*/ 3721877 h 5209198"/>
                <a:gd name="connsiteX2840" fmla="*/ 2427703 w 5326151"/>
                <a:gd name="connsiteY2840" fmla="*/ 3726763 h 5209198"/>
                <a:gd name="connsiteX2841" fmla="*/ 2403285 w 5326151"/>
                <a:gd name="connsiteY2841" fmla="*/ 3731649 h 5209198"/>
                <a:gd name="connsiteX2842" fmla="*/ 2403285 w 5326151"/>
                <a:gd name="connsiteY2842" fmla="*/ 3756079 h 5209198"/>
                <a:gd name="connsiteX2843" fmla="*/ 2408169 w 5326151"/>
                <a:gd name="connsiteY2843" fmla="*/ 3780509 h 5209198"/>
                <a:gd name="connsiteX2844" fmla="*/ 2447238 w 5326151"/>
                <a:gd name="connsiteY2844" fmla="*/ 3721877 h 5209198"/>
                <a:gd name="connsiteX2845" fmla="*/ 1374754 w 5326151"/>
                <a:gd name="connsiteY2845" fmla="*/ 3721028 h 5209198"/>
                <a:gd name="connsiteX2846" fmla="*/ 1366640 w 5326151"/>
                <a:gd name="connsiteY2846" fmla="*/ 3725072 h 5209198"/>
                <a:gd name="connsiteX2847" fmla="*/ 1404501 w 5326151"/>
                <a:gd name="connsiteY2847" fmla="*/ 3752030 h 5209198"/>
                <a:gd name="connsiteX2848" fmla="*/ 1399092 w 5326151"/>
                <a:gd name="connsiteY2848" fmla="*/ 3735855 h 5209198"/>
                <a:gd name="connsiteX2849" fmla="*/ 1382866 w 5326151"/>
                <a:gd name="connsiteY2849" fmla="*/ 3725072 h 5209198"/>
                <a:gd name="connsiteX2850" fmla="*/ 1374754 w 5326151"/>
                <a:gd name="connsiteY2850" fmla="*/ 3721028 h 5209198"/>
                <a:gd name="connsiteX2851" fmla="*/ 1204381 w 5326151"/>
                <a:gd name="connsiteY2851" fmla="*/ 3719680 h 5209198"/>
                <a:gd name="connsiteX2852" fmla="*/ 1193564 w 5326151"/>
                <a:gd name="connsiteY2852" fmla="*/ 3725072 h 5209198"/>
                <a:gd name="connsiteX2853" fmla="*/ 1177338 w 5326151"/>
                <a:gd name="connsiteY2853" fmla="*/ 3735855 h 5209198"/>
                <a:gd name="connsiteX2854" fmla="*/ 1171929 w 5326151"/>
                <a:gd name="connsiteY2854" fmla="*/ 3752030 h 5209198"/>
                <a:gd name="connsiteX2855" fmla="*/ 1215198 w 5326151"/>
                <a:gd name="connsiteY2855" fmla="*/ 3725072 h 5209198"/>
                <a:gd name="connsiteX2856" fmla="*/ 1204381 w 5326151"/>
                <a:gd name="connsiteY2856" fmla="*/ 3719680 h 5209198"/>
                <a:gd name="connsiteX2857" fmla="*/ 231285 w 5326151"/>
                <a:gd name="connsiteY2857" fmla="*/ 3715498 h 5209198"/>
                <a:gd name="connsiteX2858" fmla="*/ 290738 w 5326151"/>
                <a:gd name="connsiteY2858" fmla="*/ 3715498 h 5209198"/>
                <a:gd name="connsiteX2859" fmla="*/ 295311 w 5326151"/>
                <a:gd name="connsiteY2859" fmla="*/ 3720282 h 5209198"/>
                <a:gd name="connsiteX2860" fmla="*/ 295311 w 5326151"/>
                <a:gd name="connsiteY2860" fmla="*/ 3768128 h 5209198"/>
                <a:gd name="connsiteX2861" fmla="*/ 290738 w 5326151"/>
                <a:gd name="connsiteY2861" fmla="*/ 3772912 h 5209198"/>
                <a:gd name="connsiteX2862" fmla="*/ 203845 w 5326151"/>
                <a:gd name="connsiteY2862" fmla="*/ 3772912 h 5209198"/>
                <a:gd name="connsiteX2863" fmla="*/ 199272 w 5326151"/>
                <a:gd name="connsiteY2863" fmla="*/ 3768128 h 5209198"/>
                <a:gd name="connsiteX2864" fmla="*/ 199272 w 5326151"/>
                <a:gd name="connsiteY2864" fmla="*/ 3763343 h 5209198"/>
                <a:gd name="connsiteX2865" fmla="*/ 226711 w 5326151"/>
                <a:gd name="connsiteY2865" fmla="*/ 3720282 h 5209198"/>
                <a:gd name="connsiteX2866" fmla="*/ 231285 w 5326151"/>
                <a:gd name="connsiteY2866" fmla="*/ 3715498 h 5209198"/>
                <a:gd name="connsiteX2867" fmla="*/ 1211142 w 5326151"/>
                <a:gd name="connsiteY2867" fmla="*/ 3713615 h 5209198"/>
                <a:gd name="connsiteX2868" fmla="*/ 1226015 w 5326151"/>
                <a:gd name="connsiteY2868" fmla="*/ 3725072 h 5209198"/>
                <a:gd name="connsiteX2869" fmla="*/ 1204381 w 5326151"/>
                <a:gd name="connsiteY2869" fmla="*/ 3741246 h 5209198"/>
                <a:gd name="connsiteX2870" fmla="*/ 1204381 w 5326151"/>
                <a:gd name="connsiteY2870" fmla="*/ 3746638 h 5209198"/>
                <a:gd name="connsiteX2871" fmla="*/ 1290919 w 5326151"/>
                <a:gd name="connsiteY2871" fmla="*/ 3719680 h 5209198"/>
                <a:gd name="connsiteX2872" fmla="*/ 1377458 w 5326151"/>
                <a:gd name="connsiteY2872" fmla="*/ 3746638 h 5209198"/>
                <a:gd name="connsiteX2873" fmla="*/ 1377458 w 5326151"/>
                <a:gd name="connsiteY2873" fmla="*/ 3741246 h 5209198"/>
                <a:gd name="connsiteX2874" fmla="*/ 1350414 w 5326151"/>
                <a:gd name="connsiteY2874" fmla="*/ 3725072 h 5209198"/>
                <a:gd name="connsiteX2875" fmla="*/ 1355823 w 5326151"/>
                <a:gd name="connsiteY2875" fmla="*/ 3725072 h 5209198"/>
                <a:gd name="connsiteX2876" fmla="*/ 1388275 w 5326151"/>
                <a:gd name="connsiteY2876" fmla="*/ 3714289 h 5209198"/>
                <a:gd name="connsiteX2877" fmla="*/ 1404501 w 5326151"/>
                <a:gd name="connsiteY2877" fmla="*/ 3725072 h 5209198"/>
                <a:gd name="connsiteX2878" fmla="*/ 1409910 w 5326151"/>
                <a:gd name="connsiteY2878" fmla="*/ 3762813 h 5209198"/>
                <a:gd name="connsiteX2879" fmla="*/ 1382866 w 5326151"/>
                <a:gd name="connsiteY2879" fmla="*/ 3746638 h 5209198"/>
                <a:gd name="connsiteX2880" fmla="*/ 1382866 w 5326151"/>
                <a:gd name="connsiteY2880" fmla="*/ 3752030 h 5209198"/>
                <a:gd name="connsiteX2881" fmla="*/ 1447770 w 5326151"/>
                <a:gd name="connsiteY2881" fmla="*/ 3843686 h 5209198"/>
                <a:gd name="connsiteX2882" fmla="*/ 1469405 w 5326151"/>
                <a:gd name="connsiteY2882" fmla="*/ 3870644 h 5209198"/>
                <a:gd name="connsiteX2883" fmla="*/ 1469405 w 5326151"/>
                <a:gd name="connsiteY2883" fmla="*/ 3886819 h 5209198"/>
                <a:gd name="connsiteX2884" fmla="*/ 1447770 w 5326151"/>
                <a:gd name="connsiteY2884" fmla="*/ 3913776 h 5209198"/>
                <a:gd name="connsiteX2885" fmla="*/ 1388275 w 5326151"/>
                <a:gd name="connsiteY2885" fmla="*/ 4005433 h 5209198"/>
                <a:gd name="connsiteX2886" fmla="*/ 1415318 w 5326151"/>
                <a:gd name="connsiteY2886" fmla="*/ 4043174 h 5209198"/>
                <a:gd name="connsiteX2887" fmla="*/ 1409910 w 5326151"/>
                <a:gd name="connsiteY2887" fmla="*/ 4048565 h 5209198"/>
                <a:gd name="connsiteX2888" fmla="*/ 1420727 w 5326151"/>
                <a:gd name="connsiteY2888" fmla="*/ 4064740 h 5209198"/>
                <a:gd name="connsiteX2889" fmla="*/ 1404501 w 5326151"/>
                <a:gd name="connsiteY2889" fmla="*/ 4075523 h 5209198"/>
                <a:gd name="connsiteX2890" fmla="*/ 1393684 w 5326151"/>
                <a:gd name="connsiteY2890" fmla="*/ 4059349 h 5209198"/>
                <a:gd name="connsiteX2891" fmla="*/ 1382866 w 5326151"/>
                <a:gd name="connsiteY2891" fmla="*/ 4059349 h 5209198"/>
                <a:gd name="connsiteX2892" fmla="*/ 1361232 w 5326151"/>
                <a:gd name="connsiteY2892" fmla="*/ 4021608 h 5209198"/>
                <a:gd name="connsiteX2893" fmla="*/ 1290919 w 5326151"/>
                <a:gd name="connsiteY2893" fmla="*/ 4037782 h 5209198"/>
                <a:gd name="connsiteX2894" fmla="*/ 1220607 w 5326151"/>
                <a:gd name="connsiteY2894" fmla="*/ 4021608 h 5209198"/>
                <a:gd name="connsiteX2895" fmla="*/ 1193564 w 5326151"/>
                <a:gd name="connsiteY2895" fmla="*/ 4059349 h 5209198"/>
                <a:gd name="connsiteX2896" fmla="*/ 1188155 w 5326151"/>
                <a:gd name="connsiteY2896" fmla="*/ 4059349 h 5209198"/>
                <a:gd name="connsiteX2897" fmla="*/ 1177338 w 5326151"/>
                <a:gd name="connsiteY2897" fmla="*/ 4075523 h 5209198"/>
                <a:gd name="connsiteX2898" fmla="*/ 1161112 w 5326151"/>
                <a:gd name="connsiteY2898" fmla="*/ 4064740 h 5209198"/>
                <a:gd name="connsiteX2899" fmla="*/ 1171929 w 5326151"/>
                <a:gd name="connsiteY2899" fmla="*/ 4048565 h 5209198"/>
                <a:gd name="connsiteX2900" fmla="*/ 1166520 w 5326151"/>
                <a:gd name="connsiteY2900" fmla="*/ 4043174 h 5209198"/>
                <a:gd name="connsiteX2901" fmla="*/ 1188155 w 5326151"/>
                <a:gd name="connsiteY2901" fmla="*/ 4005433 h 5209198"/>
                <a:gd name="connsiteX2902" fmla="*/ 1134068 w 5326151"/>
                <a:gd name="connsiteY2902" fmla="*/ 3913776 h 5209198"/>
                <a:gd name="connsiteX2903" fmla="*/ 1112434 w 5326151"/>
                <a:gd name="connsiteY2903" fmla="*/ 3886819 h 5209198"/>
                <a:gd name="connsiteX2904" fmla="*/ 1112434 w 5326151"/>
                <a:gd name="connsiteY2904" fmla="*/ 3870644 h 5209198"/>
                <a:gd name="connsiteX2905" fmla="*/ 1134068 w 5326151"/>
                <a:gd name="connsiteY2905" fmla="*/ 3843686 h 5209198"/>
                <a:gd name="connsiteX2906" fmla="*/ 1193564 w 5326151"/>
                <a:gd name="connsiteY2906" fmla="*/ 3752030 h 5209198"/>
                <a:gd name="connsiteX2907" fmla="*/ 1193564 w 5326151"/>
                <a:gd name="connsiteY2907" fmla="*/ 3746638 h 5209198"/>
                <a:gd name="connsiteX2908" fmla="*/ 1171929 w 5326151"/>
                <a:gd name="connsiteY2908" fmla="*/ 3762813 h 5209198"/>
                <a:gd name="connsiteX2909" fmla="*/ 1166520 w 5326151"/>
                <a:gd name="connsiteY2909" fmla="*/ 3762813 h 5209198"/>
                <a:gd name="connsiteX2910" fmla="*/ 1171929 w 5326151"/>
                <a:gd name="connsiteY2910" fmla="*/ 3725072 h 5209198"/>
                <a:gd name="connsiteX2911" fmla="*/ 1188155 w 5326151"/>
                <a:gd name="connsiteY2911" fmla="*/ 3714289 h 5209198"/>
                <a:gd name="connsiteX2912" fmla="*/ 1211142 w 5326151"/>
                <a:gd name="connsiteY2912" fmla="*/ 3713615 h 5209198"/>
                <a:gd name="connsiteX2913" fmla="*/ 4160353 w 5326151"/>
                <a:gd name="connsiteY2913" fmla="*/ 3710303 h 5209198"/>
                <a:gd name="connsiteX2914" fmla="*/ 4001722 w 5326151"/>
                <a:gd name="connsiteY2914" fmla="*/ 3868936 h 5209198"/>
                <a:gd name="connsiteX2915" fmla="*/ 4160353 w 5326151"/>
                <a:gd name="connsiteY2915" fmla="*/ 4016994 h 5209198"/>
                <a:gd name="connsiteX2916" fmla="*/ 4308410 w 5326151"/>
                <a:gd name="connsiteY2916" fmla="*/ 3868936 h 5209198"/>
                <a:gd name="connsiteX2917" fmla="*/ 4160353 w 5326151"/>
                <a:gd name="connsiteY2917" fmla="*/ 3710303 h 5209198"/>
                <a:gd name="connsiteX2918" fmla="*/ 2525375 w 5326151"/>
                <a:gd name="connsiteY2918" fmla="*/ 3707219 h 5209198"/>
                <a:gd name="connsiteX2919" fmla="*/ 2408169 w 5326151"/>
                <a:gd name="connsiteY2919" fmla="*/ 3819597 h 5209198"/>
                <a:gd name="connsiteX2920" fmla="*/ 2525375 w 5326151"/>
                <a:gd name="connsiteY2920" fmla="*/ 3936860 h 5209198"/>
                <a:gd name="connsiteX2921" fmla="*/ 2642581 w 5326151"/>
                <a:gd name="connsiteY2921" fmla="*/ 3819597 h 5209198"/>
                <a:gd name="connsiteX2922" fmla="*/ 2525375 w 5326151"/>
                <a:gd name="connsiteY2922" fmla="*/ 3707219 h 5209198"/>
                <a:gd name="connsiteX2923" fmla="*/ 231285 w 5326151"/>
                <a:gd name="connsiteY2923" fmla="*/ 3705928 h 5209198"/>
                <a:gd name="connsiteX2924" fmla="*/ 222138 w 5326151"/>
                <a:gd name="connsiteY2924" fmla="*/ 3710713 h 5209198"/>
                <a:gd name="connsiteX2925" fmla="*/ 190125 w 5326151"/>
                <a:gd name="connsiteY2925" fmla="*/ 3758559 h 5209198"/>
                <a:gd name="connsiteX2926" fmla="*/ 185552 w 5326151"/>
                <a:gd name="connsiteY2926" fmla="*/ 3772912 h 5209198"/>
                <a:gd name="connsiteX2927" fmla="*/ 185552 w 5326151"/>
                <a:gd name="connsiteY2927" fmla="*/ 3806404 h 5209198"/>
                <a:gd name="connsiteX2928" fmla="*/ 190125 w 5326151"/>
                <a:gd name="connsiteY2928" fmla="*/ 3811189 h 5209198"/>
                <a:gd name="connsiteX2929" fmla="*/ 226711 w 5326151"/>
                <a:gd name="connsiteY2929" fmla="*/ 3811189 h 5209198"/>
                <a:gd name="connsiteX2930" fmla="*/ 249578 w 5326151"/>
                <a:gd name="connsiteY2930" fmla="*/ 3801620 h 5209198"/>
                <a:gd name="connsiteX2931" fmla="*/ 272444 w 5326151"/>
                <a:gd name="connsiteY2931" fmla="*/ 3811189 h 5209198"/>
                <a:gd name="connsiteX2932" fmla="*/ 299884 w 5326151"/>
                <a:gd name="connsiteY2932" fmla="*/ 3811189 h 5209198"/>
                <a:gd name="connsiteX2933" fmla="*/ 304458 w 5326151"/>
                <a:gd name="connsiteY2933" fmla="*/ 3806404 h 5209198"/>
                <a:gd name="connsiteX2934" fmla="*/ 304458 w 5326151"/>
                <a:gd name="connsiteY2934" fmla="*/ 3710713 h 5209198"/>
                <a:gd name="connsiteX2935" fmla="*/ 299884 w 5326151"/>
                <a:gd name="connsiteY2935" fmla="*/ 3705928 h 5209198"/>
                <a:gd name="connsiteX2936" fmla="*/ 231285 w 5326151"/>
                <a:gd name="connsiteY2936" fmla="*/ 3705928 h 5209198"/>
                <a:gd name="connsiteX2937" fmla="*/ 4683721 w 5326151"/>
                <a:gd name="connsiteY2937" fmla="*/ 3705044 h 5209198"/>
                <a:gd name="connsiteX2938" fmla="*/ 4770250 w 5326151"/>
                <a:gd name="connsiteY2938" fmla="*/ 3705044 h 5209198"/>
                <a:gd name="connsiteX2939" fmla="*/ 4775340 w 5326151"/>
                <a:gd name="connsiteY2939" fmla="*/ 3710118 h 5209198"/>
                <a:gd name="connsiteX2940" fmla="*/ 4770250 w 5326151"/>
                <a:gd name="connsiteY2940" fmla="*/ 3715193 h 5209198"/>
                <a:gd name="connsiteX2941" fmla="*/ 4683721 w 5326151"/>
                <a:gd name="connsiteY2941" fmla="*/ 3715193 h 5209198"/>
                <a:gd name="connsiteX2942" fmla="*/ 4683721 w 5326151"/>
                <a:gd name="connsiteY2942" fmla="*/ 3705044 h 5209198"/>
                <a:gd name="connsiteX2943" fmla="*/ 2905263 w 5326151"/>
                <a:gd name="connsiteY2943" fmla="*/ 3703793 h 5209198"/>
                <a:gd name="connsiteX2944" fmla="*/ 2889685 w 5326151"/>
                <a:gd name="connsiteY2944" fmla="*/ 3711602 h 5209198"/>
                <a:gd name="connsiteX2945" fmla="*/ 2889685 w 5326151"/>
                <a:gd name="connsiteY2945" fmla="*/ 3727221 h 5209198"/>
                <a:gd name="connsiteX2946" fmla="*/ 2905263 w 5326151"/>
                <a:gd name="connsiteY2946" fmla="*/ 3735030 h 5209198"/>
                <a:gd name="connsiteX2947" fmla="*/ 3403753 w 5326151"/>
                <a:gd name="connsiteY2947" fmla="*/ 3735030 h 5209198"/>
                <a:gd name="connsiteX2948" fmla="*/ 3411542 w 5326151"/>
                <a:gd name="connsiteY2948" fmla="*/ 3727221 h 5209198"/>
                <a:gd name="connsiteX2949" fmla="*/ 3411542 w 5326151"/>
                <a:gd name="connsiteY2949" fmla="*/ 3711602 h 5209198"/>
                <a:gd name="connsiteX2950" fmla="*/ 3403753 w 5326151"/>
                <a:gd name="connsiteY2950" fmla="*/ 3703793 h 5209198"/>
                <a:gd name="connsiteX2951" fmla="*/ 3084408 w 5326151"/>
                <a:gd name="connsiteY2951" fmla="*/ 3703793 h 5209198"/>
                <a:gd name="connsiteX2952" fmla="*/ 2967574 w 5326151"/>
                <a:gd name="connsiteY2952" fmla="*/ 3703793 h 5209198"/>
                <a:gd name="connsiteX2953" fmla="*/ 2905263 w 5326151"/>
                <a:gd name="connsiteY2953" fmla="*/ 3703793 h 5209198"/>
                <a:gd name="connsiteX2954" fmla="*/ 4469943 w 5326151"/>
                <a:gd name="connsiteY2954" fmla="*/ 3699969 h 5209198"/>
                <a:gd name="connsiteX2955" fmla="*/ 4454673 w 5326151"/>
                <a:gd name="connsiteY2955" fmla="*/ 3715193 h 5209198"/>
                <a:gd name="connsiteX2956" fmla="*/ 4454673 w 5326151"/>
                <a:gd name="connsiteY2956" fmla="*/ 3867432 h 5209198"/>
                <a:gd name="connsiteX2957" fmla="*/ 4469943 w 5326151"/>
                <a:gd name="connsiteY2957" fmla="*/ 3882656 h 5209198"/>
                <a:gd name="connsiteX2958" fmla="*/ 4500483 w 5326151"/>
                <a:gd name="connsiteY2958" fmla="*/ 3882656 h 5209198"/>
                <a:gd name="connsiteX2959" fmla="*/ 4505573 w 5326151"/>
                <a:gd name="connsiteY2959" fmla="*/ 3887730 h 5209198"/>
                <a:gd name="connsiteX2960" fmla="*/ 4485213 w 5326151"/>
                <a:gd name="connsiteY2960" fmla="*/ 3928327 h 5209198"/>
                <a:gd name="connsiteX2961" fmla="*/ 4541202 w 5326151"/>
                <a:gd name="connsiteY2961" fmla="*/ 3882656 h 5209198"/>
                <a:gd name="connsiteX2962" fmla="*/ 4658271 w 5326151"/>
                <a:gd name="connsiteY2962" fmla="*/ 3882656 h 5209198"/>
                <a:gd name="connsiteX2963" fmla="*/ 4673541 w 5326151"/>
                <a:gd name="connsiteY2963" fmla="*/ 3867432 h 5209198"/>
                <a:gd name="connsiteX2964" fmla="*/ 4673541 w 5326151"/>
                <a:gd name="connsiteY2964" fmla="*/ 3715193 h 5209198"/>
                <a:gd name="connsiteX2965" fmla="*/ 4658271 w 5326151"/>
                <a:gd name="connsiteY2965" fmla="*/ 3699969 h 5209198"/>
                <a:gd name="connsiteX2966" fmla="*/ 4469943 w 5326151"/>
                <a:gd name="connsiteY2966" fmla="*/ 3699969 h 5209198"/>
                <a:gd name="connsiteX2967" fmla="*/ 1285511 w 5326151"/>
                <a:gd name="connsiteY2967" fmla="*/ 3687331 h 5209198"/>
                <a:gd name="connsiteX2968" fmla="*/ 1263876 w 5326151"/>
                <a:gd name="connsiteY2968" fmla="*/ 3708897 h 5209198"/>
                <a:gd name="connsiteX2969" fmla="*/ 1317963 w 5326151"/>
                <a:gd name="connsiteY2969" fmla="*/ 3708897 h 5209198"/>
                <a:gd name="connsiteX2970" fmla="*/ 1290919 w 5326151"/>
                <a:gd name="connsiteY2970" fmla="*/ 3687331 h 5209198"/>
                <a:gd name="connsiteX2971" fmla="*/ 1285511 w 5326151"/>
                <a:gd name="connsiteY2971" fmla="*/ 3687331 h 5209198"/>
                <a:gd name="connsiteX2972" fmla="*/ 2139894 w 5326151"/>
                <a:gd name="connsiteY2972" fmla="*/ 3684317 h 5209198"/>
                <a:gd name="connsiteX2973" fmla="*/ 2049250 w 5326151"/>
                <a:gd name="connsiteY2973" fmla="*/ 3722024 h 5209198"/>
                <a:gd name="connsiteX2974" fmla="*/ 2011482 w 5326151"/>
                <a:gd name="connsiteY2974" fmla="*/ 3820061 h 5209198"/>
                <a:gd name="connsiteX2975" fmla="*/ 2049250 w 5326151"/>
                <a:gd name="connsiteY2975" fmla="*/ 3910557 h 5209198"/>
                <a:gd name="connsiteX2976" fmla="*/ 2139894 w 5326151"/>
                <a:gd name="connsiteY2976" fmla="*/ 3948263 h 5209198"/>
                <a:gd name="connsiteX2977" fmla="*/ 2230538 w 5326151"/>
                <a:gd name="connsiteY2977" fmla="*/ 3910557 h 5209198"/>
                <a:gd name="connsiteX2978" fmla="*/ 2268307 w 5326151"/>
                <a:gd name="connsiteY2978" fmla="*/ 3820061 h 5209198"/>
                <a:gd name="connsiteX2979" fmla="*/ 2230538 w 5326151"/>
                <a:gd name="connsiteY2979" fmla="*/ 3722024 h 5209198"/>
                <a:gd name="connsiteX2980" fmla="*/ 2139894 w 5326151"/>
                <a:gd name="connsiteY2980" fmla="*/ 3684317 h 5209198"/>
                <a:gd name="connsiteX2981" fmla="*/ 1285511 w 5326151"/>
                <a:gd name="connsiteY2981" fmla="*/ 3681939 h 5209198"/>
                <a:gd name="connsiteX2982" fmla="*/ 1290919 w 5326151"/>
                <a:gd name="connsiteY2982" fmla="*/ 3681939 h 5209198"/>
                <a:gd name="connsiteX2983" fmla="*/ 1323371 w 5326151"/>
                <a:gd name="connsiteY2983" fmla="*/ 3714289 h 5209198"/>
                <a:gd name="connsiteX2984" fmla="*/ 1323371 w 5326151"/>
                <a:gd name="connsiteY2984" fmla="*/ 3719680 h 5209198"/>
                <a:gd name="connsiteX2985" fmla="*/ 1293708 w 5326151"/>
                <a:gd name="connsiteY2985" fmla="*/ 3719680 h 5209198"/>
                <a:gd name="connsiteX2986" fmla="*/ 1290919 w 5326151"/>
                <a:gd name="connsiteY2986" fmla="*/ 3719680 h 5209198"/>
                <a:gd name="connsiteX2987" fmla="*/ 1253059 w 5326151"/>
                <a:gd name="connsiteY2987" fmla="*/ 3719680 h 5209198"/>
                <a:gd name="connsiteX2988" fmla="*/ 1253059 w 5326151"/>
                <a:gd name="connsiteY2988" fmla="*/ 3714289 h 5209198"/>
                <a:gd name="connsiteX2989" fmla="*/ 1285511 w 5326151"/>
                <a:gd name="connsiteY2989" fmla="*/ 3681939 h 5209198"/>
                <a:gd name="connsiteX2990" fmla="*/ 4160353 w 5326151"/>
                <a:gd name="connsiteY2990" fmla="*/ 3678576 h 5209198"/>
                <a:gd name="connsiteX2991" fmla="*/ 4340136 w 5326151"/>
                <a:gd name="connsiteY2991" fmla="*/ 3868936 h 5209198"/>
                <a:gd name="connsiteX2992" fmla="*/ 4160353 w 5326151"/>
                <a:gd name="connsiteY2992" fmla="*/ 4048720 h 5209198"/>
                <a:gd name="connsiteX2993" fmla="*/ 3969995 w 5326151"/>
                <a:gd name="connsiteY2993" fmla="*/ 3868936 h 5209198"/>
                <a:gd name="connsiteX2994" fmla="*/ 4160353 w 5326151"/>
                <a:gd name="connsiteY2994" fmla="*/ 3678576 h 5209198"/>
                <a:gd name="connsiteX2995" fmla="*/ 2569327 w 5326151"/>
                <a:gd name="connsiteY2995" fmla="*/ 3677903 h 5209198"/>
                <a:gd name="connsiteX2996" fmla="*/ 2549793 w 5326151"/>
                <a:gd name="connsiteY2996" fmla="*/ 3687675 h 5209198"/>
                <a:gd name="connsiteX2997" fmla="*/ 2530259 w 5326151"/>
                <a:gd name="connsiteY2997" fmla="*/ 3697447 h 5209198"/>
                <a:gd name="connsiteX2998" fmla="*/ 2593745 w 5326151"/>
                <a:gd name="connsiteY2998" fmla="*/ 3716991 h 5209198"/>
                <a:gd name="connsiteX2999" fmla="*/ 2583978 w 5326151"/>
                <a:gd name="connsiteY2999" fmla="*/ 3697447 h 5209198"/>
                <a:gd name="connsiteX3000" fmla="*/ 2569327 w 5326151"/>
                <a:gd name="connsiteY3000" fmla="*/ 3677903 h 5209198"/>
                <a:gd name="connsiteX3001" fmla="*/ 2476539 w 5326151"/>
                <a:gd name="connsiteY3001" fmla="*/ 3677903 h 5209198"/>
                <a:gd name="connsiteX3002" fmla="*/ 2466772 w 5326151"/>
                <a:gd name="connsiteY3002" fmla="*/ 3697447 h 5209198"/>
                <a:gd name="connsiteX3003" fmla="*/ 2452121 w 5326151"/>
                <a:gd name="connsiteY3003" fmla="*/ 3716991 h 5209198"/>
                <a:gd name="connsiteX3004" fmla="*/ 2520491 w 5326151"/>
                <a:gd name="connsiteY3004" fmla="*/ 3697447 h 5209198"/>
                <a:gd name="connsiteX3005" fmla="*/ 2500957 w 5326151"/>
                <a:gd name="connsiteY3005" fmla="*/ 3687675 h 5209198"/>
                <a:gd name="connsiteX3006" fmla="*/ 2476539 w 5326151"/>
                <a:gd name="connsiteY3006" fmla="*/ 3677903 h 5209198"/>
                <a:gd name="connsiteX3007" fmla="*/ 620497 w 5326151"/>
                <a:gd name="connsiteY3007" fmla="*/ 3677331 h 5209198"/>
                <a:gd name="connsiteX3008" fmla="*/ 600238 w 5326151"/>
                <a:gd name="connsiteY3008" fmla="*/ 3728111 h 5209198"/>
                <a:gd name="connsiteX3009" fmla="*/ 939575 w 5326151"/>
                <a:gd name="connsiteY3009" fmla="*/ 3728111 h 5209198"/>
                <a:gd name="connsiteX3010" fmla="*/ 919316 w 5326151"/>
                <a:gd name="connsiteY3010" fmla="*/ 3677331 h 5209198"/>
                <a:gd name="connsiteX3011" fmla="*/ 620497 w 5326151"/>
                <a:gd name="connsiteY3011" fmla="*/ 3677331 h 5209198"/>
                <a:gd name="connsiteX3012" fmla="*/ 2481423 w 5326151"/>
                <a:gd name="connsiteY3012" fmla="*/ 3663245 h 5209198"/>
                <a:gd name="connsiteX3013" fmla="*/ 2505841 w 5326151"/>
                <a:gd name="connsiteY3013" fmla="*/ 3673017 h 5209198"/>
                <a:gd name="connsiteX3014" fmla="*/ 2525375 w 5326151"/>
                <a:gd name="connsiteY3014" fmla="*/ 3682789 h 5209198"/>
                <a:gd name="connsiteX3015" fmla="*/ 2540026 w 5326151"/>
                <a:gd name="connsiteY3015" fmla="*/ 3673017 h 5209198"/>
                <a:gd name="connsiteX3016" fmla="*/ 2569327 w 5326151"/>
                <a:gd name="connsiteY3016" fmla="*/ 3663245 h 5209198"/>
                <a:gd name="connsiteX3017" fmla="*/ 2574211 w 5326151"/>
                <a:gd name="connsiteY3017" fmla="*/ 3668131 h 5209198"/>
                <a:gd name="connsiteX3018" fmla="*/ 2598629 w 5326151"/>
                <a:gd name="connsiteY3018" fmla="*/ 3692561 h 5209198"/>
                <a:gd name="connsiteX3019" fmla="*/ 2608396 w 5326151"/>
                <a:gd name="connsiteY3019" fmla="*/ 3707219 h 5209198"/>
                <a:gd name="connsiteX3020" fmla="*/ 2623047 w 5326151"/>
                <a:gd name="connsiteY3020" fmla="*/ 3712105 h 5209198"/>
                <a:gd name="connsiteX3021" fmla="*/ 2657232 w 5326151"/>
                <a:gd name="connsiteY3021" fmla="*/ 3726763 h 5209198"/>
                <a:gd name="connsiteX3022" fmla="*/ 2657232 w 5326151"/>
                <a:gd name="connsiteY3022" fmla="*/ 3760965 h 5209198"/>
                <a:gd name="connsiteX3023" fmla="*/ 2657232 w 5326151"/>
                <a:gd name="connsiteY3023" fmla="*/ 3780509 h 5209198"/>
                <a:gd name="connsiteX3024" fmla="*/ 2666999 w 5326151"/>
                <a:gd name="connsiteY3024" fmla="*/ 3790281 h 5209198"/>
                <a:gd name="connsiteX3025" fmla="*/ 2686533 w 5326151"/>
                <a:gd name="connsiteY3025" fmla="*/ 3819597 h 5209198"/>
                <a:gd name="connsiteX3026" fmla="*/ 2666999 w 5326151"/>
                <a:gd name="connsiteY3026" fmla="*/ 3848913 h 5209198"/>
                <a:gd name="connsiteX3027" fmla="*/ 2657232 w 5326151"/>
                <a:gd name="connsiteY3027" fmla="*/ 3863571 h 5209198"/>
                <a:gd name="connsiteX3028" fmla="*/ 2657232 w 5326151"/>
                <a:gd name="connsiteY3028" fmla="*/ 3883115 h 5209198"/>
                <a:gd name="connsiteX3029" fmla="*/ 2657232 w 5326151"/>
                <a:gd name="connsiteY3029" fmla="*/ 3917316 h 5209198"/>
                <a:gd name="connsiteX3030" fmla="*/ 2623047 w 5326151"/>
                <a:gd name="connsiteY3030" fmla="*/ 3931974 h 5209198"/>
                <a:gd name="connsiteX3031" fmla="*/ 2608396 w 5326151"/>
                <a:gd name="connsiteY3031" fmla="*/ 3931974 h 5209198"/>
                <a:gd name="connsiteX3032" fmla="*/ 2598629 w 5326151"/>
                <a:gd name="connsiteY3032" fmla="*/ 3951518 h 5209198"/>
                <a:gd name="connsiteX3033" fmla="*/ 2574211 w 5326151"/>
                <a:gd name="connsiteY3033" fmla="*/ 3975948 h 5209198"/>
                <a:gd name="connsiteX3034" fmla="*/ 2569327 w 5326151"/>
                <a:gd name="connsiteY3034" fmla="*/ 3975948 h 5209198"/>
                <a:gd name="connsiteX3035" fmla="*/ 2540026 w 5326151"/>
                <a:gd name="connsiteY3035" fmla="*/ 3966176 h 5209198"/>
                <a:gd name="connsiteX3036" fmla="*/ 2525375 w 5326151"/>
                <a:gd name="connsiteY3036" fmla="*/ 3961290 h 5209198"/>
                <a:gd name="connsiteX3037" fmla="*/ 2505841 w 5326151"/>
                <a:gd name="connsiteY3037" fmla="*/ 3966176 h 5209198"/>
                <a:gd name="connsiteX3038" fmla="*/ 2481423 w 5326151"/>
                <a:gd name="connsiteY3038" fmla="*/ 3975948 h 5209198"/>
                <a:gd name="connsiteX3039" fmla="*/ 2476539 w 5326151"/>
                <a:gd name="connsiteY3039" fmla="*/ 3975948 h 5209198"/>
                <a:gd name="connsiteX3040" fmla="*/ 2452121 w 5326151"/>
                <a:gd name="connsiteY3040" fmla="*/ 3951518 h 5209198"/>
                <a:gd name="connsiteX3041" fmla="*/ 2442354 w 5326151"/>
                <a:gd name="connsiteY3041" fmla="*/ 3931974 h 5209198"/>
                <a:gd name="connsiteX3042" fmla="*/ 2422820 w 5326151"/>
                <a:gd name="connsiteY3042" fmla="*/ 3931974 h 5209198"/>
                <a:gd name="connsiteX3043" fmla="*/ 2393518 w 5326151"/>
                <a:gd name="connsiteY3043" fmla="*/ 3917316 h 5209198"/>
                <a:gd name="connsiteX3044" fmla="*/ 2388635 w 5326151"/>
                <a:gd name="connsiteY3044" fmla="*/ 3883115 h 5209198"/>
                <a:gd name="connsiteX3045" fmla="*/ 2393518 w 5326151"/>
                <a:gd name="connsiteY3045" fmla="*/ 3863571 h 5209198"/>
                <a:gd name="connsiteX3046" fmla="*/ 2378868 w 5326151"/>
                <a:gd name="connsiteY3046" fmla="*/ 3848913 h 5209198"/>
                <a:gd name="connsiteX3047" fmla="*/ 2359333 w 5326151"/>
                <a:gd name="connsiteY3047" fmla="*/ 3819597 h 5209198"/>
                <a:gd name="connsiteX3048" fmla="*/ 2378868 w 5326151"/>
                <a:gd name="connsiteY3048" fmla="*/ 3790281 h 5209198"/>
                <a:gd name="connsiteX3049" fmla="*/ 2393518 w 5326151"/>
                <a:gd name="connsiteY3049" fmla="*/ 3780509 h 5209198"/>
                <a:gd name="connsiteX3050" fmla="*/ 2388635 w 5326151"/>
                <a:gd name="connsiteY3050" fmla="*/ 3760965 h 5209198"/>
                <a:gd name="connsiteX3051" fmla="*/ 2393518 w 5326151"/>
                <a:gd name="connsiteY3051" fmla="*/ 3726763 h 5209198"/>
                <a:gd name="connsiteX3052" fmla="*/ 2422820 w 5326151"/>
                <a:gd name="connsiteY3052" fmla="*/ 3712105 h 5209198"/>
                <a:gd name="connsiteX3053" fmla="*/ 2442354 w 5326151"/>
                <a:gd name="connsiteY3053" fmla="*/ 3707219 h 5209198"/>
                <a:gd name="connsiteX3054" fmla="*/ 2452121 w 5326151"/>
                <a:gd name="connsiteY3054" fmla="*/ 3692561 h 5209198"/>
                <a:gd name="connsiteX3055" fmla="*/ 2476539 w 5326151"/>
                <a:gd name="connsiteY3055" fmla="*/ 3668131 h 5209198"/>
                <a:gd name="connsiteX3056" fmla="*/ 2481423 w 5326151"/>
                <a:gd name="connsiteY3056" fmla="*/ 3663245 h 5209198"/>
                <a:gd name="connsiteX3057" fmla="*/ 2139894 w 5326151"/>
                <a:gd name="connsiteY3057" fmla="*/ 3661693 h 5209198"/>
                <a:gd name="connsiteX3058" fmla="*/ 2245646 w 5326151"/>
                <a:gd name="connsiteY3058" fmla="*/ 3706941 h 5209198"/>
                <a:gd name="connsiteX3059" fmla="*/ 2268307 w 5326151"/>
                <a:gd name="connsiteY3059" fmla="*/ 3895474 h 5209198"/>
                <a:gd name="connsiteX3060" fmla="*/ 2298522 w 5326151"/>
                <a:gd name="connsiteY3060" fmla="*/ 3925639 h 5209198"/>
                <a:gd name="connsiteX3061" fmla="*/ 2336290 w 5326151"/>
                <a:gd name="connsiteY3061" fmla="*/ 3940722 h 5209198"/>
                <a:gd name="connsiteX3062" fmla="*/ 2426934 w 5326151"/>
                <a:gd name="connsiteY3062" fmla="*/ 4031217 h 5209198"/>
                <a:gd name="connsiteX3063" fmla="*/ 2434488 w 5326151"/>
                <a:gd name="connsiteY3063" fmla="*/ 4106631 h 5209198"/>
                <a:gd name="connsiteX3064" fmla="*/ 2396719 w 5326151"/>
                <a:gd name="connsiteY3064" fmla="*/ 4121713 h 5209198"/>
                <a:gd name="connsiteX3065" fmla="*/ 2358951 w 5326151"/>
                <a:gd name="connsiteY3065" fmla="*/ 4106631 h 5209198"/>
                <a:gd name="connsiteX3066" fmla="*/ 2260753 w 5326151"/>
                <a:gd name="connsiteY3066" fmla="*/ 4016135 h 5209198"/>
                <a:gd name="connsiteX3067" fmla="*/ 2245646 w 5326151"/>
                <a:gd name="connsiteY3067" fmla="*/ 3978428 h 5209198"/>
                <a:gd name="connsiteX3068" fmla="*/ 2215431 w 5326151"/>
                <a:gd name="connsiteY3068" fmla="*/ 3948263 h 5209198"/>
                <a:gd name="connsiteX3069" fmla="*/ 2139894 w 5326151"/>
                <a:gd name="connsiteY3069" fmla="*/ 3970887 h 5209198"/>
                <a:gd name="connsiteX3070" fmla="*/ 2034143 w 5326151"/>
                <a:gd name="connsiteY3070" fmla="*/ 3925639 h 5209198"/>
                <a:gd name="connsiteX3071" fmla="*/ 2034143 w 5326151"/>
                <a:gd name="connsiteY3071" fmla="*/ 3706941 h 5209198"/>
                <a:gd name="connsiteX3072" fmla="*/ 2139894 w 5326151"/>
                <a:gd name="connsiteY3072" fmla="*/ 3661693 h 5209198"/>
                <a:gd name="connsiteX3073" fmla="*/ 4627731 w 5326151"/>
                <a:gd name="connsiteY3073" fmla="*/ 3659372 h 5209198"/>
                <a:gd name="connsiteX3074" fmla="*/ 4770250 w 5326151"/>
                <a:gd name="connsiteY3074" fmla="*/ 3659372 h 5209198"/>
                <a:gd name="connsiteX3075" fmla="*/ 4775340 w 5326151"/>
                <a:gd name="connsiteY3075" fmla="*/ 3664446 h 5209198"/>
                <a:gd name="connsiteX3076" fmla="*/ 4770250 w 5326151"/>
                <a:gd name="connsiteY3076" fmla="*/ 3669521 h 5209198"/>
                <a:gd name="connsiteX3077" fmla="*/ 4627731 w 5326151"/>
                <a:gd name="connsiteY3077" fmla="*/ 3669521 h 5209198"/>
                <a:gd name="connsiteX3078" fmla="*/ 4622641 w 5326151"/>
                <a:gd name="connsiteY3078" fmla="*/ 3664446 h 5209198"/>
                <a:gd name="connsiteX3079" fmla="*/ 4627731 w 5326151"/>
                <a:gd name="connsiteY3079" fmla="*/ 3659372 h 5209198"/>
                <a:gd name="connsiteX3080" fmla="*/ 309031 w 5326151"/>
                <a:gd name="connsiteY3080" fmla="*/ 3653298 h 5209198"/>
                <a:gd name="connsiteX3081" fmla="*/ 514829 w 5326151"/>
                <a:gd name="connsiteY3081" fmla="*/ 3653298 h 5209198"/>
                <a:gd name="connsiteX3082" fmla="*/ 523976 w 5326151"/>
                <a:gd name="connsiteY3082" fmla="*/ 3662867 h 5209198"/>
                <a:gd name="connsiteX3083" fmla="*/ 523976 w 5326151"/>
                <a:gd name="connsiteY3083" fmla="*/ 3815973 h 5209198"/>
                <a:gd name="connsiteX3084" fmla="*/ 523976 w 5326151"/>
                <a:gd name="connsiteY3084" fmla="*/ 3844681 h 5209198"/>
                <a:gd name="connsiteX3085" fmla="*/ 514829 w 5326151"/>
                <a:gd name="connsiteY3085" fmla="*/ 3854250 h 5209198"/>
                <a:gd name="connsiteX3086" fmla="*/ 473670 w 5326151"/>
                <a:gd name="connsiteY3086" fmla="*/ 3854250 h 5209198"/>
                <a:gd name="connsiteX3087" fmla="*/ 469096 w 5326151"/>
                <a:gd name="connsiteY3087" fmla="*/ 3859034 h 5209198"/>
                <a:gd name="connsiteX3088" fmla="*/ 469096 w 5326151"/>
                <a:gd name="connsiteY3088" fmla="*/ 3863819 h 5209198"/>
                <a:gd name="connsiteX3089" fmla="*/ 464523 w 5326151"/>
                <a:gd name="connsiteY3089" fmla="*/ 3868604 h 5209198"/>
                <a:gd name="connsiteX3090" fmla="*/ 464523 w 5326151"/>
                <a:gd name="connsiteY3090" fmla="*/ 3873388 h 5209198"/>
                <a:gd name="connsiteX3091" fmla="*/ 459950 w 5326151"/>
                <a:gd name="connsiteY3091" fmla="*/ 3873388 h 5209198"/>
                <a:gd name="connsiteX3092" fmla="*/ 459950 w 5326151"/>
                <a:gd name="connsiteY3092" fmla="*/ 3878173 h 5209198"/>
                <a:gd name="connsiteX3093" fmla="*/ 455376 w 5326151"/>
                <a:gd name="connsiteY3093" fmla="*/ 3878173 h 5209198"/>
                <a:gd name="connsiteX3094" fmla="*/ 450803 w 5326151"/>
                <a:gd name="connsiteY3094" fmla="*/ 3878173 h 5209198"/>
                <a:gd name="connsiteX3095" fmla="*/ 450803 w 5326151"/>
                <a:gd name="connsiteY3095" fmla="*/ 3882957 h 5209198"/>
                <a:gd name="connsiteX3096" fmla="*/ 446230 w 5326151"/>
                <a:gd name="connsiteY3096" fmla="*/ 3882957 h 5209198"/>
                <a:gd name="connsiteX3097" fmla="*/ 441656 w 5326151"/>
                <a:gd name="connsiteY3097" fmla="*/ 3882957 h 5209198"/>
                <a:gd name="connsiteX3098" fmla="*/ 437083 w 5326151"/>
                <a:gd name="connsiteY3098" fmla="*/ 3882957 h 5209198"/>
                <a:gd name="connsiteX3099" fmla="*/ 427937 w 5326151"/>
                <a:gd name="connsiteY3099" fmla="*/ 3882957 h 5209198"/>
                <a:gd name="connsiteX3100" fmla="*/ 423363 w 5326151"/>
                <a:gd name="connsiteY3100" fmla="*/ 3882957 h 5209198"/>
                <a:gd name="connsiteX3101" fmla="*/ 418790 w 5326151"/>
                <a:gd name="connsiteY3101" fmla="*/ 3882957 h 5209198"/>
                <a:gd name="connsiteX3102" fmla="*/ 418790 w 5326151"/>
                <a:gd name="connsiteY3102" fmla="*/ 3878173 h 5209198"/>
                <a:gd name="connsiteX3103" fmla="*/ 414217 w 5326151"/>
                <a:gd name="connsiteY3103" fmla="*/ 3878173 h 5209198"/>
                <a:gd name="connsiteX3104" fmla="*/ 409643 w 5326151"/>
                <a:gd name="connsiteY3104" fmla="*/ 3873388 h 5209198"/>
                <a:gd name="connsiteX3105" fmla="*/ 405070 w 5326151"/>
                <a:gd name="connsiteY3105" fmla="*/ 3873388 h 5209198"/>
                <a:gd name="connsiteX3106" fmla="*/ 405070 w 5326151"/>
                <a:gd name="connsiteY3106" fmla="*/ 3868604 h 5209198"/>
                <a:gd name="connsiteX3107" fmla="*/ 400497 w 5326151"/>
                <a:gd name="connsiteY3107" fmla="*/ 3863819 h 5209198"/>
                <a:gd name="connsiteX3108" fmla="*/ 400497 w 5326151"/>
                <a:gd name="connsiteY3108" fmla="*/ 3859034 h 5209198"/>
                <a:gd name="connsiteX3109" fmla="*/ 395924 w 5326151"/>
                <a:gd name="connsiteY3109" fmla="*/ 3854250 h 5209198"/>
                <a:gd name="connsiteX3110" fmla="*/ 286164 w 5326151"/>
                <a:gd name="connsiteY3110" fmla="*/ 3854250 h 5209198"/>
                <a:gd name="connsiteX3111" fmla="*/ 286164 w 5326151"/>
                <a:gd name="connsiteY3111" fmla="*/ 3859034 h 5209198"/>
                <a:gd name="connsiteX3112" fmla="*/ 281591 w 5326151"/>
                <a:gd name="connsiteY3112" fmla="*/ 3863819 h 5209198"/>
                <a:gd name="connsiteX3113" fmla="*/ 281591 w 5326151"/>
                <a:gd name="connsiteY3113" fmla="*/ 3868604 h 5209198"/>
                <a:gd name="connsiteX3114" fmla="*/ 277018 w 5326151"/>
                <a:gd name="connsiteY3114" fmla="*/ 3873388 h 5209198"/>
                <a:gd name="connsiteX3115" fmla="*/ 272444 w 5326151"/>
                <a:gd name="connsiteY3115" fmla="*/ 3878173 h 5209198"/>
                <a:gd name="connsiteX3116" fmla="*/ 267871 w 5326151"/>
                <a:gd name="connsiteY3116" fmla="*/ 3878173 h 5209198"/>
                <a:gd name="connsiteX3117" fmla="*/ 263298 w 5326151"/>
                <a:gd name="connsiteY3117" fmla="*/ 3882957 h 5209198"/>
                <a:gd name="connsiteX3118" fmla="*/ 258725 w 5326151"/>
                <a:gd name="connsiteY3118" fmla="*/ 3882957 h 5209198"/>
                <a:gd name="connsiteX3119" fmla="*/ 249578 w 5326151"/>
                <a:gd name="connsiteY3119" fmla="*/ 3882957 h 5209198"/>
                <a:gd name="connsiteX3120" fmla="*/ 240431 w 5326151"/>
                <a:gd name="connsiteY3120" fmla="*/ 3882957 h 5209198"/>
                <a:gd name="connsiteX3121" fmla="*/ 235858 w 5326151"/>
                <a:gd name="connsiteY3121" fmla="*/ 3882957 h 5209198"/>
                <a:gd name="connsiteX3122" fmla="*/ 231285 w 5326151"/>
                <a:gd name="connsiteY3122" fmla="*/ 3878173 h 5209198"/>
                <a:gd name="connsiteX3123" fmla="*/ 226711 w 5326151"/>
                <a:gd name="connsiteY3123" fmla="*/ 3878173 h 5209198"/>
                <a:gd name="connsiteX3124" fmla="*/ 222138 w 5326151"/>
                <a:gd name="connsiteY3124" fmla="*/ 3873388 h 5209198"/>
                <a:gd name="connsiteX3125" fmla="*/ 217565 w 5326151"/>
                <a:gd name="connsiteY3125" fmla="*/ 3868604 h 5209198"/>
                <a:gd name="connsiteX3126" fmla="*/ 217565 w 5326151"/>
                <a:gd name="connsiteY3126" fmla="*/ 3863819 h 5209198"/>
                <a:gd name="connsiteX3127" fmla="*/ 212992 w 5326151"/>
                <a:gd name="connsiteY3127" fmla="*/ 3859034 h 5209198"/>
                <a:gd name="connsiteX3128" fmla="*/ 212992 w 5326151"/>
                <a:gd name="connsiteY3128" fmla="*/ 3854250 h 5209198"/>
                <a:gd name="connsiteX3129" fmla="*/ 180978 w 5326151"/>
                <a:gd name="connsiteY3129" fmla="*/ 3854250 h 5209198"/>
                <a:gd name="connsiteX3130" fmla="*/ 171832 w 5326151"/>
                <a:gd name="connsiteY3130" fmla="*/ 3844681 h 5209198"/>
                <a:gd name="connsiteX3131" fmla="*/ 171832 w 5326151"/>
                <a:gd name="connsiteY3131" fmla="*/ 3815973 h 5209198"/>
                <a:gd name="connsiteX3132" fmla="*/ 171832 w 5326151"/>
                <a:gd name="connsiteY3132" fmla="*/ 3763343 h 5209198"/>
                <a:gd name="connsiteX3133" fmla="*/ 171832 w 5326151"/>
                <a:gd name="connsiteY3133" fmla="*/ 3758559 h 5209198"/>
                <a:gd name="connsiteX3134" fmla="*/ 217565 w 5326151"/>
                <a:gd name="connsiteY3134" fmla="*/ 3696359 h 5209198"/>
                <a:gd name="connsiteX3135" fmla="*/ 222138 w 5326151"/>
                <a:gd name="connsiteY3135" fmla="*/ 3691575 h 5209198"/>
                <a:gd name="connsiteX3136" fmla="*/ 299884 w 5326151"/>
                <a:gd name="connsiteY3136" fmla="*/ 3691575 h 5209198"/>
                <a:gd name="connsiteX3137" fmla="*/ 299884 w 5326151"/>
                <a:gd name="connsiteY3137" fmla="*/ 3662867 h 5209198"/>
                <a:gd name="connsiteX3138" fmla="*/ 309031 w 5326151"/>
                <a:gd name="connsiteY3138" fmla="*/ 3653298 h 5209198"/>
                <a:gd name="connsiteX3139" fmla="*/ 3932558 w 5326151"/>
                <a:gd name="connsiteY3139" fmla="*/ 3639950 h 5209198"/>
                <a:gd name="connsiteX3140" fmla="*/ 3903028 w 5326151"/>
                <a:gd name="connsiteY3140" fmla="*/ 3654048 h 5209198"/>
                <a:gd name="connsiteX3141" fmla="*/ 3947323 w 5326151"/>
                <a:gd name="connsiteY3141" fmla="*/ 3654048 h 5209198"/>
                <a:gd name="connsiteX3142" fmla="*/ 3954706 w 5326151"/>
                <a:gd name="connsiteY3142" fmla="*/ 3661098 h 5209198"/>
                <a:gd name="connsiteX3143" fmla="*/ 3947323 w 5326151"/>
                <a:gd name="connsiteY3143" fmla="*/ 3668147 h 5209198"/>
                <a:gd name="connsiteX3144" fmla="*/ 3903028 w 5326151"/>
                <a:gd name="connsiteY3144" fmla="*/ 3668147 h 5209198"/>
                <a:gd name="connsiteX3145" fmla="*/ 3903028 w 5326151"/>
                <a:gd name="connsiteY3145" fmla="*/ 3710444 h 5209198"/>
                <a:gd name="connsiteX3146" fmla="*/ 3903028 w 5326151"/>
                <a:gd name="connsiteY3146" fmla="*/ 3717494 h 5209198"/>
                <a:gd name="connsiteX3147" fmla="*/ 3903028 w 5326151"/>
                <a:gd name="connsiteY3147" fmla="*/ 3724543 h 5209198"/>
                <a:gd name="connsiteX3148" fmla="*/ 3932558 w 5326151"/>
                <a:gd name="connsiteY3148" fmla="*/ 3710444 h 5209198"/>
                <a:gd name="connsiteX3149" fmla="*/ 3976854 w 5326151"/>
                <a:gd name="connsiteY3149" fmla="*/ 3668147 h 5209198"/>
                <a:gd name="connsiteX3150" fmla="*/ 3991619 w 5326151"/>
                <a:gd name="connsiteY3150" fmla="*/ 3639950 h 5209198"/>
                <a:gd name="connsiteX3151" fmla="*/ 3932558 w 5326151"/>
                <a:gd name="connsiteY3151" fmla="*/ 3639950 h 5209198"/>
                <a:gd name="connsiteX3152" fmla="*/ 4602282 w 5326151"/>
                <a:gd name="connsiteY3152" fmla="*/ 3613700 h 5209198"/>
                <a:gd name="connsiteX3153" fmla="*/ 4587012 w 5326151"/>
                <a:gd name="connsiteY3153" fmla="*/ 3628924 h 5209198"/>
                <a:gd name="connsiteX3154" fmla="*/ 4587012 w 5326151"/>
                <a:gd name="connsiteY3154" fmla="*/ 3689820 h 5209198"/>
                <a:gd name="connsiteX3155" fmla="*/ 4658271 w 5326151"/>
                <a:gd name="connsiteY3155" fmla="*/ 3689820 h 5209198"/>
                <a:gd name="connsiteX3156" fmla="*/ 4683721 w 5326151"/>
                <a:gd name="connsiteY3156" fmla="*/ 3715193 h 5209198"/>
                <a:gd name="connsiteX3157" fmla="*/ 4683721 w 5326151"/>
                <a:gd name="connsiteY3157" fmla="*/ 3750715 h 5209198"/>
                <a:gd name="connsiteX3158" fmla="*/ 4770250 w 5326151"/>
                <a:gd name="connsiteY3158" fmla="*/ 3750715 h 5209198"/>
                <a:gd name="connsiteX3159" fmla="*/ 4775340 w 5326151"/>
                <a:gd name="connsiteY3159" fmla="*/ 3755790 h 5209198"/>
                <a:gd name="connsiteX3160" fmla="*/ 4770250 w 5326151"/>
                <a:gd name="connsiteY3160" fmla="*/ 3760865 h 5209198"/>
                <a:gd name="connsiteX3161" fmla="*/ 4683721 w 5326151"/>
                <a:gd name="connsiteY3161" fmla="*/ 3760865 h 5209198"/>
                <a:gd name="connsiteX3162" fmla="*/ 4683721 w 5326151"/>
                <a:gd name="connsiteY3162" fmla="*/ 3796387 h 5209198"/>
                <a:gd name="connsiteX3163" fmla="*/ 4719350 w 5326151"/>
                <a:gd name="connsiteY3163" fmla="*/ 3796387 h 5209198"/>
                <a:gd name="connsiteX3164" fmla="*/ 4724440 w 5326151"/>
                <a:gd name="connsiteY3164" fmla="*/ 3796387 h 5209198"/>
                <a:gd name="connsiteX3165" fmla="*/ 4775340 w 5326151"/>
                <a:gd name="connsiteY3165" fmla="*/ 3842059 h 5209198"/>
                <a:gd name="connsiteX3166" fmla="*/ 4760070 w 5326151"/>
                <a:gd name="connsiteY3166" fmla="*/ 3806536 h 5209198"/>
                <a:gd name="connsiteX3167" fmla="*/ 4760070 w 5326151"/>
                <a:gd name="connsiteY3167" fmla="*/ 3801462 h 5209198"/>
                <a:gd name="connsiteX3168" fmla="*/ 4765160 w 5326151"/>
                <a:gd name="connsiteY3168" fmla="*/ 3796387 h 5209198"/>
                <a:gd name="connsiteX3169" fmla="*/ 4790610 w 5326151"/>
                <a:gd name="connsiteY3169" fmla="*/ 3796387 h 5209198"/>
                <a:gd name="connsiteX3170" fmla="*/ 4805879 w 5326151"/>
                <a:gd name="connsiteY3170" fmla="*/ 3781163 h 5209198"/>
                <a:gd name="connsiteX3171" fmla="*/ 4805879 w 5326151"/>
                <a:gd name="connsiteY3171" fmla="*/ 3628924 h 5209198"/>
                <a:gd name="connsiteX3172" fmla="*/ 4790610 w 5326151"/>
                <a:gd name="connsiteY3172" fmla="*/ 3613700 h 5209198"/>
                <a:gd name="connsiteX3173" fmla="*/ 4602282 w 5326151"/>
                <a:gd name="connsiteY3173" fmla="*/ 3613700 h 5209198"/>
                <a:gd name="connsiteX3174" fmla="*/ 635691 w 5326151"/>
                <a:gd name="connsiteY3174" fmla="*/ 3611316 h 5209198"/>
                <a:gd name="connsiteX3175" fmla="*/ 620497 w 5326151"/>
                <a:gd name="connsiteY3175" fmla="*/ 3621472 h 5209198"/>
                <a:gd name="connsiteX3176" fmla="*/ 620497 w 5326151"/>
                <a:gd name="connsiteY3176" fmla="*/ 3651941 h 5209198"/>
                <a:gd name="connsiteX3177" fmla="*/ 635691 w 5326151"/>
                <a:gd name="connsiteY3177" fmla="*/ 3667175 h 5209198"/>
                <a:gd name="connsiteX3178" fmla="*/ 904122 w 5326151"/>
                <a:gd name="connsiteY3178" fmla="*/ 3667175 h 5209198"/>
                <a:gd name="connsiteX3179" fmla="*/ 919316 w 5326151"/>
                <a:gd name="connsiteY3179" fmla="*/ 3651941 h 5209198"/>
                <a:gd name="connsiteX3180" fmla="*/ 919316 w 5326151"/>
                <a:gd name="connsiteY3180" fmla="*/ 3621472 h 5209198"/>
                <a:gd name="connsiteX3181" fmla="*/ 904122 w 5326151"/>
                <a:gd name="connsiteY3181" fmla="*/ 3611316 h 5209198"/>
                <a:gd name="connsiteX3182" fmla="*/ 635691 w 5326151"/>
                <a:gd name="connsiteY3182" fmla="*/ 3611316 h 5209198"/>
                <a:gd name="connsiteX3183" fmla="*/ 4602282 w 5326151"/>
                <a:gd name="connsiteY3183" fmla="*/ 3598476 h 5209198"/>
                <a:gd name="connsiteX3184" fmla="*/ 4790610 w 5326151"/>
                <a:gd name="connsiteY3184" fmla="*/ 3598476 h 5209198"/>
                <a:gd name="connsiteX3185" fmla="*/ 4821149 w 5326151"/>
                <a:gd name="connsiteY3185" fmla="*/ 3628924 h 5209198"/>
                <a:gd name="connsiteX3186" fmla="*/ 4821149 w 5326151"/>
                <a:gd name="connsiteY3186" fmla="*/ 3781163 h 5209198"/>
                <a:gd name="connsiteX3187" fmla="*/ 4790610 w 5326151"/>
                <a:gd name="connsiteY3187" fmla="*/ 3811611 h 5209198"/>
                <a:gd name="connsiteX3188" fmla="*/ 4780430 w 5326151"/>
                <a:gd name="connsiteY3188" fmla="*/ 3811611 h 5209198"/>
                <a:gd name="connsiteX3189" fmla="*/ 4795700 w 5326151"/>
                <a:gd name="connsiteY3189" fmla="*/ 3857283 h 5209198"/>
                <a:gd name="connsiteX3190" fmla="*/ 4800789 w 5326151"/>
                <a:gd name="connsiteY3190" fmla="*/ 3862357 h 5209198"/>
                <a:gd name="connsiteX3191" fmla="*/ 4790610 w 5326151"/>
                <a:gd name="connsiteY3191" fmla="*/ 3872506 h 5209198"/>
                <a:gd name="connsiteX3192" fmla="*/ 4780430 w 5326151"/>
                <a:gd name="connsiteY3192" fmla="*/ 3867432 h 5209198"/>
                <a:gd name="connsiteX3193" fmla="*/ 4714260 w 5326151"/>
                <a:gd name="connsiteY3193" fmla="*/ 3811611 h 5209198"/>
                <a:gd name="connsiteX3194" fmla="*/ 4688811 w 5326151"/>
                <a:gd name="connsiteY3194" fmla="*/ 3811611 h 5209198"/>
                <a:gd name="connsiteX3195" fmla="*/ 4688811 w 5326151"/>
                <a:gd name="connsiteY3195" fmla="*/ 3867432 h 5209198"/>
                <a:gd name="connsiteX3196" fmla="*/ 4658271 w 5326151"/>
                <a:gd name="connsiteY3196" fmla="*/ 3897880 h 5209198"/>
                <a:gd name="connsiteX3197" fmla="*/ 4546292 w 5326151"/>
                <a:gd name="connsiteY3197" fmla="*/ 3897880 h 5209198"/>
                <a:gd name="connsiteX3198" fmla="*/ 4480123 w 5326151"/>
                <a:gd name="connsiteY3198" fmla="*/ 3953701 h 5209198"/>
                <a:gd name="connsiteX3199" fmla="*/ 4475033 w 5326151"/>
                <a:gd name="connsiteY3199" fmla="*/ 3958775 h 5209198"/>
                <a:gd name="connsiteX3200" fmla="*/ 4469943 w 5326151"/>
                <a:gd name="connsiteY3200" fmla="*/ 3953701 h 5209198"/>
                <a:gd name="connsiteX3201" fmla="*/ 4464853 w 5326151"/>
                <a:gd name="connsiteY3201" fmla="*/ 3943551 h 5209198"/>
                <a:gd name="connsiteX3202" fmla="*/ 4485213 w 5326151"/>
                <a:gd name="connsiteY3202" fmla="*/ 3897880 h 5209198"/>
                <a:gd name="connsiteX3203" fmla="*/ 4469943 w 5326151"/>
                <a:gd name="connsiteY3203" fmla="*/ 3897880 h 5209198"/>
                <a:gd name="connsiteX3204" fmla="*/ 4439403 w 5326151"/>
                <a:gd name="connsiteY3204" fmla="*/ 3867432 h 5209198"/>
                <a:gd name="connsiteX3205" fmla="*/ 4439403 w 5326151"/>
                <a:gd name="connsiteY3205" fmla="*/ 3715193 h 5209198"/>
                <a:gd name="connsiteX3206" fmla="*/ 4469943 w 5326151"/>
                <a:gd name="connsiteY3206" fmla="*/ 3684745 h 5209198"/>
                <a:gd name="connsiteX3207" fmla="*/ 4571742 w 5326151"/>
                <a:gd name="connsiteY3207" fmla="*/ 3684745 h 5209198"/>
                <a:gd name="connsiteX3208" fmla="*/ 4571742 w 5326151"/>
                <a:gd name="connsiteY3208" fmla="*/ 3628924 h 5209198"/>
                <a:gd name="connsiteX3209" fmla="*/ 4602282 w 5326151"/>
                <a:gd name="connsiteY3209" fmla="*/ 3598476 h 5209198"/>
                <a:gd name="connsiteX3210" fmla="*/ 3762759 w 5326151"/>
                <a:gd name="connsiteY3210" fmla="*/ 3597653 h 5209198"/>
                <a:gd name="connsiteX3211" fmla="*/ 3947323 w 5326151"/>
                <a:gd name="connsiteY3211" fmla="*/ 3597653 h 5209198"/>
                <a:gd name="connsiteX3212" fmla="*/ 3954706 w 5326151"/>
                <a:gd name="connsiteY3212" fmla="*/ 3604702 h 5209198"/>
                <a:gd name="connsiteX3213" fmla="*/ 3947323 w 5326151"/>
                <a:gd name="connsiteY3213" fmla="*/ 3611752 h 5209198"/>
                <a:gd name="connsiteX3214" fmla="*/ 3762759 w 5326151"/>
                <a:gd name="connsiteY3214" fmla="*/ 3611752 h 5209198"/>
                <a:gd name="connsiteX3215" fmla="*/ 3755376 w 5326151"/>
                <a:gd name="connsiteY3215" fmla="*/ 3604702 h 5209198"/>
                <a:gd name="connsiteX3216" fmla="*/ 3762759 w 5326151"/>
                <a:gd name="connsiteY3216" fmla="*/ 3597653 h 5209198"/>
                <a:gd name="connsiteX3217" fmla="*/ 635691 w 5326151"/>
                <a:gd name="connsiteY3217" fmla="*/ 3596082 h 5209198"/>
                <a:gd name="connsiteX3218" fmla="*/ 904122 w 5326151"/>
                <a:gd name="connsiteY3218" fmla="*/ 3596082 h 5209198"/>
                <a:gd name="connsiteX3219" fmla="*/ 934510 w 5326151"/>
                <a:gd name="connsiteY3219" fmla="*/ 3621472 h 5209198"/>
                <a:gd name="connsiteX3220" fmla="*/ 934510 w 5326151"/>
                <a:gd name="connsiteY3220" fmla="*/ 3651941 h 5209198"/>
                <a:gd name="connsiteX3221" fmla="*/ 929445 w 5326151"/>
                <a:gd name="connsiteY3221" fmla="*/ 3667175 h 5209198"/>
                <a:gd name="connsiteX3222" fmla="*/ 934510 w 5326151"/>
                <a:gd name="connsiteY3222" fmla="*/ 3667175 h 5209198"/>
                <a:gd name="connsiteX3223" fmla="*/ 959834 w 5326151"/>
                <a:gd name="connsiteY3223" fmla="*/ 3728111 h 5209198"/>
                <a:gd name="connsiteX3224" fmla="*/ 959834 w 5326151"/>
                <a:gd name="connsiteY3224" fmla="*/ 3733189 h 5209198"/>
                <a:gd name="connsiteX3225" fmla="*/ 959834 w 5326151"/>
                <a:gd name="connsiteY3225" fmla="*/ 3738267 h 5209198"/>
                <a:gd name="connsiteX3226" fmla="*/ 959834 w 5326151"/>
                <a:gd name="connsiteY3226" fmla="*/ 3753501 h 5209198"/>
                <a:gd name="connsiteX3227" fmla="*/ 934510 w 5326151"/>
                <a:gd name="connsiteY3227" fmla="*/ 3778891 h 5209198"/>
                <a:gd name="connsiteX3228" fmla="*/ 934510 w 5326151"/>
                <a:gd name="connsiteY3228" fmla="*/ 3905842 h 5209198"/>
                <a:gd name="connsiteX3229" fmla="*/ 954769 w 5326151"/>
                <a:gd name="connsiteY3229" fmla="*/ 3926154 h 5209198"/>
                <a:gd name="connsiteX3230" fmla="*/ 954769 w 5326151"/>
                <a:gd name="connsiteY3230" fmla="*/ 3936310 h 5209198"/>
                <a:gd name="connsiteX3231" fmla="*/ 934510 w 5326151"/>
                <a:gd name="connsiteY3231" fmla="*/ 3956622 h 5209198"/>
                <a:gd name="connsiteX3232" fmla="*/ 610367 w 5326151"/>
                <a:gd name="connsiteY3232" fmla="*/ 3956622 h 5209198"/>
                <a:gd name="connsiteX3233" fmla="*/ 585044 w 5326151"/>
                <a:gd name="connsiteY3233" fmla="*/ 3936310 h 5209198"/>
                <a:gd name="connsiteX3234" fmla="*/ 585044 w 5326151"/>
                <a:gd name="connsiteY3234" fmla="*/ 3926154 h 5209198"/>
                <a:gd name="connsiteX3235" fmla="*/ 605303 w 5326151"/>
                <a:gd name="connsiteY3235" fmla="*/ 3905842 h 5209198"/>
                <a:gd name="connsiteX3236" fmla="*/ 605303 w 5326151"/>
                <a:gd name="connsiteY3236" fmla="*/ 3778891 h 5209198"/>
                <a:gd name="connsiteX3237" fmla="*/ 579979 w 5326151"/>
                <a:gd name="connsiteY3237" fmla="*/ 3753501 h 5209198"/>
                <a:gd name="connsiteX3238" fmla="*/ 579979 w 5326151"/>
                <a:gd name="connsiteY3238" fmla="*/ 3738267 h 5209198"/>
                <a:gd name="connsiteX3239" fmla="*/ 579979 w 5326151"/>
                <a:gd name="connsiteY3239" fmla="*/ 3733189 h 5209198"/>
                <a:gd name="connsiteX3240" fmla="*/ 585044 w 5326151"/>
                <a:gd name="connsiteY3240" fmla="*/ 3728111 h 5209198"/>
                <a:gd name="connsiteX3241" fmla="*/ 605303 w 5326151"/>
                <a:gd name="connsiteY3241" fmla="*/ 3667175 h 5209198"/>
                <a:gd name="connsiteX3242" fmla="*/ 610367 w 5326151"/>
                <a:gd name="connsiteY3242" fmla="*/ 3667175 h 5209198"/>
                <a:gd name="connsiteX3243" fmla="*/ 605303 w 5326151"/>
                <a:gd name="connsiteY3243" fmla="*/ 3651941 h 5209198"/>
                <a:gd name="connsiteX3244" fmla="*/ 605303 w 5326151"/>
                <a:gd name="connsiteY3244" fmla="*/ 3621472 h 5209198"/>
                <a:gd name="connsiteX3245" fmla="*/ 635691 w 5326151"/>
                <a:gd name="connsiteY3245" fmla="*/ 3596082 h 5209198"/>
                <a:gd name="connsiteX3246" fmla="*/ 4927921 w 5326151"/>
                <a:gd name="connsiteY3246" fmla="*/ 3580621 h 5209198"/>
                <a:gd name="connsiteX3247" fmla="*/ 4910258 w 5326151"/>
                <a:gd name="connsiteY3247" fmla="*/ 3586516 h 5209198"/>
                <a:gd name="connsiteX3248" fmla="*/ 4927921 w 5326151"/>
                <a:gd name="connsiteY3248" fmla="*/ 3586516 h 5209198"/>
                <a:gd name="connsiteX3249" fmla="*/ 4945584 w 5326151"/>
                <a:gd name="connsiteY3249" fmla="*/ 3586516 h 5209198"/>
                <a:gd name="connsiteX3250" fmla="*/ 4957359 w 5326151"/>
                <a:gd name="connsiteY3250" fmla="*/ 3586516 h 5209198"/>
                <a:gd name="connsiteX3251" fmla="*/ 4945584 w 5326151"/>
                <a:gd name="connsiteY3251" fmla="*/ 3580621 h 5209198"/>
                <a:gd name="connsiteX3252" fmla="*/ 4927921 w 5326151"/>
                <a:gd name="connsiteY3252" fmla="*/ 3580621 h 5209198"/>
                <a:gd name="connsiteX3253" fmla="*/ 4910258 w 5326151"/>
                <a:gd name="connsiteY3253" fmla="*/ 3562935 h 5209198"/>
                <a:gd name="connsiteX3254" fmla="*/ 4898483 w 5326151"/>
                <a:gd name="connsiteY3254" fmla="*/ 3568830 h 5209198"/>
                <a:gd name="connsiteX3255" fmla="*/ 4910258 w 5326151"/>
                <a:gd name="connsiteY3255" fmla="*/ 3568830 h 5209198"/>
                <a:gd name="connsiteX3256" fmla="*/ 4927921 w 5326151"/>
                <a:gd name="connsiteY3256" fmla="*/ 3568830 h 5209198"/>
                <a:gd name="connsiteX3257" fmla="*/ 4945584 w 5326151"/>
                <a:gd name="connsiteY3257" fmla="*/ 3568830 h 5209198"/>
                <a:gd name="connsiteX3258" fmla="*/ 4963247 w 5326151"/>
                <a:gd name="connsiteY3258" fmla="*/ 3568830 h 5209198"/>
                <a:gd name="connsiteX3259" fmla="*/ 4975022 w 5326151"/>
                <a:gd name="connsiteY3259" fmla="*/ 3568830 h 5209198"/>
                <a:gd name="connsiteX3260" fmla="*/ 4963247 w 5326151"/>
                <a:gd name="connsiteY3260" fmla="*/ 3562935 h 5209198"/>
                <a:gd name="connsiteX3261" fmla="*/ 4910258 w 5326151"/>
                <a:gd name="connsiteY3261" fmla="*/ 3562935 h 5209198"/>
                <a:gd name="connsiteX3262" fmla="*/ 4910258 w 5326151"/>
                <a:gd name="connsiteY3262" fmla="*/ 3545250 h 5209198"/>
                <a:gd name="connsiteX3263" fmla="*/ 4898483 w 5326151"/>
                <a:gd name="connsiteY3263" fmla="*/ 3551145 h 5209198"/>
                <a:gd name="connsiteX3264" fmla="*/ 4910258 w 5326151"/>
                <a:gd name="connsiteY3264" fmla="*/ 3551145 h 5209198"/>
                <a:gd name="connsiteX3265" fmla="*/ 4963247 w 5326151"/>
                <a:gd name="connsiteY3265" fmla="*/ 3551145 h 5209198"/>
                <a:gd name="connsiteX3266" fmla="*/ 4975022 w 5326151"/>
                <a:gd name="connsiteY3266" fmla="*/ 3551145 h 5209198"/>
                <a:gd name="connsiteX3267" fmla="*/ 4963247 w 5326151"/>
                <a:gd name="connsiteY3267" fmla="*/ 3545250 h 5209198"/>
                <a:gd name="connsiteX3268" fmla="*/ 4910258 w 5326151"/>
                <a:gd name="connsiteY3268" fmla="*/ 3545250 h 5209198"/>
                <a:gd name="connsiteX3269" fmla="*/ 1250986 w 5326151"/>
                <a:gd name="connsiteY3269" fmla="*/ 3541424 h 5209198"/>
                <a:gd name="connsiteX3270" fmla="*/ 1250986 w 5326151"/>
                <a:gd name="connsiteY3270" fmla="*/ 3591712 h 5209198"/>
                <a:gd name="connsiteX3271" fmla="*/ 1637874 w 5326151"/>
                <a:gd name="connsiteY3271" fmla="*/ 3591712 h 5209198"/>
                <a:gd name="connsiteX3272" fmla="*/ 1637874 w 5326151"/>
                <a:gd name="connsiteY3272" fmla="*/ 3541424 h 5209198"/>
                <a:gd name="connsiteX3273" fmla="*/ 1604232 w 5326151"/>
                <a:gd name="connsiteY3273" fmla="*/ 3541424 h 5209198"/>
                <a:gd name="connsiteX3274" fmla="*/ 1284628 w 5326151"/>
                <a:gd name="connsiteY3274" fmla="*/ 3541424 h 5209198"/>
                <a:gd name="connsiteX3275" fmla="*/ 3762759 w 5326151"/>
                <a:gd name="connsiteY3275" fmla="*/ 3541257 h 5209198"/>
                <a:gd name="connsiteX3276" fmla="*/ 3947323 w 5326151"/>
                <a:gd name="connsiteY3276" fmla="*/ 3541257 h 5209198"/>
                <a:gd name="connsiteX3277" fmla="*/ 3954706 w 5326151"/>
                <a:gd name="connsiteY3277" fmla="*/ 3548307 h 5209198"/>
                <a:gd name="connsiteX3278" fmla="*/ 3947323 w 5326151"/>
                <a:gd name="connsiteY3278" fmla="*/ 3555356 h 5209198"/>
                <a:gd name="connsiteX3279" fmla="*/ 3762759 w 5326151"/>
                <a:gd name="connsiteY3279" fmla="*/ 3555356 h 5209198"/>
                <a:gd name="connsiteX3280" fmla="*/ 3755376 w 5326151"/>
                <a:gd name="connsiteY3280" fmla="*/ 3548307 h 5209198"/>
                <a:gd name="connsiteX3281" fmla="*/ 3762759 w 5326151"/>
                <a:gd name="connsiteY3281" fmla="*/ 3541257 h 5209198"/>
                <a:gd name="connsiteX3282" fmla="*/ 1907992 w 5326151"/>
                <a:gd name="connsiteY3282" fmla="*/ 3540572 h 5209198"/>
                <a:gd name="connsiteX3283" fmla="*/ 1882215 w 5326151"/>
                <a:gd name="connsiteY3283" fmla="*/ 3549175 h 5209198"/>
                <a:gd name="connsiteX3284" fmla="*/ 1907992 w 5326151"/>
                <a:gd name="connsiteY3284" fmla="*/ 3549175 h 5209198"/>
                <a:gd name="connsiteX3285" fmla="*/ 1933768 w 5326151"/>
                <a:gd name="connsiteY3285" fmla="*/ 3549175 h 5209198"/>
                <a:gd name="connsiteX3286" fmla="*/ 1950952 w 5326151"/>
                <a:gd name="connsiteY3286" fmla="*/ 3549175 h 5209198"/>
                <a:gd name="connsiteX3287" fmla="*/ 1933768 w 5326151"/>
                <a:gd name="connsiteY3287" fmla="*/ 3540572 h 5209198"/>
                <a:gd name="connsiteX3288" fmla="*/ 1907992 w 5326151"/>
                <a:gd name="connsiteY3288" fmla="*/ 3540572 h 5209198"/>
                <a:gd name="connsiteX3289" fmla="*/ 3170086 w 5326151"/>
                <a:gd name="connsiteY3289" fmla="*/ 3531987 h 5209198"/>
                <a:gd name="connsiteX3290" fmla="*/ 3170086 w 5326151"/>
                <a:gd name="connsiteY3290" fmla="*/ 3633509 h 5209198"/>
                <a:gd name="connsiteX3291" fmla="*/ 3325864 w 5326151"/>
                <a:gd name="connsiteY3291" fmla="*/ 3633509 h 5209198"/>
                <a:gd name="connsiteX3292" fmla="*/ 3325864 w 5326151"/>
                <a:gd name="connsiteY3292" fmla="*/ 3531987 h 5209198"/>
                <a:gd name="connsiteX3293" fmla="*/ 3170086 w 5326151"/>
                <a:gd name="connsiteY3293" fmla="*/ 3531987 h 5209198"/>
                <a:gd name="connsiteX3294" fmla="*/ 2975363 w 5326151"/>
                <a:gd name="connsiteY3294" fmla="*/ 3531987 h 5209198"/>
                <a:gd name="connsiteX3295" fmla="*/ 2975363 w 5326151"/>
                <a:gd name="connsiteY3295" fmla="*/ 3688174 h 5209198"/>
                <a:gd name="connsiteX3296" fmla="*/ 3076619 w 5326151"/>
                <a:gd name="connsiteY3296" fmla="*/ 3688174 h 5209198"/>
                <a:gd name="connsiteX3297" fmla="*/ 3076619 w 5326151"/>
                <a:gd name="connsiteY3297" fmla="*/ 3531987 h 5209198"/>
                <a:gd name="connsiteX3298" fmla="*/ 2975363 w 5326151"/>
                <a:gd name="connsiteY3298" fmla="*/ 3531987 h 5209198"/>
                <a:gd name="connsiteX3299" fmla="*/ 4312544 w 5326151"/>
                <a:gd name="connsiteY3299" fmla="*/ 3519957 h 5209198"/>
                <a:gd name="connsiteX3300" fmla="*/ 4308379 w 5326151"/>
                <a:gd name="connsiteY3300" fmla="*/ 3524118 h 5209198"/>
                <a:gd name="connsiteX3301" fmla="*/ 4304215 w 5326151"/>
                <a:gd name="connsiteY3301" fmla="*/ 3524118 h 5209198"/>
                <a:gd name="connsiteX3302" fmla="*/ 4304215 w 5326151"/>
                <a:gd name="connsiteY3302" fmla="*/ 3528278 h 5209198"/>
                <a:gd name="connsiteX3303" fmla="*/ 4308379 w 5326151"/>
                <a:gd name="connsiteY3303" fmla="*/ 3536599 h 5209198"/>
                <a:gd name="connsiteX3304" fmla="*/ 4345859 w 5326151"/>
                <a:gd name="connsiteY3304" fmla="*/ 3574044 h 5209198"/>
                <a:gd name="connsiteX3305" fmla="*/ 4362517 w 5326151"/>
                <a:gd name="connsiteY3305" fmla="*/ 3574044 h 5209198"/>
                <a:gd name="connsiteX3306" fmla="*/ 4358352 w 5326151"/>
                <a:gd name="connsiteY3306" fmla="*/ 3561562 h 5209198"/>
                <a:gd name="connsiteX3307" fmla="*/ 4325037 w 5326151"/>
                <a:gd name="connsiteY3307" fmla="*/ 3524118 h 5209198"/>
                <a:gd name="connsiteX3308" fmla="*/ 4316708 w 5326151"/>
                <a:gd name="connsiteY3308" fmla="*/ 3519957 h 5209198"/>
                <a:gd name="connsiteX3309" fmla="*/ 4312544 w 5326151"/>
                <a:gd name="connsiteY3309" fmla="*/ 3519957 h 5209198"/>
                <a:gd name="connsiteX3310" fmla="*/ 3162297 w 5326151"/>
                <a:gd name="connsiteY3310" fmla="*/ 3516369 h 5209198"/>
                <a:gd name="connsiteX3311" fmla="*/ 3333653 w 5326151"/>
                <a:gd name="connsiteY3311" fmla="*/ 3516369 h 5209198"/>
                <a:gd name="connsiteX3312" fmla="*/ 3341441 w 5326151"/>
                <a:gd name="connsiteY3312" fmla="*/ 3524178 h 5209198"/>
                <a:gd name="connsiteX3313" fmla="*/ 3341441 w 5326151"/>
                <a:gd name="connsiteY3313" fmla="*/ 3641318 h 5209198"/>
                <a:gd name="connsiteX3314" fmla="*/ 3333653 w 5326151"/>
                <a:gd name="connsiteY3314" fmla="*/ 3649128 h 5209198"/>
                <a:gd name="connsiteX3315" fmla="*/ 3162297 w 5326151"/>
                <a:gd name="connsiteY3315" fmla="*/ 3649128 h 5209198"/>
                <a:gd name="connsiteX3316" fmla="*/ 3154508 w 5326151"/>
                <a:gd name="connsiteY3316" fmla="*/ 3641318 h 5209198"/>
                <a:gd name="connsiteX3317" fmla="*/ 3154508 w 5326151"/>
                <a:gd name="connsiteY3317" fmla="*/ 3524178 h 5209198"/>
                <a:gd name="connsiteX3318" fmla="*/ 3162297 w 5326151"/>
                <a:gd name="connsiteY3318" fmla="*/ 3516369 h 5209198"/>
                <a:gd name="connsiteX3319" fmla="*/ 4898483 w 5326151"/>
                <a:gd name="connsiteY3319" fmla="*/ 3515774 h 5209198"/>
                <a:gd name="connsiteX3320" fmla="*/ 4910258 w 5326151"/>
                <a:gd name="connsiteY3320" fmla="*/ 3521669 h 5209198"/>
                <a:gd name="connsiteX3321" fmla="*/ 4963247 w 5326151"/>
                <a:gd name="connsiteY3321" fmla="*/ 3521669 h 5209198"/>
                <a:gd name="connsiteX3322" fmla="*/ 4975022 w 5326151"/>
                <a:gd name="connsiteY3322" fmla="*/ 3515774 h 5209198"/>
                <a:gd name="connsiteX3323" fmla="*/ 4963247 w 5326151"/>
                <a:gd name="connsiteY3323" fmla="*/ 3515774 h 5209198"/>
                <a:gd name="connsiteX3324" fmla="*/ 4910258 w 5326151"/>
                <a:gd name="connsiteY3324" fmla="*/ 3515774 h 5209198"/>
                <a:gd name="connsiteX3325" fmla="*/ 4898483 w 5326151"/>
                <a:gd name="connsiteY3325" fmla="*/ 3515774 h 5209198"/>
                <a:gd name="connsiteX3326" fmla="*/ 1882215 w 5326151"/>
                <a:gd name="connsiteY3326" fmla="*/ 3514763 h 5209198"/>
                <a:gd name="connsiteX3327" fmla="*/ 1865031 w 5326151"/>
                <a:gd name="connsiteY3327" fmla="*/ 3523366 h 5209198"/>
                <a:gd name="connsiteX3328" fmla="*/ 1882215 w 5326151"/>
                <a:gd name="connsiteY3328" fmla="*/ 3523366 h 5209198"/>
                <a:gd name="connsiteX3329" fmla="*/ 1907992 w 5326151"/>
                <a:gd name="connsiteY3329" fmla="*/ 3523366 h 5209198"/>
                <a:gd name="connsiteX3330" fmla="*/ 1933768 w 5326151"/>
                <a:gd name="connsiteY3330" fmla="*/ 3523366 h 5209198"/>
                <a:gd name="connsiteX3331" fmla="*/ 1959544 w 5326151"/>
                <a:gd name="connsiteY3331" fmla="*/ 3523366 h 5209198"/>
                <a:gd name="connsiteX3332" fmla="*/ 1976728 w 5326151"/>
                <a:gd name="connsiteY3332" fmla="*/ 3523366 h 5209198"/>
                <a:gd name="connsiteX3333" fmla="*/ 1959544 w 5326151"/>
                <a:gd name="connsiteY3333" fmla="*/ 3514763 h 5209198"/>
                <a:gd name="connsiteX3334" fmla="*/ 1882215 w 5326151"/>
                <a:gd name="connsiteY3334" fmla="*/ 3514763 h 5209198"/>
                <a:gd name="connsiteX3335" fmla="*/ 4300051 w 5326151"/>
                <a:gd name="connsiteY3335" fmla="*/ 3507475 h 5209198"/>
                <a:gd name="connsiteX3336" fmla="*/ 4295886 w 5326151"/>
                <a:gd name="connsiteY3336" fmla="*/ 3511636 h 5209198"/>
                <a:gd name="connsiteX3337" fmla="*/ 4291722 w 5326151"/>
                <a:gd name="connsiteY3337" fmla="*/ 3515797 h 5209198"/>
                <a:gd name="connsiteX3338" fmla="*/ 4295886 w 5326151"/>
                <a:gd name="connsiteY3338" fmla="*/ 3515797 h 5209198"/>
                <a:gd name="connsiteX3339" fmla="*/ 4300051 w 5326151"/>
                <a:gd name="connsiteY3339" fmla="*/ 3515797 h 5209198"/>
                <a:gd name="connsiteX3340" fmla="*/ 4304215 w 5326151"/>
                <a:gd name="connsiteY3340" fmla="*/ 3511636 h 5209198"/>
                <a:gd name="connsiteX3341" fmla="*/ 4300051 w 5326151"/>
                <a:gd name="connsiteY3341" fmla="*/ 3507475 h 5209198"/>
                <a:gd name="connsiteX3342" fmla="*/ 2274221 w 5326151"/>
                <a:gd name="connsiteY3342" fmla="*/ 3506249 h 5209198"/>
                <a:gd name="connsiteX3343" fmla="*/ 2251558 w 5326151"/>
                <a:gd name="connsiteY3343" fmla="*/ 3528844 h 5209198"/>
                <a:gd name="connsiteX3344" fmla="*/ 2274221 w 5326151"/>
                <a:gd name="connsiteY3344" fmla="*/ 3543907 h 5209198"/>
                <a:gd name="connsiteX3345" fmla="*/ 2364875 w 5326151"/>
                <a:gd name="connsiteY3345" fmla="*/ 3543907 h 5209198"/>
                <a:gd name="connsiteX3346" fmla="*/ 2387538 w 5326151"/>
                <a:gd name="connsiteY3346" fmla="*/ 3528844 h 5209198"/>
                <a:gd name="connsiteX3347" fmla="*/ 2364875 w 5326151"/>
                <a:gd name="connsiteY3347" fmla="*/ 3506249 h 5209198"/>
                <a:gd name="connsiteX3348" fmla="*/ 2342211 w 5326151"/>
                <a:gd name="connsiteY3348" fmla="*/ 3506249 h 5209198"/>
                <a:gd name="connsiteX3349" fmla="*/ 2274221 w 5326151"/>
                <a:gd name="connsiteY3349" fmla="*/ 3506249 h 5209198"/>
                <a:gd name="connsiteX3350" fmla="*/ 4998573 w 5326151"/>
                <a:gd name="connsiteY3350" fmla="*/ 3503984 h 5209198"/>
                <a:gd name="connsiteX3351" fmla="*/ 5004460 w 5326151"/>
                <a:gd name="connsiteY3351" fmla="*/ 3503984 h 5209198"/>
                <a:gd name="connsiteX3352" fmla="*/ 5022123 w 5326151"/>
                <a:gd name="connsiteY3352" fmla="*/ 3539355 h 5209198"/>
                <a:gd name="connsiteX3353" fmla="*/ 5022123 w 5326151"/>
                <a:gd name="connsiteY3353" fmla="*/ 3545250 h 5209198"/>
                <a:gd name="connsiteX3354" fmla="*/ 5016235 w 5326151"/>
                <a:gd name="connsiteY3354" fmla="*/ 3545250 h 5209198"/>
                <a:gd name="connsiteX3355" fmla="*/ 5010348 w 5326151"/>
                <a:gd name="connsiteY3355" fmla="*/ 3545250 h 5209198"/>
                <a:gd name="connsiteX3356" fmla="*/ 4992685 w 5326151"/>
                <a:gd name="connsiteY3356" fmla="*/ 3509879 h 5209198"/>
                <a:gd name="connsiteX3357" fmla="*/ 4998573 w 5326151"/>
                <a:gd name="connsiteY3357" fmla="*/ 3503984 h 5209198"/>
                <a:gd name="connsiteX3358" fmla="*/ 4863157 w 5326151"/>
                <a:gd name="connsiteY3358" fmla="*/ 3503984 h 5209198"/>
                <a:gd name="connsiteX3359" fmla="*/ 4874932 w 5326151"/>
                <a:gd name="connsiteY3359" fmla="*/ 3503984 h 5209198"/>
                <a:gd name="connsiteX3360" fmla="*/ 4874932 w 5326151"/>
                <a:gd name="connsiteY3360" fmla="*/ 3509879 h 5209198"/>
                <a:gd name="connsiteX3361" fmla="*/ 4857269 w 5326151"/>
                <a:gd name="connsiteY3361" fmla="*/ 3545250 h 5209198"/>
                <a:gd name="connsiteX3362" fmla="*/ 4851382 w 5326151"/>
                <a:gd name="connsiteY3362" fmla="*/ 3545250 h 5209198"/>
                <a:gd name="connsiteX3363" fmla="*/ 4845494 w 5326151"/>
                <a:gd name="connsiteY3363" fmla="*/ 3539355 h 5209198"/>
                <a:gd name="connsiteX3364" fmla="*/ 4863157 w 5326151"/>
                <a:gd name="connsiteY3364" fmla="*/ 3503984 h 5209198"/>
                <a:gd name="connsiteX3365" fmla="*/ 455163 w 5326151"/>
                <a:gd name="connsiteY3365" fmla="*/ 3494695 h 5209198"/>
                <a:gd name="connsiteX3366" fmla="*/ 462472 w 5326151"/>
                <a:gd name="connsiteY3366" fmla="*/ 3502003 h 5209198"/>
                <a:gd name="connsiteX3367" fmla="*/ 462472 w 5326151"/>
                <a:gd name="connsiteY3367" fmla="*/ 3538547 h 5209198"/>
                <a:gd name="connsiteX3368" fmla="*/ 455163 w 5326151"/>
                <a:gd name="connsiteY3368" fmla="*/ 3545855 h 5209198"/>
                <a:gd name="connsiteX3369" fmla="*/ 447855 w 5326151"/>
                <a:gd name="connsiteY3369" fmla="*/ 3538547 h 5209198"/>
                <a:gd name="connsiteX3370" fmla="*/ 447855 w 5326151"/>
                <a:gd name="connsiteY3370" fmla="*/ 3502003 h 5209198"/>
                <a:gd name="connsiteX3371" fmla="*/ 455163 w 5326151"/>
                <a:gd name="connsiteY3371" fmla="*/ 3494695 h 5209198"/>
                <a:gd name="connsiteX3372" fmla="*/ 988924 w 5326151"/>
                <a:gd name="connsiteY3372" fmla="*/ 3493994 h 5209198"/>
                <a:gd name="connsiteX3373" fmla="*/ 983152 w 5326151"/>
                <a:gd name="connsiteY3373" fmla="*/ 3505537 h 5209198"/>
                <a:gd name="connsiteX3374" fmla="*/ 988924 w 5326151"/>
                <a:gd name="connsiteY3374" fmla="*/ 3517079 h 5209198"/>
                <a:gd name="connsiteX3375" fmla="*/ 1000469 w 5326151"/>
                <a:gd name="connsiteY3375" fmla="*/ 3505537 h 5209198"/>
                <a:gd name="connsiteX3376" fmla="*/ 988924 w 5326151"/>
                <a:gd name="connsiteY3376" fmla="*/ 3493994 h 5209198"/>
                <a:gd name="connsiteX3377" fmla="*/ 833073 w 5326151"/>
                <a:gd name="connsiteY3377" fmla="*/ 3493994 h 5209198"/>
                <a:gd name="connsiteX3378" fmla="*/ 827301 w 5326151"/>
                <a:gd name="connsiteY3378" fmla="*/ 3505537 h 5209198"/>
                <a:gd name="connsiteX3379" fmla="*/ 833073 w 5326151"/>
                <a:gd name="connsiteY3379" fmla="*/ 3517079 h 5209198"/>
                <a:gd name="connsiteX3380" fmla="*/ 844618 w 5326151"/>
                <a:gd name="connsiteY3380" fmla="*/ 3505537 h 5209198"/>
                <a:gd name="connsiteX3381" fmla="*/ 833073 w 5326151"/>
                <a:gd name="connsiteY3381" fmla="*/ 3493994 h 5209198"/>
                <a:gd name="connsiteX3382" fmla="*/ 1284628 w 5326151"/>
                <a:gd name="connsiteY3382" fmla="*/ 3491136 h 5209198"/>
                <a:gd name="connsiteX3383" fmla="*/ 1259397 w 5326151"/>
                <a:gd name="connsiteY3383" fmla="*/ 3507898 h 5209198"/>
                <a:gd name="connsiteX3384" fmla="*/ 1284628 w 5326151"/>
                <a:gd name="connsiteY3384" fmla="*/ 3524661 h 5209198"/>
                <a:gd name="connsiteX3385" fmla="*/ 1604232 w 5326151"/>
                <a:gd name="connsiteY3385" fmla="*/ 3524661 h 5209198"/>
                <a:gd name="connsiteX3386" fmla="*/ 1629464 w 5326151"/>
                <a:gd name="connsiteY3386" fmla="*/ 3507898 h 5209198"/>
                <a:gd name="connsiteX3387" fmla="*/ 1604232 w 5326151"/>
                <a:gd name="connsiteY3387" fmla="*/ 3491136 h 5209198"/>
                <a:gd name="connsiteX3388" fmla="*/ 1284628 w 5326151"/>
                <a:gd name="connsiteY3388" fmla="*/ 3491136 h 5209198"/>
                <a:gd name="connsiteX3389" fmla="*/ 1882215 w 5326151"/>
                <a:gd name="connsiteY3389" fmla="*/ 3488954 h 5209198"/>
                <a:gd name="connsiteX3390" fmla="*/ 1865031 w 5326151"/>
                <a:gd name="connsiteY3390" fmla="*/ 3497557 h 5209198"/>
                <a:gd name="connsiteX3391" fmla="*/ 1882215 w 5326151"/>
                <a:gd name="connsiteY3391" fmla="*/ 3497557 h 5209198"/>
                <a:gd name="connsiteX3392" fmla="*/ 1959544 w 5326151"/>
                <a:gd name="connsiteY3392" fmla="*/ 3497557 h 5209198"/>
                <a:gd name="connsiteX3393" fmla="*/ 1976728 w 5326151"/>
                <a:gd name="connsiteY3393" fmla="*/ 3497557 h 5209198"/>
                <a:gd name="connsiteX3394" fmla="*/ 1959544 w 5326151"/>
                <a:gd name="connsiteY3394" fmla="*/ 3488954 h 5209198"/>
                <a:gd name="connsiteX3395" fmla="*/ 1882215 w 5326151"/>
                <a:gd name="connsiteY3395" fmla="*/ 3488954 h 5209198"/>
                <a:gd name="connsiteX3396" fmla="*/ 3762759 w 5326151"/>
                <a:gd name="connsiteY3396" fmla="*/ 3484862 h 5209198"/>
                <a:gd name="connsiteX3397" fmla="*/ 3947323 w 5326151"/>
                <a:gd name="connsiteY3397" fmla="*/ 3484862 h 5209198"/>
                <a:gd name="connsiteX3398" fmla="*/ 3954706 w 5326151"/>
                <a:gd name="connsiteY3398" fmla="*/ 3491911 h 5209198"/>
                <a:gd name="connsiteX3399" fmla="*/ 3947323 w 5326151"/>
                <a:gd name="connsiteY3399" fmla="*/ 3498961 h 5209198"/>
                <a:gd name="connsiteX3400" fmla="*/ 3762759 w 5326151"/>
                <a:gd name="connsiteY3400" fmla="*/ 3498961 h 5209198"/>
                <a:gd name="connsiteX3401" fmla="*/ 3755376 w 5326151"/>
                <a:gd name="connsiteY3401" fmla="*/ 3491911 h 5209198"/>
                <a:gd name="connsiteX3402" fmla="*/ 3762759 w 5326151"/>
                <a:gd name="connsiteY3402" fmla="*/ 3484862 h 5209198"/>
                <a:gd name="connsiteX3403" fmla="*/ 4104324 w 5326151"/>
                <a:gd name="connsiteY3403" fmla="*/ 3482512 h 5209198"/>
                <a:gd name="connsiteX3404" fmla="*/ 4191776 w 5326151"/>
                <a:gd name="connsiteY3404" fmla="*/ 3569884 h 5209198"/>
                <a:gd name="connsiteX3405" fmla="*/ 4162625 w 5326151"/>
                <a:gd name="connsiteY3405" fmla="*/ 3511636 h 5209198"/>
                <a:gd name="connsiteX3406" fmla="*/ 4104324 w 5326151"/>
                <a:gd name="connsiteY3406" fmla="*/ 3482512 h 5209198"/>
                <a:gd name="connsiteX3407" fmla="*/ 988924 w 5326151"/>
                <a:gd name="connsiteY3407" fmla="*/ 3482452 h 5209198"/>
                <a:gd name="connsiteX3408" fmla="*/ 1012013 w 5326151"/>
                <a:gd name="connsiteY3408" fmla="*/ 3505537 h 5209198"/>
                <a:gd name="connsiteX3409" fmla="*/ 988924 w 5326151"/>
                <a:gd name="connsiteY3409" fmla="*/ 3528621 h 5209198"/>
                <a:gd name="connsiteX3410" fmla="*/ 971607 w 5326151"/>
                <a:gd name="connsiteY3410" fmla="*/ 3505537 h 5209198"/>
                <a:gd name="connsiteX3411" fmla="*/ 988924 w 5326151"/>
                <a:gd name="connsiteY3411" fmla="*/ 3482452 h 5209198"/>
                <a:gd name="connsiteX3412" fmla="*/ 833073 w 5326151"/>
                <a:gd name="connsiteY3412" fmla="*/ 3482452 h 5209198"/>
                <a:gd name="connsiteX3413" fmla="*/ 856162 w 5326151"/>
                <a:gd name="connsiteY3413" fmla="*/ 3505537 h 5209198"/>
                <a:gd name="connsiteX3414" fmla="*/ 833073 w 5326151"/>
                <a:gd name="connsiteY3414" fmla="*/ 3528621 h 5209198"/>
                <a:gd name="connsiteX3415" fmla="*/ 815757 w 5326151"/>
                <a:gd name="connsiteY3415" fmla="*/ 3505537 h 5209198"/>
                <a:gd name="connsiteX3416" fmla="*/ 833073 w 5326151"/>
                <a:gd name="connsiteY3416" fmla="*/ 3482452 h 5209198"/>
                <a:gd name="connsiteX3417" fmla="*/ 542868 w 5326151"/>
                <a:gd name="connsiteY3417" fmla="*/ 3472769 h 5209198"/>
                <a:gd name="connsiteX3418" fmla="*/ 557485 w 5326151"/>
                <a:gd name="connsiteY3418" fmla="*/ 3472769 h 5209198"/>
                <a:gd name="connsiteX3419" fmla="*/ 572102 w 5326151"/>
                <a:gd name="connsiteY3419" fmla="*/ 3502003 h 5209198"/>
                <a:gd name="connsiteX3420" fmla="*/ 564794 w 5326151"/>
                <a:gd name="connsiteY3420" fmla="*/ 3516621 h 5209198"/>
                <a:gd name="connsiteX3421" fmla="*/ 557485 w 5326151"/>
                <a:gd name="connsiteY3421" fmla="*/ 3509312 h 5209198"/>
                <a:gd name="connsiteX3422" fmla="*/ 542868 w 5326151"/>
                <a:gd name="connsiteY3422" fmla="*/ 3480077 h 5209198"/>
                <a:gd name="connsiteX3423" fmla="*/ 542868 w 5326151"/>
                <a:gd name="connsiteY3423" fmla="*/ 3472769 h 5209198"/>
                <a:gd name="connsiteX3424" fmla="*/ 352842 w 5326151"/>
                <a:gd name="connsiteY3424" fmla="*/ 3472769 h 5209198"/>
                <a:gd name="connsiteX3425" fmla="*/ 367459 w 5326151"/>
                <a:gd name="connsiteY3425" fmla="*/ 3472769 h 5209198"/>
                <a:gd name="connsiteX3426" fmla="*/ 367459 w 5326151"/>
                <a:gd name="connsiteY3426" fmla="*/ 3480077 h 5209198"/>
                <a:gd name="connsiteX3427" fmla="*/ 352842 w 5326151"/>
                <a:gd name="connsiteY3427" fmla="*/ 3509312 h 5209198"/>
                <a:gd name="connsiteX3428" fmla="*/ 345533 w 5326151"/>
                <a:gd name="connsiteY3428" fmla="*/ 3516621 h 5209198"/>
                <a:gd name="connsiteX3429" fmla="*/ 338224 w 5326151"/>
                <a:gd name="connsiteY3429" fmla="*/ 3516621 h 5209198"/>
                <a:gd name="connsiteX3430" fmla="*/ 338224 w 5326151"/>
                <a:gd name="connsiteY3430" fmla="*/ 3502003 h 5209198"/>
                <a:gd name="connsiteX3431" fmla="*/ 352842 w 5326151"/>
                <a:gd name="connsiteY3431" fmla="*/ 3472769 h 5209198"/>
                <a:gd name="connsiteX3432" fmla="*/ 4671752 w 5326151"/>
                <a:gd name="connsiteY3432" fmla="*/ 3463543 h 5209198"/>
                <a:gd name="connsiteX3433" fmla="*/ 4665302 w 5326151"/>
                <a:gd name="connsiteY3433" fmla="*/ 3476440 h 5209198"/>
                <a:gd name="connsiteX3434" fmla="*/ 4671752 w 5326151"/>
                <a:gd name="connsiteY3434" fmla="*/ 3489337 h 5209198"/>
                <a:gd name="connsiteX3435" fmla="*/ 4684651 w 5326151"/>
                <a:gd name="connsiteY3435" fmla="*/ 3476440 h 5209198"/>
                <a:gd name="connsiteX3436" fmla="*/ 4671752 w 5326151"/>
                <a:gd name="connsiteY3436" fmla="*/ 3463543 h 5209198"/>
                <a:gd name="connsiteX3437" fmla="*/ 4497610 w 5326151"/>
                <a:gd name="connsiteY3437" fmla="*/ 3463543 h 5209198"/>
                <a:gd name="connsiteX3438" fmla="*/ 4491160 w 5326151"/>
                <a:gd name="connsiteY3438" fmla="*/ 3476440 h 5209198"/>
                <a:gd name="connsiteX3439" fmla="*/ 4497610 w 5326151"/>
                <a:gd name="connsiteY3439" fmla="*/ 3489337 h 5209198"/>
                <a:gd name="connsiteX3440" fmla="*/ 4510509 w 5326151"/>
                <a:gd name="connsiteY3440" fmla="*/ 3476440 h 5209198"/>
                <a:gd name="connsiteX3441" fmla="*/ 4497610 w 5326151"/>
                <a:gd name="connsiteY3441" fmla="*/ 3463543 h 5209198"/>
                <a:gd name="connsiteX3442" fmla="*/ 2951996 w 5326151"/>
                <a:gd name="connsiteY3442" fmla="*/ 3461703 h 5209198"/>
                <a:gd name="connsiteX3443" fmla="*/ 2920841 w 5326151"/>
                <a:gd name="connsiteY3443" fmla="*/ 3477322 h 5209198"/>
                <a:gd name="connsiteX3444" fmla="*/ 2920841 w 5326151"/>
                <a:gd name="connsiteY3444" fmla="*/ 3688174 h 5209198"/>
                <a:gd name="connsiteX3445" fmla="*/ 2959785 w 5326151"/>
                <a:gd name="connsiteY3445" fmla="*/ 3688174 h 5209198"/>
                <a:gd name="connsiteX3446" fmla="*/ 2959785 w 5326151"/>
                <a:gd name="connsiteY3446" fmla="*/ 3524178 h 5209198"/>
                <a:gd name="connsiteX3447" fmla="*/ 2967574 w 5326151"/>
                <a:gd name="connsiteY3447" fmla="*/ 3516369 h 5209198"/>
                <a:gd name="connsiteX3448" fmla="*/ 3084408 w 5326151"/>
                <a:gd name="connsiteY3448" fmla="*/ 3516369 h 5209198"/>
                <a:gd name="connsiteX3449" fmla="*/ 3092196 w 5326151"/>
                <a:gd name="connsiteY3449" fmla="*/ 3524178 h 5209198"/>
                <a:gd name="connsiteX3450" fmla="*/ 3092196 w 5326151"/>
                <a:gd name="connsiteY3450" fmla="*/ 3688174 h 5209198"/>
                <a:gd name="connsiteX3451" fmla="*/ 3380386 w 5326151"/>
                <a:gd name="connsiteY3451" fmla="*/ 3688174 h 5209198"/>
                <a:gd name="connsiteX3452" fmla="*/ 3380386 w 5326151"/>
                <a:gd name="connsiteY3452" fmla="*/ 3477322 h 5209198"/>
                <a:gd name="connsiteX3453" fmla="*/ 3349230 w 5326151"/>
                <a:gd name="connsiteY3453" fmla="*/ 3461703 h 5209198"/>
                <a:gd name="connsiteX3454" fmla="*/ 3310286 w 5326151"/>
                <a:gd name="connsiteY3454" fmla="*/ 3477322 h 5209198"/>
                <a:gd name="connsiteX3455" fmla="*/ 3302497 w 5326151"/>
                <a:gd name="connsiteY3455" fmla="*/ 3477322 h 5209198"/>
                <a:gd name="connsiteX3456" fmla="*/ 3271341 w 5326151"/>
                <a:gd name="connsiteY3456" fmla="*/ 3461703 h 5209198"/>
                <a:gd name="connsiteX3457" fmla="*/ 3232397 w 5326151"/>
                <a:gd name="connsiteY3457" fmla="*/ 3477322 h 5209198"/>
                <a:gd name="connsiteX3458" fmla="*/ 3224608 w 5326151"/>
                <a:gd name="connsiteY3458" fmla="*/ 3477322 h 5209198"/>
                <a:gd name="connsiteX3459" fmla="*/ 3193452 w 5326151"/>
                <a:gd name="connsiteY3459" fmla="*/ 3461703 h 5209198"/>
                <a:gd name="connsiteX3460" fmla="*/ 3154508 w 5326151"/>
                <a:gd name="connsiteY3460" fmla="*/ 3477322 h 5209198"/>
                <a:gd name="connsiteX3461" fmla="*/ 3146719 w 5326151"/>
                <a:gd name="connsiteY3461" fmla="*/ 3477322 h 5209198"/>
                <a:gd name="connsiteX3462" fmla="*/ 3115563 w 5326151"/>
                <a:gd name="connsiteY3462" fmla="*/ 3461703 h 5209198"/>
                <a:gd name="connsiteX3463" fmla="*/ 3076619 w 5326151"/>
                <a:gd name="connsiteY3463" fmla="*/ 3477322 h 5209198"/>
                <a:gd name="connsiteX3464" fmla="*/ 3068830 w 5326151"/>
                <a:gd name="connsiteY3464" fmla="*/ 3477322 h 5209198"/>
                <a:gd name="connsiteX3465" fmla="*/ 3029885 w 5326151"/>
                <a:gd name="connsiteY3465" fmla="*/ 3461703 h 5209198"/>
                <a:gd name="connsiteX3466" fmla="*/ 2998730 w 5326151"/>
                <a:gd name="connsiteY3466" fmla="*/ 3477322 h 5209198"/>
                <a:gd name="connsiteX3467" fmla="*/ 2990941 w 5326151"/>
                <a:gd name="connsiteY3467" fmla="*/ 3477322 h 5209198"/>
                <a:gd name="connsiteX3468" fmla="*/ 2951996 w 5326151"/>
                <a:gd name="connsiteY3468" fmla="*/ 3461703 h 5209198"/>
                <a:gd name="connsiteX3469" fmla="*/ 2251558 w 5326151"/>
                <a:gd name="connsiteY3469" fmla="*/ 3461059 h 5209198"/>
                <a:gd name="connsiteX3470" fmla="*/ 2228895 w 5326151"/>
                <a:gd name="connsiteY3470" fmla="*/ 3476123 h 5209198"/>
                <a:gd name="connsiteX3471" fmla="*/ 2251558 w 5326151"/>
                <a:gd name="connsiteY3471" fmla="*/ 3491186 h 5209198"/>
                <a:gd name="connsiteX3472" fmla="*/ 2274221 w 5326151"/>
                <a:gd name="connsiteY3472" fmla="*/ 3491186 h 5209198"/>
                <a:gd name="connsiteX3473" fmla="*/ 2342211 w 5326151"/>
                <a:gd name="connsiteY3473" fmla="*/ 3491186 h 5209198"/>
                <a:gd name="connsiteX3474" fmla="*/ 2364875 w 5326151"/>
                <a:gd name="connsiteY3474" fmla="*/ 3476123 h 5209198"/>
                <a:gd name="connsiteX3475" fmla="*/ 2342211 w 5326151"/>
                <a:gd name="connsiteY3475" fmla="*/ 3461059 h 5209198"/>
                <a:gd name="connsiteX3476" fmla="*/ 2327103 w 5326151"/>
                <a:gd name="connsiteY3476" fmla="*/ 3461059 h 5209198"/>
                <a:gd name="connsiteX3477" fmla="*/ 2251558 w 5326151"/>
                <a:gd name="connsiteY3477" fmla="*/ 3461059 h 5209198"/>
                <a:gd name="connsiteX3478" fmla="*/ 4100159 w 5326151"/>
                <a:gd name="connsiteY3478" fmla="*/ 3457549 h 5209198"/>
                <a:gd name="connsiteX3479" fmla="*/ 4158461 w 5326151"/>
                <a:gd name="connsiteY3479" fmla="*/ 3503315 h 5209198"/>
                <a:gd name="connsiteX3480" fmla="*/ 4154297 w 5326151"/>
                <a:gd name="connsiteY3480" fmla="*/ 3457549 h 5209198"/>
                <a:gd name="connsiteX3481" fmla="*/ 5045674 w 5326151"/>
                <a:gd name="connsiteY3481" fmla="*/ 3456822 h 5209198"/>
                <a:gd name="connsiteX3482" fmla="*/ 5051561 w 5326151"/>
                <a:gd name="connsiteY3482" fmla="*/ 3456822 h 5209198"/>
                <a:gd name="connsiteX3483" fmla="*/ 5080999 w 5326151"/>
                <a:gd name="connsiteY3483" fmla="*/ 3474508 h 5209198"/>
                <a:gd name="connsiteX3484" fmla="*/ 5080999 w 5326151"/>
                <a:gd name="connsiteY3484" fmla="*/ 3480403 h 5209198"/>
                <a:gd name="connsiteX3485" fmla="*/ 5080999 w 5326151"/>
                <a:gd name="connsiteY3485" fmla="*/ 3486298 h 5209198"/>
                <a:gd name="connsiteX3486" fmla="*/ 5075112 w 5326151"/>
                <a:gd name="connsiteY3486" fmla="*/ 3486298 h 5209198"/>
                <a:gd name="connsiteX3487" fmla="*/ 5045674 w 5326151"/>
                <a:gd name="connsiteY3487" fmla="*/ 3468613 h 5209198"/>
                <a:gd name="connsiteX3488" fmla="*/ 5045674 w 5326151"/>
                <a:gd name="connsiteY3488" fmla="*/ 3456822 h 5209198"/>
                <a:gd name="connsiteX3489" fmla="*/ 4821944 w 5326151"/>
                <a:gd name="connsiteY3489" fmla="*/ 3456822 h 5209198"/>
                <a:gd name="connsiteX3490" fmla="*/ 4827831 w 5326151"/>
                <a:gd name="connsiteY3490" fmla="*/ 3456822 h 5209198"/>
                <a:gd name="connsiteX3491" fmla="*/ 4827831 w 5326151"/>
                <a:gd name="connsiteY3491" fmla="*/ 3468613 h 5209198"/>
                <a:gd name="connsiteX3492" fmla="*/ 4798393 w 5326151"/>
                <a:gd name="connsiteY3492" fmla="*/ 3486298 h 5209198"/>
                <a:gd name="connsiteX3493" fmla="*/ 4792505 w 5326151"/>
                <a:gd name="connsiteY3493" fmla="*/ 3486298 h 5209198"/>
                <a:gd name="connsiteX3494" fmla="*/ 4786618 w 5326151"/>
                <a:gd name="connsiteY3494" fmla="*/ 3480403 h 5209198"/>
                <a:gd name="connsiteX3495" fmla="*/ 4792505 w 5326151"/>
                <a:gd name="connsiteY3495" fmla="*/ 3474508 h 5209198"/>
                <a:gd name="connsiteX3496" fmla="*/ 4821944 w 5326151"/>
                <a:gd name="connsiteY3496" fmla="*/ 3456822 h 5209198"/>
                <a:gd name="connsiteX3497" fmla="*/ 4671752 w 5326151"/>
                <a:gd name="connsiteY3497" fmla="*/ 3450647 h 5209198"/>
                <a:gd name="connsiteX3498" fmla="*/ 4697550 w 5326151"/>
                <a:gd name="connsiteY3498" fmla="*/ 3476440 h 5209198"/>
                <a:gd name="connsiteX3499" fmla="*/ 4671752 w 5326151"/>
                <a:gd name="connsiteY3499" fmla="*/ 3502234 h 5209198"/>
                <a:gd name="connsiteX3500" fmla="*/ 4652403 w 5326151"/>
                <a:gd name="connsiteY3500" fmla="*/ 3476440 h 5209198"/>
                <a:gd name="connsiteX3501" fmla="*/ 4671752 w 5326151"/>
                <a:gd name="connsiteY3501" fmla="*/ 3450647 h 5209198"/>
                <a:gd name="connsiteX3502" fmla="*/ 4497610 w 5326151"/>
                <a:gd name="connsiteY3502" fmla="*/ 3450647 h 5209198"/>
                <a:gd name="connsiteX3503" fmla="*/ 4523409 w 5326151"/>
                <a:gd name="connsiteY3503" fmla="*/ 3476440 h 5209198"/>
                <a:gd name="connsiteX3504" fmla="*/ 4497610 w 5326151"/>
                <a:gd name="connsiteY3504" fmla="*/ 3502234 h 5209198"/>
                <a:gd name="connsiteX3505" fmla="*/ 4478261 w 5326151"/>
                <a:gd name="connsiteY3505" fmla="*/ 3476440 h 5209198"/>
                <a:gd name="connsiteX3506" fmla="*/ 4497610 w 5326151"/>
                <a:gd name="connsiteY3506" fmla="*/ 3450647 h 5209198"/>
                <a:gd name="connsiteX3507" fmla="*/ 3570811 w 5326151"/>
                <a:gd name="connsiteY3507" fmla="*/ 3449615 h 5209198"/>
                <a:gd name="connsiteX3508" fmla="*/ 3541281 w 5326151"/>
                <a:gd name="connsiteY3508" fmla="*/ 3484862 h 5209198"/>
                <a:gd name="connsiteX3509" fmla="*/ 3541281 w 5326151"/>
                <a:gd name="connsiteY3509" fmla="*/ 3773889 h 5209198"/>
                <a:gd name="connsiteX3510" fmla="*/ 3570811 w 5326151"/>
                <a:gd name="connsiteY3510" fmla="*/ 3802087 h 5209198"/>
                <a:gd name="connsiteX3511" fmla="*/ 3703698 w 5326151"/>
                <a:gd name="connsiteY3511" fmla="*/ 3802087 h 5209198"/>
                <a:gd name="connsiteX3512" fmla="*/ 3718463 w 5326151"/>
                <a:gd name="connsiteY3512" fmla="*/ 3802087 h 5209198"/>
                <a:gd name="connsiteX3513" fmla="*/ 3718463 w 5326151"/>
                <a:gd name="connsiteY3513" fmla="*/ 3780939 h 5209198"/>
                <a:gd name="connsiteX3514" fmla="*/ 3659402 w 5326151"/>
                <a:gd name="connsiteY3514" fmla="*/ 3780939 h 5209198"/>
                <a:gd name="connsiteX3515" fmla="*/ 3615107 w 5326151"/>
                <a:gd name="connsiteY3515" fmla="*/ 3745691 h 5209198"/>
                <a:gd name="connsiteX3516" fmla="*/ 3592959 w 5326151"/>
                <a:gd name="connsiteY3516" fmla="*/ 3745691 h 5209198"/>
                <a:gd name="connsiteX3517" fmla="*/ 3585577 w 5326151"/>
                <a:gd name="connsiteY3517" fmla="*/ 3738642 h 5209198"/>
                <a:gd name="connsiteX3518" fmla="*/ 3592959 w 5326151"/>
                <a:gd name="connsiteY3518" fmla="*/ 3731592 h 5209198"/>
                <a:gd name="connsiteX3519" fmla="*/ 3607724 w 5326151"/>
                <a:gd name="connsiteY3519" fmla="*/ 3731592 h 5209198"/>
                <a:gd name="connsiteX3520" fmla="*/ 3607724 w 5326151"/>
                <a:gd name="connsiteY3520" fmla="*/ 3689296 h 5209198"/>
                <a:gd name="connsiteX3521" fmla="*/ 3592959 w 5326151"/>
                <a:gd name="connsiteY3521" fmla="*/ 3689296 h 5209198"/>
                <a:gd name="connsiteX3522" fmla="*/ 3585577 w 5326151"/>
                <a:gd name="connsiteY3522" fmla="*/ 3682246 h 5209198"/>
                <a:gd name="connsiteX3523" fmla="*/ 3592959 w 5326151"/>
                <a:gd name="connsiteY3523" fmla="*/ 3675197 h 5209198"/>
                <a:gd name="connsiteX3524" fmla="*/ 3607724 w 5326151"/>
                <a:gd name="connsiteY3524" fmla="*/ 3675197 h 5209198"/>
                <a:gd name="connsiteX3525" fmla="*/ 3607724 w 5326151"/>
                <a:gd name="connsiteY3525" fmla="*/ 3632900 h 5209198"/>
                <a:gd name="connsiteX3526" fmla="*/ 3592959 w 5326151"/>
                <a:gd name="connsiteY3526" fmla="*/ 3632900 h 5209198"/>
                <a:gd name="connsiteX3527" fmla="*/ 3585577 w 5326151"/>
                <a:gd name="connsiteY3527" fmla="*/ 3625851 h 5209198"/>
                <a:gd name="connsiteX3528" fmla="*/ 3592959 w 5326151"/>
                <a:gd name="connsiteY3528" fmla="*/ 3618801 h 5209198"/>
                <a:gd name="connsiteX3529" fmla="*/ 3607724 w 5326151"/>
                <a:gd name="connsiteY3529" fmla="*/ 3618801 h 5209198"/>
                <a:gd name="connsiteX3530" fmla="*/ 3607724 w 5326151"/>
                <a:gd name="connsiteY3530" fmla="*/ 3576505 h 5209198"/>
                <a:gd name="connsiteX3531" fmla="*/ 3592959 w 5326151"/>
                <a:gd name="connsiteY3531" fmla="*/ 3576505 h 5209198"/>
                <a:gd name="connsiteX3532" fmla="*/ 3585577 w 5326151"/>
                <a:gd name="connsiteY3532" fmla="*/ 3569455 h 5209198"/>
                <a:gd name="connsiteX3533" fmla="*/ 3592959 w 5326151"/>
                <a:gd name="connsiteY3533" fmla="*/ 3562406 h 5209198"/>
                <a:gd name="connsiteX3534" fmla="*/ 3607724 w 5326151"/>
                <a:gd name="connsiteY3534" fmla="*/ 3562406 h 5209198"/>
                <a:gd name="connsiteX3535" fmla="*/ 3607724 w 5326151"/>
                <a:gd name="connsiteY3535" fmla="*/ 3520109 h 5209198"/>
                <a:gd name="connsiteX3536" fmla="*/ 3592959 w 5326151"/>
                <a:gd name="connsiteY3536" fmla="*/ 3520109 h 5209198"/>
                <a:gd name="connsiteX3537" fmla="*/ 3585577 w 5326151"/>
                <a:gd name="connsiteY3537" fmla="*/ 3513060 h 5209198"/>
                <a:gd name="connsiteX3538" fmla="*/ 3592959 w 5326151"/>
                <a:gd name="connsiteY3538" fmla="*/ 3506010 h 5209198"/>
                <a:gd name="connsiteX3539" fmla="*/ 3607724 w 5326151"/>
                <a:gd name="connsiteY3539" fmla="*/ 3506010 h 5209198"/>
                <a:gd name="connsiteX3540" fmla="*/ 3607724 w 5326151"/>
                <a:gd name="connsiteY3540" fmla="*/ 3449615 h 5209198"/>
                <a:gd name="connsiteX3541" fmla="*/ 3570811 w 5326151"/>
                <a:gd name="connsiteY3541" fmla="*/ 3449615 h 5209198"/>
                <a:gd name="connsiteX3542" fmla="*/ 1865031 w 5326151"/>
                <a:gd name="connsiteY3542" fmla="*/ 3445939 h 5209198"/>
                <a:gd name="connsiteX3543" fmla="*/ 1882215 w 5326151"/>
                <a:gd name="connsiteY3543" fmla="*/ 3454542 h 5209198"/>
                <a:gd name="connsiteX3544" fmla="*/ 1959544 w 5326151"/>
                <a:gd name="connsiteY3544" fmla="*/ 3454542 h 5209198"/>
                <a:gd name="connsiteX3545" fmla="*/ 1976728 w 5326151"/>
                <a:gd name="connsiteY3545" fmla="*/ 3445939 h 5209198"/>
                <a:gd name="connsiteX3546" fmla="*/ 1959544 w 5326151"/>
                <a:gd name="connsiteY3546" fmla="*/ 3445939 h 5209198"/>
                <a:gd name="connsiteX3547" fmla="*/ 1882215 w 5326151"/>
                <a:gd name="connsiteY3547" fmla="*/ 3445939 h 5209198"/>
                <a:gd name="connsiteX3548" fmla="*/ 1865031 w 5326151"/>
                <a:gd name="connsiteY3548" fmla="*/ 3445939 h 5209198"/>
                <a:gd name="connsiteX3549" fmla="*/ 4220927 w 5326151"/>
                <a:gd name="connsiteY3549" fmla="*/ 3436746 h 5209198"/>
                <a:gd name="connsiteX3550" fmla="*/ 4229256 w 5326151"/>
                <a:gd name="connsiteY3550" fmla="*/ 3436746 h 5209198"/>
                <a:gd name="connsiteX3551" fmla="*/ 4229256 w 5326151"/>
                <a:gd name="connsiteY3551" fmla="*/ 3440907 h 5209198"/>
                <a:gd name="connsiteX3552" fmla="*/ 4216763 w 5326151"/>
                <a:gd name="connsiteY3552" fmla="*/ 3465870 h 5209198"/>
                <a:gd name="connsiteX3553" fmla="*/ 4229256 w 5326151"/>
                <a:gd name="connsiteY3553" fmla="*/ 3494994 h 5209198"/>
                <a:gd name="connsiteX3554" fmla="*/ 4229256 w 5326151"/>
                <a:gd name="connsiteY3554" fmla="*/ 3499154 h 5209198"/>
                <a:gd name="connsiteX3555" fmla="*/ 4225091 w 5326151"/>
                <a:gd name="connsiteY3555" fmla="*/ 3499154 h 5209198"/>
                <a:gd name="connsiteX3556" fmla="*/ 4220927 w 5326151"/>
                <a:gd name="connsiteY3556" fmla="*/ 3499154 h 5209198"/>
                <a:gd name="connsiteX3557" fmla="*/ 4208434 w 5326151"/>
                <a:gd name="connsiteY3557" fmla="*/ 3465870 h 5209198"/>
                <a:gd name="connsiteX3558" fmla="*/ 4220927 w 5326151"/>
                <a:gd name="connsiteY3558" fmla="*/ 3436746 h 5209198"/>
                <a:gd name="connsiteX3559" fmla="*/ 2011097 w 5326151"/>
                <a:gd name="connsiteY3559" fmla="*/ 3428732 h 5209198"/>
                <a:gd name="connsiteX3560" fmla="*/ 2019689 w 5326151"/>
                <a:gd name="connsiteY3560" fmla="*/ 3428732 h 5209198"/>
                <a:gd name="connsiteX3561" fmla="*/ 2045465 w 5326151"/>
                <a:gd name="connsiteY3561" fmla="*/ 3480351 h 5209198"/>
                <a:gd name="connsiteX3562" fmla="*/ 2045465 w 5326151"/>
                <a:gd name="connsiteY3562" fmla="*/ 3488954 h 5209198"/>
                <a:gd name="connsiteX3563" fmla="*/ 2036873 w 5326151"/>
                <a:gd name="connsiteY3563" fmla="*/ 3488954 h 5209198"/>
                <a:gd name="connsiteX3564" fmla="*/ 2028281 w 5326151"/>
                <a:gd name="connsiteY3564" fmla="*/ 3488954 h 5209198"/>
                <a:gd name="connsiteX3565" fmla="*/ 2002505 w 5326151"/>
                <a:gd name="connsiteY3565" fmla="*/ 3437336 h 5209198"/>
                <a:gd name="connsiteX3566" fmla="*/ 2011097 w 5326151"/>
                <a:gd name="connsiteY3566" fmla="*/ 3428732 h 5209198"/>
                <a:gd name="connsiteX3567" fmla="*/ 1813479 w 5326151"/>
                <a:gd name="connsiteY3567" fmla="*/ 3428732 h 5209198"/>
                <a:gd name="connsiteX3568" fmla="*/ 1830663 w 5326151"/>
                <a:gd name="connsiteY3568" fmla="*/ 3428732 h 5209198"/>
                <a:gd name="connsiteX3569" fmla="*/ 1830663 w 5326151"/>
                <a:gd name="connsiteY3569" fmla="*/ 3437336 h 5209198"/>
                <a:gd name="connsiteX3570" fmla="*/ 1804887 w 5326151"/>
                <a:gd name="connsiteY3570" fmla="*/ 3488954 h 5209198"/>
                <a:gd name="connsiteX3571" fmla="*/ 1796295 w 5326151"/>
                <a:gd name="connsiteY3571" fmla="*/ 3488954 h 5209198"/>
                <a:gd name="connsiteX3572" fmla="*/ 1787702 w 5326151"/>
                <a:gd name="connsiteY3572" fmla="*/ 3480351 h 5209198"/>
                <a:gd name="connsiteX3573" fmla="*/ 1813479 w 5326151"/>
                <a:gd name="connsiteY3573" fmla="*/ 3428732 h 5209198"/>
                <a:gd name="connsiteX3574" fmla="*/ 3762759 w 5326151"/>
                <a:gd name="connsiteY3574" fmla="*/ 3428466 h 5209198"/>
                <a:gd name="connsiteX3575" fmla="*/ 3947323 w 5326151"/>
                <a:gd name="connsiteY3575" fmla="*/ 3428466 h 5209198"/>
                <a:gd name="connsiteX3576" fmla="*/ 3954706 w 5326151"/>
                <a:gd name="connsiteY3576" fmla="*/ 3435516 h 5209198"/>
                <a:gd name="connsiteX3577" fmla="*/ 3947323 w 5326151"/>
                <a:gd name="connsiteY3577" fmla="*/ 3442565 h 5209198"/>
                <a:gd name="connsiteX3578" fmla="*/ 3762759 w 5326151"/>
                <a:gd name="connsiteY3578" fmla="*/ 3442565 h 5209198"/>
                <a:gd name="connsiteX3579" fmla="*/ 3755376 w 5326151"/>
                <a:gd name="connsiteY3579" fmla="*/ 3435516 h 5209198"/>
                <a:gd name="connsiteX3580" fmla="*/ 3762759 w 5326151"/>
                <a:gd name="connsiteY3580" fmla="*/ 3428466 h 5209198"/>
                <a:gd name="connsiteX3581" fmla="*/ 3357019 w 5326151"/>
                <a:gd name="connsiteY3581" fmla="*/ 3422657 h 5209198"/>
                <a:gd name="connsiteX3582" fmla="*/ 3357019 w 5326151"/>
                <a:gd name="connsiteY3582" fmla="*/ 3446085 h 5209198"/>
                <a:gd name="connsiteX3583" fmla="*/ 3380386 w 5326151"/>
                <a:gd name="connsiteY3583" fmla="*/ 3461703 h 5209198"/>
                <a:gd name="connsiteX3584" fmla="*/ 3388175 w 5326151"/>
                <a:gd name="connsiteY3584" fmla="*/ 3461703 h 5209198"/>
                <a:gd name="connsiteX3585" fmla="*/ 3419330 w 5326151"/>
                <a:gd name="connsiteY3585" fmla="*/ 3446085 h 5209198"/>
                <a:gd name="connsiteX3586" fmla="*/ 3419330 w 5326151"/>
                <a:gd name="connsiteY3586" fmla="*/ 3422657 h 5209198"/>
                <a:gd name="connsiteX3587" fmla="*/ 3357019 w 5326151"/>
                <a:gd name="connsiteY3587" fmla="*/ 3422657 h 5209198"/>
                <a:gd name="connsiteX3588" fmla="*/ 3279130 w 5326151"/>
                <a:gd name="connsiteY3588" fmla="*/ 3422657 h 5209198"/>
                <a:gd name="connsiteX3589" fmla="*/ 3279130 w 5326151"/>
                <a:gd name="connsiteY3589" fmla="*/ 3446085 h 5209198"/>
                <a:gd name="connsiteX3590" fmla="*/ 3302497 w 5326151"/>
                <a:gd name="connsiteY3590" fmla="*/ 3461703 h 5209198"/>
                <a:gd name="connsiteX3591" fmla="*/ 3310286 w 5326151"/>
                <a:gd name="connsiteY3591" fmla="*/ 3461703 h 5209198"/>
                <a:gd name="connsiteX3592" fmla="*/ 3341441 w 5326151"/>
                <a:gd name="connsiteY3592" fmla="*/ 3446085 h 5209198"/>
                <a:gd name="connsiteX3593" fmla="*/ 3341441 w 5326151"/>
                <a:gd name="connsiteY3593" fmla="*/ 3422657 h 5209198"/>
                <a:gd name="connsiteX3594" fmla="*/ 3279130 w 5326151"/>
                <a:gd name="connsiteY3594" fmla="*/ 3422657 h 5209198"/>
                <a:gd name="connsiteX3595" fmla="*/ 3201241 w 5326151"/>
                <a:gd name="connsiteY3595" fmla="*/ 3422657 h 5209198"/>
                <a:gd name="connsiteX3596" fmla="*/ 3201241 w 5326151"/>
                <a:gd name="connsiteY3596" fmla="*/ 3446085 h 5209198"/>
                <a:gd name="connsiteX3597" fmla="*/ 3224608 w 5326151"/>
                <a:gd name="connsiteY3597" fmla="*/ 3461703 h 5209198"/>
                <a:gd name="connsiteX3598" fmla="*/ 3232397 w 5326151"/>
                <a:gd name="connsiteY3598" fmla="*/ 3461703 h 5209198"/>
                <a:gd name="connsiteX3599" fmla="*/ 3263552 w 5326151"/>
                <a:gd name="connsiteY3599" fmla="*/ 3446085 h 5209198"/>
                <a:gd name="connsiteX3600" fmla="*/ 3263552 w 5326151"/>
                <a:gd name="connsiteY3600" fmla="*/ 3422657 h 5209198"/>
                <a:gd name="connsiteX3601" fmla="*/ 3201241 w 5326151"/>
                <a:gd name="connsiteY3601" fmla="*/ 3422657 h 5209198"/>
                <a:gd name="connsiteX3602" fmla="*/ 3123352 w 5326151"/>
                <a:gd name="connsiteY3602" fmla="*/ 3422657 h 5209198"/>
                <a:gd name="connsiteX3603" fmla="*/ 3123352 w 5326151"/>
                <a:gd name="connsiteY3603" fmla="*/ 3446085 h 5209198"/>
                <a:gd name="connsiteX3604" fmla="*/ 3146719 w 5326151"/>
                <a:gd name="connsiteY3604" fmla="*/ 3461703 h 5209198"/>
                <a:gd name="connsiteX3605" fmla="*/ 3154508 w 5326151"/>
                <a:gd name="connsiteY3605" fmla="*/ 3461703 h 5209198"/>
                <a:gd name="connsiteX3606" fmla="*/ 3185663 w 5326151"/>
                <a:gd name="connsiteY3606" fmla="*/ 3446085 h 5209198"/>
                <a:gd name="connsiteX3607" fmla="*/ 3185663 w 5326151"/>
                <a:gd name="connsiteY3607" fmla="*/ 3422657 h 5209198"/>
                <a:gd name="connsiteX3608" fmla="*/ 3123352 w 5326151"/>
                <a:gd name="connsiteY3608" fmla="*/ 3422657 h 5209198"/>
                <a:gd name="connsiteX3609" fmla="*/ 3037674 w 5326151"/>
                <a:gd name="connsiteY3609" fmla="*/ 3422657 h 5209198"/>
                <a:gd name="connsiteX3610" fmla="*/ 3037674 w 5326151"/>
                <a:gd name="connsiteY3610" fmla="*/ 3446085 h 5209198"/>
                <a:gd name="connsiteX3611" fmla="*/ 3068830 w 5326151"/>
                <a:gd name="connsiteY3611" fmla="*/ 3461703 h 5209198"/>
                <a:gd name="connsiteX3612" fmla="*/ 3076619 w 5326151"/>
                <a:gd name="connsiteY3612" fmla="*/ 3461703 h 5209198"/>
                <a:gd name="connsiteX3613" fmla="*/ 3107774 w 5326151"/>
                <a:gd name="connsiteY3613" fmla="*/ 3446085 h 5209198"/>
                <a:gd name="connsiteX3614" fmla="*/ 3107774 w 5326151"/>
                <a:gd name="connsiteY3614" fmla="*/ 3422657 h 5209198"/>
                <a:gd name="connsiteX3615" fmla="*/ 3037674 w 5326151"/>
                <a:gd name="connsiteY3615" fmla="*/ 3422657 h 5209198"/>
                <a:gd name="connsiteX3616" fmla="*/ 2959785 w 5326151"/>
                <a:gd name="connsiteY3616" fmla="*/ 3422657 h 5209198"/>
                <a:gd name="connsiteX3617" fmla="*/ 2959785 w 5326151"/>
                <a:gd name="connsiteY3617" fmla="*/ 3446085 h 5209198"/>
                <a:gd name="connsiteX3618" fmla="*/ 2990941 w 5326151"/>
                <a:gd name="connsiteY3618" fmla="*/ 3461703 h 5209198"/>
                <a:gd name="connsiteX3619" fmla="*/ 2998730 w 5326151"/>
                <a:gd name="connsiteY3619" fmla="*/ 3461703 h 5209198"/>
                <a:gd name="connsiteX3620" fmla="*/ 3022096 w 5326151"/>
                <a:gd name="connsiteY3620" fmla="*/ 3446085 h 5209198"/>
                <a:gd name="connsiteX3621" fmla="*/ 3022096 w 5326151"/>
                <a:gd name="connsiteY3621" fmla="*/ 3422657 h 5209198"/>
                <a:gd name="connsiteX3622" fmla="*/ 2881896 w 5326151"/>
                <a:gd name="connsiteY3622" fmla="*/ 3422657 h 5209198"/>
                <a:gd name="connsiteX3623" fmla="*/ 2881896 w 5326151"/>
                <a:gd name="connsiteY3623" fmla="*/ 3446085 h 5209198"/>
                <a:gd name="connsiteX3624" fmla="*/ 2913052 w 5326151"/>
                <a:gd name="connsiteY3624" fmla="*/ 3461703 h 5209198"/>
                <a:gd name="connsiteX3625" fmla="*/ 2920841 w 5326151"/>
                <a:gd name="connsiteY3625" fmla="*/ 3461703 h 5209198"/>
                <a:gd name="connsiteX3626" fmla="*/ 2944207 w 5326151"/>
                <a:gd name="connsiteY3626" fmla="*/ 3446085 h 5209198"/>
                <a:gd name="connsiteX3627" fmla="*/ 2944207 w 5326151"/>
                <a:gd name="connsiteY3627" fmla="*/ 3422657 h 5209198"/>
                <a:gd name="connsiteX3628" fmla="*/ 2881896 w 5326151"/>
                <a:gd name="connsiteY3628" fmla="*/ 3422657 h 5209198"/>
                <a:gd name="connsiteX3629" fmla="*/ 4254242 w 5326151"/>
                <a:gd name="connsiteY3629" fmla="*/ 3420104 h 5209198"/>
                <a:gd name="connsiteX3630" fmla="*/ 4216763 w 5326151"/>
                <a:gd name="connsiteY3630" fmla="*/ 3432586 h 5209198"/>
                <a:gd name="connsiteX3631" fmla="*/ 4204269 w 5326151"/>
                <a:gd name="connsiteY3631" fmla="*/ 3465870 h 5209198"/>
                <a:gd name="connsiteX3632" fmla="*/ 4216763 w 5326151"/>
                <a:gd name="connsiteY3632" fmla="*/ 3503315 h 5209198"/>
                <a:gd name="connsiteX3633" fmla="*/ 4254242 w 5326151"/>
                <a:gd name="connsiteY3633" fmla="*/ 3515797 h 5209198"/>
                <a:gd name="connsiteX3634" fmla="*/ 4287557 w 5326151"/>
                <a:gd name="connsiteY3634" fmla="*/ 3503315 h 5209198"/>
                <a:gd name="connsiteX3635" fmla="*/ 4287557 w 5326151"/>
                <a:gd name="connsiteY3635" fmla="*/ 3432586 h 5209198"/>
                <a:gd name="connsiteX3636" fmla="*/ 4254242 w 5326151"/>
                <a:gd name="connsiteY3636" fmla="*/ 3420104 h 5209198"/>
                <a:gd name="connsiteX3637" fmla="*/ 2236449 w 5326151"/>
                <a:gd name="connsiteY3637" fmla="*/ 3408338 h 5209198"/>
                <a:gd name="connsiteX3638" fmla="*/ 2213786 w 5326151"/>
                <a:gd name="connsiteY3638" fmla="*/ 3423401 h 5209198"/>
                <a:gd name="connsiteX3639" fmla="*/ 2236449 w 5326151"/>
                <a:gd name="connsiteY3639" fmla="*/ 3445996 h 5209198"/>
                <a:gd name="connsiteX3640" fmla="*/ 2251558 w 5326151"/>
                <a:gd name="connsiteY3640" fmla="*/ 3445996 h 5209198"/>
                <a:gd name="connsiteX3641" fmla="*/ 2327103 w 5326151"/>
                <a:gd name="connsiteY3641" fmla="*/ 3445996 h 5209198"/>
                <a:gd name="connsiteX3642" fmla="*/ 2349766 w 5326151"/>
                <a:gd name="connsiteY3642" fmla="*/ 3423401 h 5209198"/>
                <a:gd name="connsiteX3643" fmla="*/ 2327103 w 5326151"/>
                <a:gd name="connsiteY3643" fmla="*/ 3408338 h 5209198"/>
                <a:gd name="connsiteX3644" fmla="*/ 2236449 w 5326151"/>
                <a:gd name="connsiteY3644" fmla="*/ 3408338 h 5209198"/>
                <a:gd name="connsiteX3645" fmla="*/ 4254242 w 5326151"/>
                <a:gd name="connsiteY3645" fmla="*/ 3407623 h 5209198"/>
                <a:gd name="connsiteX3646" fmla="*/ 4295886 w 5326151"/>
                <a:gd name="connsiteY3646" fmla="*/ 3424265 h 5209198"/>
                <a:gd name="connsiteX3647" fmla="*/ 4316708 w 5326151"/>
                <a:gd name="connsiteY3647" fmla="*/ 3465870 h 5209198"/>
                <a:gd name="connsiteX3648" fmla="*/ 4304215 w 5326151"/>
                <a:gd name="connsiteY3648" fmla="*/ 3503315 h 5209198"/>
                <a:gd name="connsiteX3649" fmla="*/ 4312544 w 5326151"/>
                <a:gd name="connsiteY3649" fmla="*/ 3507475 h 5209198"/>
                <a:gd name="connsiteX3650" fmla="*/ 4316708 w 5326151"/>
                <a:gd name="connsiteY3650" fmla="*/ 3507475 h 5209198"/>
                <a:gd name="connsiteX3651" fmla="*/ 4333366 w 5326151"/>
                <a:gd name="connsiteY3651" fmla="*/ 3515797 h 5209198"/>
                <a:gd name="connsiteX3652" fmla="*/ 4370845 w 5326151"/>
                <a:gd name="connsiteY3652" fmla="*/ 3549081 h 5209198"/>
                <a:gd name="connsiteX3653" fmla="*/ 4370845 w 5326151"/>
                <a:gd name="connsiteY3653" fmla="*/ 3582365 h 5209198"/>
                <a:gd name="connsiteX3654" fmla="*/ 4354188 w 5326151"/>
                <a:gd name="connsiteY3654" fmla="*/ 3590686 h 5209198"/>
                <a:gd name="connsiteX3655" fmla="*/ 4337530 w 5326151"/>
                <a:gd name="connsiteY3655" fmla="*/ 3582365 h 5209198"/>
                <a:gd name="connsiteX3656" fmla="*/ 4300051 w 5326151"/>
                <a:gd name="connsiteY3656" fmla="*/ 3549081 h 5209198"/>
                <a:gd name="connsiteX3657" fmla="*/ 4291722 w 5326151"/>
                <a:gd name="connsiteY3657" fmla="*/ 3532439 h 5209198"/>
                <a:gd name="connsiteX3658" fmla="*/ 4291722 w 5326151"/>
                <a:gd name="connsiteY3658" fmla="*/ 3524118 h 5209198"/>
                <a:gd name="connsiteX3659" fmla="*/ 4287557 w 5326151"/>
                <a:gd name="connsiteY3659" fmla="*/ 3519957 h 5209198"/>
                <a:gd name="connsiteX3660" fmla="*/ 4254242 w 5326151"/>
                <a:gd name="connsiteY3660" fmla="*/ 3528278 h 5209198"/>
                <a:gd name="connsiteX3661" fmla="*/ 4208434 w 5326151"/>
                <a:gd name="connsiteY3661" fmla="*/ 3511636 h 5209198"/>
                <a:gd name="connsiteX3662" fmla="*/ 4191776 w 5326151"/>
                <a:gd name="connsiteY3662" fmla="*/ 3465870 h 5209198"/>
                <a:gd name="connsiteX3663" fmla="*/ 4208434 w 5326151"/>
                <a:gd name="connsiteY3663" fmla="*/ 3424265 h 5209198"/>
                <a:gd name="connsiteX3664" fmla="*/ 4254242 w 5326151"/>
                <a:gd name="connsiteY3664" fmla="*/ 3407623 h 5209198"/>
                <a:gd name="connsiteX3665" fmla="*/ 3659402 w 5326151"/>
                <a:gd name="connsiteY3665" fmla="*/ 3407318 h 5209198"/>
                <a:gd name="connsiteX3666" fmla="*/ 3622489 w 5326151"/>
                <a:gd name="connsiteY3666" fmla="*/ 3442565 h 5209198"/>
                <a:gd name="connsiteX3667" fmla="*/ 3622489 w 5326151"/>
                <a:gd name="connsiteY3667" fmla="*/ 3731592 h 5209198"/>
                <a:gd name="connsiteX3668" fmla="*/ 3659402 w 5326151"/>
                <a:gd name="connsiteY3668" fmla="*/ 3766840 h 5209198"/>
                <a:gd name="connsiteX3669" fmla="*/ 3792289 w 5326151"/>
                <a:gd name="connsiteY3669" fmla="*/ 3766840 h 5209198"/>
                <a:gd name="connsiteX3670" fmla="*/ 3799672 w 5326151"/>
                <a:gd name="connsiteY3670" fmla="*/ 3752741 h 5209198"/>
                <a:gd name="connsiteX3671" fmla="*/ 3799672 w 5326151"/>
                <a:gd name="connsiteY3671" fmla="*/ 3738642 h 5209198"/>
                <a:gd name="connsiteX3672" fmla="*/ 3747993 w 5326151"/>
                <a:gd name="connsiteY3672" fmla="*/ 3738642 h 5209198"/>
                <a:gd name="connsiteX3673" fmla="*/ 3696315 w 5326151"/>
                <a:gd name="connsiteY3673" fmla="*/ 3710444 h 5209198"/>
                <a:gd name="connsiteX3674" fmla="*/ 3674168 w 5326151"/>
                <a:gd name="connsiteY3674" fmla="*/ 3710444 h 5209198"/>
                <a:gd name="connsiteX3675" fmla="*/ 3666785 w 5326151"/>
                <a:gd name="connsiteY3675" fmla="*/ 3703395 h 5209198"/>
                <a:gd name="connsiteX3676" fmla="*/ 3674168 w 5326151"/>
                <a:gd name="connsiteY3676" fmla="*/ 3696345 h 5209198"/>
                <a:gd name="connsiteX3677" fmla="*/ 3696315 w 5326151"/>
                <a:gd name="connsiteY3677" fmla="*/ 3696345 h 5209198"/>
                <a:gd name="connsiteX3678" fmla="*/ 3696315 w 5326151"/>
                <a:gd name="connsiteY3678" fmla="*/ 3654048 h 5209198"/>
                <a:gd name="connsiteX3679" fmla="*/ 3674168 w 5326151"/>
                <a:gd name="connsiteY3679" fmla="*/ 3654048 h 5209198"/>
                <a:gd name="connsiteX3680" fmla="*/ 3666785 w 5326151"/>
                <a:gd name="connsiteY3680" fmla="*/ 3646999 h 5209198"/>
                <a:gd name="connsiteX3681" fmla="*/ 3674168 w 5326151"/>
                <a:gd name="connsiteY3681" fmla="*/ 3639950 h 5209198"/>
                <a:gd name="connsiteX3682" fmla="*/ 3696315 w 5326151"/>
                <a:gd name="connsiteY3682" fmla="*/ 3639950 h 5209198"/>
                <a:gd name="connsiteX3683" fmla="*/ 3696315 w 5326151"/>
                <a:gd name="connsiteY3683" fmla="*/ 3597653 h 5209198"/>
                <a:gd name="connsiteX3684" fmla="*/ 3674168 w 5326151"/>
                <a:gd name="connsiteY3684" fmla="*/ 3597653 h 5209198"/>
                <a:gd name="connsiteX3685" fmla="*/ 3666785 w 5326151"/>
                <a:gd name="connsiteY3685" fmla="*/ 3590603 h 5209198"/>
                <a:gd name="connsiteX3686" fmla="*/ 3674168 w 5326151"/>
                <a:gd name="connsiteY3686" fmla="*/ 3583554 h 5209198"/>
                <a:gd name="connsiteX3687" fmla="*/ 3696315 w 5326151"/>
                <a:gd name="connsiteY3687" fmla="*/ 3583554 h 5209198"/>
                <a:gd name="connsiteX3688" fmla="*/ 3696315 w 5326151"/>
                <a:gd name="connsiteY3688" fmla="*/ 3541257 h 5209198"/>
                <a:gd name="connsiteX3689" fmla="*/ 3674168 w 5326151"/>
                <a:gd name="connsiteY3689" fmla="*/ 3541257 h 5209198"/>
                <a:gd name="connsiteX3690" fmla="*/ 3666785 w 5326151"/>
                <a:gd name="connsiteY3690" fmla="*/ 3534208 h 5209198"/>
                <a:gd name="connsiteX3691" fmla="*/ 3674168 w 5326151"/>
                <a:gd name="connsiteY3691" fmla="*/ 3527158 h 5209198"/>
                <a:gd name="connsiteX3692" fmla="*/ 3696315 w 5326151"/>
                <a:gd name="connsiteY3692" fmla="*/ 3527158 h 5209198"/>
                <a:gd name="connsiteX3693" fmla="*/ 3696315 w 5326151"/>
                <a:gd name="connsiteY3693" fmla="*/ 3484862 h 5209198"/>
                <a:gd name="connsiteX3694" fmla="*/ 3674168 w 5326151"/>
                <a:gd name="connsiteY3694" fmla="*/ 3484862 h 5209198"/>
                <a:gd name="connsiteX3695" fmla="*/ 3666785 w 5326151"/>
                <a:gd name="connsiteY3695" fmla="*/ 3477812 h 5209198"/>
                <a:gd name="connsiteX3696" fmla="*/ 3674168 w 5326151"/>
                <a:gd name="connsiteY3696" fmla="*/ 3470763 h 5209198"/>
                <a:gd name="connsiteX3697" fmla="*/ 3696315 w 5326151"/>
                <a:gd name="connsiteY3697" fmla="*/ 3470763 h 5209198"/>
                <a:gd name="connsiteX3698" fmla="*/ 3696315 w 5326151"/>
                <a:gd name="connsiteY3698" fmla="*/ 3407318 h 5209198"/>
                <a:gd name="connsiteX3699" fmla="*/ 3659402 w 5326151"/>
                <a:gd name="connsiteY3699" fmla="*/ 3407318 h 5209198"/>
                <a:gd name="connsiteX3700" fmla="*/ 827301 w 5326151"/>
                <a:gd name="connsiteY3700" fmla="*/ 3401656 h 5209198"/>
                <a:gd name="connsiteX3701" fmla="*/ 1000469 w 5326151"/>
                <a:gd name="connsiteY3701" fmla="*/ 3401656 h 5209198"/>
                <a:gd name="connsiteX3702" fmla="*/ 1006241 w 5326151"/>
                <a:gd name="connsiteY3702" fmla="*/ 3407427 h 5209198"/>
                <a:gd name="connsiteX3703" fmla="*/ 1000469 w 5326151"/>
                <a:gd name="connsiteY3703" fmla="*/ 3413198 h 5209198"/>
                <a:gd name="connsiteX3704" fmla="*/ 827301 w 5326151"/>
                <a:gd name="connsiteY3704" fmla="*/ 3413198 h 5209198"/>
                <a:gd name="connsiteX3705" fmla="*/ 821529 w 5326151"/>
                <a:gd name="connsiteY3705" fmla="*/ 3407427 h 5209198"/>
                <a:gd name="connsiteX3706" fmla="*/ 827301 w 5326151"/>
                <a:gd name="connsiteY3706" fmla="*/ 3401656 h 5209198"/>
                <a:gd name="connsiteX3707" fmla="*/ 613214 w 5326151"/>
                <a:gd name="connsiteY3707" fmla="*/ 3401509 h 5209198"/>
                <a:gd name="connsiteX3708" fmla="*/ 623263 w 5326151"/>
                <a:gd name="connsiteY3708" fmla="*/ 3406991 h 5209198"/>
                <a:gd name="connsiteX3709" fmla="*/ 645189 w 5326151"/>
                <a:gd name="connsiteY3709" fmla="*/ 3421608 h 5209198"/>
                <a:gd name="connsiteX3710" fmla="*/ 652498 w 5326151"/>
                <a:gd name="connsiteY3710" fmla="*/ 3428917 h 5209198"/>
                <a:gd name="connsiteX3711" fmla="*/ 645189 w 5326151"/>
                <a:gd name="connsiteY3711" fmla="*/ 3436225 h 5209198"/>
                <a:gd name="connsiteX3712" fmla="*/ 637881 w 5326151"/>
                <a:gd name="connsiteY3712" fmla="*/ 3436225 h 5209198"/>
                <a:gd name="connsiteX3713" fmla="*/ 615955 w 5326151"/>
                <a:gd name="connsiteY3713" fmla="*/ 3414299 h 5209198"/>
                <a:gd name="connsiteX3714" fmla="*/ 608646 w 5326151"/>
                <a:gd name="connsiteY3714" fmla="*/ 3406991 h 5209198"/>
                <a:gd name="connsiteX3715" fmla="*/ 613214 w 5326151"/>
                <a:gd name="connsiteY3715" fmla="*/ 3401509 h 5209198"/>
                <a:gd name="connsiteX3716" fmla="*/ 294372 w 5326151"/>
                <a:gd name="connsiteY3716" fmla="*/ 3401509 h 5209198"/>
                <a:gd name="connsiteX3717" fmla="*/ 301681 w 5326151"/>
                <a:gd name="connsiteY3717" fmla="*/ 3406991 h 5209198"/>
                <a:gd name="connsiteX3718" fmla="*/ 294372 w 5326151"/>
                <a:gd name="connsiteY3718" fmla="*/ 3414299 h 5209198"/>
                <a:gd name="connsiteX3719" fmla="*/ 265137 w 5326151"/>
                <a:gd name="connsiteY3719" fmla="*/ 3436225 h 5209198"/>
                <a:gd name="connsiteX3720" fmla="*/ 257829 w 5326151"/>
                <a:gd name="connsiteY3720" fmla="*/ 3428917 h 5209198"/>
                <a:gd name="connsiteX3721" fmla="*/ 257829 w 5326151"/>
                <a:gd name="connsiteY3721" fmla="*/ 3421608 h 5209198"/>
                <a:gd name="connsiteX3722" fmla="*/ 287063 w 5326151"/>
                <a:gd name="connsiteY3722" fmla="*/ 3406991 h 5209198"/>
                <a:gd name="connsiteX3723" fmla="*/ 294372 w 5326151"/>
                <a:gd name="connsiteY3723" fmla="*/ 3401509 h 5209198"/>
                <a:gd name="connsiteX3724" fmla="*/ 4158461 w 5326151"/>
                <a:gd name="connsiteY3724" fmla="*/ 3399301 h 5209198"/>
                <a:gd name="connsiteX3725" fmla="*/ 4100159 w 5326151"/>
                <a:gd name="connsiteY3725" fmla="*/ 3449228 h 5209198"/>
                <a:gd name="connsiteX3726" fmla="*/ 4154297 w 5326151"/>
                <a:gd name="connsiteY3726" fmla="*/ 3449228 h 5209198"/>
                <a:gd name="connsiteX3727" fmla="*/ 4158461 w 5326151"/>
                <a:gd name="connsiteY3727" fmla="*/ 3399301 h 5209198"/>
                <a:gd name="connsiteX3728" fmla="*/ 5063337 w 5326151"/>
                <a:gd name="connsiteY3728" fmla="*/ 3391976 h 5209198"/>
                <a:gd name="connsiteX3729" fmla="*/ 5098662 w 5326151"/>
                <a:gd name="connsiteY3729" fmla="*/ 3391976 h 5209198"/>
                <a:gd name="connsiteX3730" fmla="*/ 5104550 w 5326151"/>
                <a:gd name="connsiteY3730" fmla="*/ 3397871 h 5209198"/>
                <a:gd name="connsiteX3731" fmla="*/ 5098662 w 5326151"/>
                <a:gd name="connsiteY3731" fmla="*/ 3403766 h 5209198"/>
                <a:gd name="connsiteX3732" fmla="*/ 5063337 w 5326151"/>
                <a:gd name="connsiteY3732" fmla="*/ 3403766 h 5209198"/>
                <a:gd name="connsiteX3733" fmla="*/ 5057449 w 5326151"/>
                <a:gd name="connsiteY3733" fmla="*/ 3397871 h 5209198"/>
                <a:gd name="connsiteX3734" fmla="*/ 5063337 w 5326151"/>
                <a:gd name="connsiteY3734" fmla="*/ 3391976 h 5209198"/>
                <a:gd name="connsiteX3735" fmla="*/ 4768955 w 5326151"/>
                <a:gd name="connsiteY3735" fmla="*/ 3391976 h 5209198"/>
                <a:gd name="connsiteX3736" fmla="*/ 4804281 w 5326151"/>
                <a:gd name="connsiteY3736" fmla="*/ 3391976 h 5209198"/>
                <a:gd name="connsiteX3737" fmla="*/ 4810168 w 5326151"/>
                <a:gd name="connsiteY3737" fmla="*/ 3397871 h 5209198"/>
                <a:gd name="connsiteX3738" fmla="*/ 4804281 w 5326151"/>
                <a:gd name="connsiteY3738" fmla="*/ 3403766 h 5209198"/>
                <a:gd name="connsiteX3739" fmla="*/ 4768955 w 5326151"/>
                <a:gd name="connsiteY3739" fmla="*/ 3403766 h 5209198"/>
                <a:gd name="connsiteX3740" fmla="*/ 4763067 w 5326151"/>
                <a:gd name="connsiteY3740" fmla="*/ 3397871 h 5209198"/>
                <a:gd name="connsiteX3741" fmla="*/ 4768955 w 5326151"/>
                <a:gd name="connsiteY3741" fmla="*/ 3391976 h 5209198"/>
                <a:gd name="connsiteX3742" fmla="*/ 821529 w 5326151"/>
                <a:gd name="connsiteY3742" fmla="*/ 3378571 h 5209198"/>
                <a:gd name="connsiteX3743" fmla="*/ 1006241 w 5326151"/>
                <a:gd name="connsiteY3743" fmla="*/ 3378571 h 5209198"/>
                <a:gd name="connsiteX3744" fmla="*/ 1012013 w 5326151"/>
                <a:gd name="connsiteY3744" fmla="*/ 3384343 h 5209198"/>
                <a:gd name="connsiteX3745" fmla="*/ 1006241 w 5326151"/>
                <a:gd name="connsiteY3745" fmla="*/ 3390114 h 5209198"/>
                <a:gd name="connsiteX3746" fmla="*/ 821529 w 5326151"/>
                <a:gd name="connsiteY3746" fmla="*/ 3390114 h 5209198"/>
                <a:gd name="connsiteX3747" fmla="*/ 815757 w 5326151"/>
                <a:gd name="connsiteY3747" fmla="*/ 3384343 h 5209198"/>
                <a:gd name="connsiteX3748" fmla="*/ 821529 w 5326151"/>
                <a:gd name="connsiteY3748" fmla="*/ 3378571 h 5209198"/>
                <a:gd name="connsiteX3749" fmla="*/ 3747993 w 5326151"/>
                <a:gd name="connsiteY3749" fmla="*/ 3372071 h 5209198"/>
                <a:gd name="connsiteX3750" fmla="*/ 3711081 w 5326151"/>
                <a:gd name="connsiteY3750" fmla="*/ 3400268 h 5209198"/>
                <a:gd name="connsiteX3751" fmla="*/ 3711081 w 5326151"/>
                <a:gd name="connsiteY3751" fmla="*/ 3696345 h 5209198"/>
                <a:gd name="connsiteX3752" fmla="*/ 3747993 w 5326151"/>
                <a:gd name="connsiteY3752" fmla="*/ 3724543 h 5209198"/>
                <a:gd name="connsiteX3753" fmla="*/ 3873497 w 5326151"/>
                <a:gd name="connsiteY3753" fmla="*/ 3724543 h 5209198"/>
                <a:gd name="connsiteX3754" fmla="*/ 3888263 w 5326151"/>
                <a:gd name="connsiteY3754" fmla="*/ 3710444 h 5209198"/>
                <a:gd name="connsiteX3755" fmla="*/ 3888263 w 5326151"/>
                <a:gd name="connsiteY3755" fmla="*/ 3668147 h 5209198"/>
                <a:gd name="connsiteX3756" fmla="*/ 3762759 w 5326151"/>
                <a:gd name="connsiteY3756" fmla="*/ 3668147 h 5209198"/>
                <a:gd name="connsiteX3757" fmla="*/ 3755376 w 5326151"/>
                <a:gd name="connsiteY3757" fmla="*/ 3661098 h 5209198"/>
                <a:gd name="connsiteX3758" fmla="*/ 3762759 w 5326151"/>
                <a:gd name="connsiteY3758" fmla="*/ 3654048 h 5209198"/>
                <a:gd name="connsiteX3759" fmla="*/ 3888263 w 5326151"/>
                <a:gd name="connsiteY3759" fmla="*/ 3654048 h 5209198"/>
                <a:gd name="connsiteX3760" fmla="*/ 3932558 w 5326151"/>
                <a:gd name="connsiteY3760" fmla="*/ 3625851 h 5209198"/>
                <a:gd name="connsiteX3761" fmla="*/ 3999001 w 5326151"/>
                <a:gd name="connsiteY3761" fmla="*/ 3625851 h 5209198"/>
                <a:gd name="connsiteX3762" fmla="*/ 3999001 w 5326151"/>
                <a:gd name="connsiteY3762" fmla="*/ 3618801 h 5209198"/>
                <a:gd name="connsiteX3763" fmla="*/ 3999001 w 5326151"/>
                <a:gd name="connsiteY3763" fmla="*/ 3400268 h 5209198"/>
                <a:gd name="connsiteX3764" fmla="*/ 3962089 w 5326151"/>
                <a:gd name="connsiteY3764" fmla="*/ 3372071 h 5209198"/>
                <a:gd name="connsiteX3765" fmla="*/ 3747993 w 5326151"/>
                <a:gd name="connsiteY3765" fmla="*/ 3372071 h 5209198"/>
                <a:gd name="connsiteX3766" fmla="*/ 2568845 w 5326151"/>
                <a:gd name="connsiteY3766" fmla="*/ 3363148 h 5209198"/>
                <a:gd name="connsiteX3767" fmla="*/ 2553736 w 5326151"/>
                <a:gd name="connsiteY3767" fmla="*/ 3566502 h 5209198"/>
                <a:gd name="connsiteX3768" fmla="*/ 2636835 w 5326151"/>
                <a:gd name="connsiteY3768" fmla="*/ 3574034 h 5209198"/>
                <a:gd name="connsiteX3769" fmla="*/ 2651944 w 5326151"/>
                <a:gd name="connsiteY3769" fmla="*/ 3370680 h 5209198"/>
                <a:gd name="connsiteX3770" fmla="*/ 2568845 w 5326151"/>
                <a:gd name="connsiteY3770" fmla="*/ 3363148 h 5209198"/>
                <a:gd name="connsiteX3771" fmla="*/ 4491160 w 5326151"/>
                <a:gd name="connsiteY3771" fmla="*/ 3360368 h 5209198"/>
                <a:gd name="connsiteX3772" fmla="*/ 4684651 w 5326151"/>
                <a:gd name="connsiteY3772" fmla="*/ 3360368 h 5209198"/>
                <a:gd name="connsiteX3773" fmla="*/ 4691101 w 5326151"/>
                <a:gd name="connsiteY3773" fmla="*/ 3366817 h 5209198"/>
                <a:gd name="connsiteX3774" fmla="*/ 4684651 w 5326151"/>
                <a:gd name="connsiteY3774" fmla="*/ 3373265 h 5209198"/>
                <a:gd name="connsiteX3775" fmla="*/ 4491160 w 5326151"/>
                <a:gd name="connsiteY3775" fmla="*/ 3373265 h 5209198"/>
                <a:gd name="connsiteX3776" fmla="*/ 4484711 w 5326151"/>
                <a:gd name="connsiteY3776" fmla="*/ 3366817 h 5209198"/>
                <a:gd name="connsiteX3777" fmla="*/ 4491160 w 5326151"/>
                <a:gd name="connsiteY3777" fmla="*/ 3360368 h 5209198"/>
                <a:gd name="connsiteX3778" fmla="*/ 2079833 w 5326151"/>
                <a:gd name="connsiteY3778" fmla="*/ 3359908 h 5209198"/>
                <a:gd name="connsiteX3779" fmla="*/ 2088425 w 5326151"/>
                <a:gd name="connsiteY3779" fmla="*/ 3359908 h 5209198"/>
                <a:gd name="connsiteX3780" fmla="*/ 2131386 w 5326151"/>
                <a:gd name="connsiteY3780" fmla="*/ 3385717 h 5209198"/>
                <a:gd name="connsiteX3781" fmla="*/ 2131386 w 5326151"/>
                <a:gd name="connsiteY3781" fmla="*/ 3394320 h 5209198"/>
                <a:gd name="connsiteX3782" fmla="*/ 2131386 w 5326151"/>
                <a:gd name="connsiteY3782" fmla="*/ 3402923 h 5209198"/>
                <a:gd name="connsiteX3783" fmla="*/ 2122794 w 5326151"/>
                <a:gd name="connsiteY3783" fmla="*/ 3402923 h 5209198"/>
                <a:gd name="connsiteX3784" fmla="*/ 2079833 w 5326151"/>
                <a:gd name="connsiteY3784" fmla="*/ 3377114 h 5209198"/>
                <a:gd name="connsiteX3785" fmla="*/ 2079833 w 5326151"/>
                <a:gd name="connsiteY3785" fmla="*/ 3359908 h 5209198"/>
                <a:gd name="connsiteX3786" fmla="*/ 1753334 w 5326151"/>
                <a:gd name="connsiteY3786" fmla="*/ 3359908 h 5209198"/>
                <a:gd name="connsiteX3787" fmla="*/ 1761926 w 5326151"/>
                <a:gd name="connsiteY3787" fmla="*/ 3359908 h 5209198"/>
                <a:gd name="connsiteX3788" fmla="*/ 1761926 w 5326151"/>
                <a:gd name="connsiteY3788" fmla="*/ 3377114 h 5209198"/>
                <a:gd name="connsiteX3789" fmla="*/ 1718966 w 5326151"/>
                <a:gd name="connsiteY3789" fmla="*/ 3402923 h 5209198"/>
                <a:gd name="connsiteX3790" fmla="*/ 1710374 w 5326151"/>
                <a:gd name="connsiteY3790" fmla="*/ 3402923 h 5209198"/>
                <a:gd name="connsiteX3791" fmla="*/ 1701782 w 5326151"/>
                <a:gd name="connsiteY3791" fmla="*/ 3394320 h 5209198"/>
                <a:gd name="connsiteX3792" fmla="*/ 1710374 w 5326151"/>
                <a:gd name="connsiteY3792" fmla="*/ 3385717 h 5209198"/>
                <a:gd name="connsiteX3793" fmla="*/ 1753334 w 5326151"/>
                <a:gd name="connsiteY3793" fmla="*/ 3359908 h 5209198"/>
                <a:gd name="connsiteX3794" fmla="*/ 2259112 w 5326151"/>
                <a:gd name="connsiteY3794" fmla="*/ 3355617 h 5209198"/>
                <a:gd name="connsiteX3795" fmla="*/ 2236449 w 5326151"/>
                <a:gd name="connsiteY3795" fmla="*/ 3378212 h 5209198"/>
                <a:gd name="connsiteX3796" fmla="*/ 2259112 w 5326151"/>
                <a:gd name="connsiteY3796" fmla="*/ 3393275 h 5209198"/>
                <a:gd name="connsiteX3797" fmla="*/ 2349766 w 5326151"/>
                <a:gd name="connsiteY3797" fmla="*/ 3393275 h 5209198"/>
                <a:gd name="connsiteX3798" fmla="*/ 2372429 w 5326151"/>
                <a:gd name="connsiteY3798" fmla="*/ 3378212 h 5209198"/>
                <a:gd name="connsiteX3799" fmla="*/ 2349766 w 5326151"/>
                <a:gd name="connsiteY3799" fmla="*/ 3355617 h 5209198"/>
                <a:gd name="connsiteX3800" fmla="*/ 2259112 w 5326151"/>
                <a:gd name="connsiteY3800" fmla="*/ 3355617 h 5209198"/>
                <a:gd name="connsiteX3801" fmla="*/ 3747993 w 5326151"/>
                <a:gd name="connsiteY3801" fmla="*/ 3350922 h 5209198"/>
                <a:gd name="connsiteX3802" fmla="*/ 3962089 w 5326151"/>
                <a:gd name="connsiteY3802" fmla="*/ 3350922 h 5209198"/>
                <a:gd name="connsiteX3803" fmla="*/ 4021149 w 5326151"/>
                <a:gd name="connsiteY3803" fmla="*/ 3400268 h 5209198"/>
                <a:gd name="connsiteX3804" fmla="*/ 4021149 w 5326151"/>
                <a:gd name="connsiteY3804" fmla="*/ 3618801 h 5209198"/>
                <a:gd name="connsiteX3805" fmla="*/ 3991619 w 5326151"/>
                <a:gd name="connsiteY3805" fmla="*/ 3682246 h 5209198"/>
                <a:gd name="connsiteX3806" fmla="*/ 3976854 w 5326151"/>
                <a:gd name="connsiteY3806" fmla="*/ 3703395 h 5209198"/>
                <a:gd name="connsiteX3807" fmla="*/ 3954706 w 5326151"/>
                <a:gd name="connsiteY3807" fmla="*/ 3724543 h 5209198"/>
                <a:gd name="connsiteX3808" fmla="*/ 3880880 w 5326151"/>
                <a:gd name="connsiteY3808" fmla="*/ 3745691 h 5209198"/>
                <a:gd name="connsiteX3809" fmla="*/ 3873497 w 5326151"/>
                <a:gd name="connsiteY3809" fmla="*/ 3752741 h 5209198"/>
                <a:gd name="connsiteX3810" fmla="*/ 3866115 w 5326151"/>
                <a:gd name="connsiteY3810" fmla="*/ 3766840 h 5209198"/>
                <a:gd name="connsiteX3811" fmla="*/ 3799672 w 5326151"/>
                <a:gd name="connsiteY3811" fmla="*/ 3787988 h 5209198"/>
                <a:gd name="connsiteX3812" fmla="*/ 3777524 w 5326151"/>
                <a:gd name="connsiteY3812" fmla="*/ 3802087 h 5209198"/>
                <a:gd name="connsiteX3813" fmla="*/ 3703698 w 5326151"/>
                <a:gd name="connsiteY3813" fmla="*/ 3823235 h 5209198"/>
                <a:gd name="connsiteX3814" fmla="*/ 3570811 w 5326151"/>
                <a:gd name="connsiteY3814" fmla="*/ 3823235 h 5209198"/>
                <a:gd name="connsiteX3815" fmla="*/ 3519133 w 5326151"/>
                <a:gd name="connsiteY3815" fmla="*/ 3773889 h 5209198"/>
                <a:gd name="connsiteX3816" fmla="*/ 3519133 w 5326151"/>
                <a:gd name="connsiteY3816" fmla="*/ 3484862 h 5209198"/>
                <a:gd name="connsiteX3817" fmla="*/ 3570811 w 5326151"/>
                <a:gd name="connsiteY3817" fmla="*/ 3428466 h 5209198"/>
                <a:gd name="connsiteX3818" fmla="*/ 3607724 w 5326151"/>
                <a:gd name="connsiteY3818" fmla="*/ 3428466 h 5209198"/>
                <a:gd name="connsiteX3819" fmla="*/ 3659402 w 5326151"/>
                <a:gd name="connsiteY3819" fmla="*/ 3386169 h 5209198"/>
                <a:gd name="connsiteX3820" fmla="*/ 3688933 w 5326151"/>
                <a:gd name="connsiteY3820" fmla="*/ 3386169 h 5209198"/>
                <a:gd name="connsiteX3821" fmla="*/ 3747993 w 5326151"/>
                <a:gd name="connsiteY3821" fmla="*/ 3350922 h 5209198"/>
                <a:gd name="connsiteX3822" fmla="*/ 4250078 w 5326151"/>
                <a:gd name="connsiteY3822" fmla="*/ 3336893 h 5209198"/>
                <a:gd name="connsiteX3823" fmla="*/ 4283393 w 5326151"/>
                <a:gd name="connsiteY3823" fmla="*/ 3390980 h 5209198"/>
                <a:gd name="connsiteX3824" fmla="*/ 4337530 w 5326151"/>
                <a:gd name="connsiteY3824" fmla="*/ 3420104 h 5209198"/>
                <a:gd name="connsiteX3825" fmla="*/ 4250078 w 5326151"/>
                <a:gd name="connsiteY3825" fmla="*/ 3336893 h 5209198"/>
                <a:gd name="connsiteX3826" fmla="*/ 4191776 w 5326151"/>
                <a:gd name="connsiteY3826" fmla="*/ 3336893 h 5209198"/>
                <a:gd name="connsiteX3827" fmla="*/ 4104324 w 5326151"/>
                <a:gd name="connsiteY3827" fmla="*/ 3420104 h 5209198"/>
                <a:gd name="connsiteX3828" fmla="*/ 4162625 w 5326151"/>
                <a:gd name="connsiteY3828" fmla="*/ 3390980 h 5209198"/>
                <a:gd name="connsiteX3829" fmla="*/ 4191776 w 5326151"/>
                <a:gd name="connsiteY3829" fmla="*/ 3336893 h 5209198"/>
                <a:gd name="connsiteX3830" fmla="*/ 4484711 w 5326151"/>
                <a:gd name="connsiteY3830" fmla="*/ 3334574 h 5209198"/>
                <a:gd name="connsiteX3831" fmla="*/ 4691101 w 5326151"/>
                <a:gd name="connsiteY3831" fmla="*/ 3334574 h 5209198"/>
                <a:gd name="connsiteX3832" fmla="*/ 4697550 w 5326151"/>
                <a:gd name="connsiteY3832" fmla="*/ 3341023 h 5209198"/>
                <a:gd name="connsiteX3833" fmla="*/ 4691101 w 5326151"/>
                <a:gd name="connsiteY3833" fmla="*/ 3347471 h 5209198"/>
                <a:gd name="connsiteX3834" fmla="*/ 4484711 w 5326151"/>
                <a:gd name="connsiteY3834" fmla="*/ 3347471 h 5209198"/>
                <a:gd name="connsiteX3835" fmla="*/ 4478261 w 5326151"/>
                <a:gd name="connsiteY3835" fmla="*/ 3341023 h 5209198"/>
                <a:gd name="connsiteX3836" fmla="*/ 4484711 w 5326151"/>
                <a:gd name="connsiteY3836" fmla="*/ 3334574 h 5209198"/>
                <a:gd name="connsiteX3837" fmla="*/ 4225091 w 5326151"/>
                <a:gd name="connsiteY3837" fmla="*/ 3332733 h 5209198"/>
                <a:gd name="connsiteX3838" fmla="*/ 4225091 w 5326151"/>
                <a:gd name="connsiteY3838" fmla="*/ 3382659 h 5209198"/>
                <a:gd name="connsiteX3839" fmla="*/ 4270900 w 5326151"/>
                <a:gd name="connsiteY3839" fmla="*/ 3386820 h 5209198"/>
                <a:gd name="connsiteX3840" fmla="*/ 4225091 w 5326151"/>
                <a:gd name="connsiteY3840" fmla="*/ 3332733 h 5209198"/>
                <a:gd name="connsiteX3841" fmla="*/ 4216763 w 5326151"/>
                <a:gd name="connsiteY3841" fmla="*/ 3332733 h 5209198"/>
                <a:gd name="connsiteX3842" fmla="*/ 4170954 w 5326151"/>
                <a:gd name="connsiteY3842" fmla="*/ 3386820 h 5209198"/>
                <a:gd name="connsiteX3843" fmla="*/ 4216763 w 5326151"/>
                <a:gd name="connsiteY3843" fmla="*/ 3382659 h 5209198"/>
                <a:gd name="connsiteX3844" fmla="*/ 4216763 w 5326151"/>
                <a:gd name="connsiteY3844" fmla="*/ 3332733 h 5209198"/>
                <a:gd name="connsiteX3845" fmla="*/ 2920841 w 5326151"/>
                <a:gd name="connsiteY3845" fmla="*/ 3328945 h 5209198"/>
                <a:gd name="connsiteX3846" fmla="*/ 2889685 w 5326151"/>
                <a:gd name="connsiteY3846" fmla="*/ 3407038 h 5209198"/>
                <a:gd name="connsiteX3847" fmla="*/ 3411542 w 5326151"/>
                <a:gd name="connsiteY3847" fmla="*/ 3407038 h 5209198"/>
                <a:gd name="connsiteX3848" fmla="*/ 3380386 w 5326151"/>
                <a:gd name="connsiteY3848" fmla="*/ 3328945 h 5209198"/>
                <a:gd name="connsiteX3849" fmla="*/ 2920841 w 5326151"/>
                <a:gd name="connsiteY3849" fmla="*/ 3328945 h 5209198"/>
                <a:gd name="connsiteX3850" fmla="*/ 4220927 w 5326151"/>
                <a:gd name="connsiteY3850" fmla="*/ 3320251 h 5209198"/>
                <a:gd name="connsiteX3851" fmla="*/ 4354188 w 5326151"/>
                <a:gd name="connsiteY3851" fmla="*/ 3453388 h 5209198"/>
                <a:gd name="connsiteX3852" fmla="*/ 4341695 w 5326151"/>
                <a:gd name="connsiteY3852" fmla="*/ 3511636 h 5209198"/>
                <a:gd name="connsiteX3853" fmla="*/ 4337530 w 5326151"/>
                <a:gd name="connsiteY3853" fmla="*/ 3507475 h 5209198"/>
                <a:gd name="connsiteX3854" fmla="*/ 4329201 w 5326151"/>
                <a:gd name="connsiteY3854" fmla="*/ 3503315 h 5209198"/>
                <a:gd name="connsiteX3855" fmla="*/ 4337530 w 5326151"/>
                <a:gd name="connsiteY3855" fmla="*/ 3482512 h 5209198"/>
                <a:gd name="connsiteX3856" fmla="*/ 4316708 w 5326151"/>
                <a:gd name="connsiteY3856" fmla="*/ 3499154 h 5209198"/>
                <a:gd name="connsiteX3857" fmla="*/ 4320873 w 5326151"/>
                <a:gd name="connsiteY3857" fmla="*/ 3486673 h 5209198"/>
                <a:gd name="connsiteX3858" fmla="*/ 4341695 w 5326151"/>
                <a:gd name="connsiteY3858" fmla="*/ 3457549 h 5209198"/>
                <a:gd name="connsiteX3859" fmla="*/ 4320873 w 5326151"/>
                <a:gd name="connsiteY3859" fmla="*/ 3457549 h 5209198"/>
                <a:gd name="connsiteX3860" fmla="*/ 4320873 w 5326151"/>
                <a:gd name="connsiteY3860" fmla="*/ 3449228 h 5209198"/>
                <a:gd name="connsiteX3861" fmla="*/ 4341695 w 5326151"/>
                <a:gd name="connsiteY3861" fmla="*/ 3449228 h 5209198"/>
                <a:gd name="connsiteX3862" fmla="*/ 4283393 w 5326151"/>
                <a:gd name="connsiteY3862" fmla="*/ 3399301 h 5209198"/>
                <a:gd name="connsiteX3863" fmla="*/ 4287557 w 5326151"/>
                <a:gd name="connsiteY3863" fmla="*/ 3407623 h 5209198"/>
                <a:gd name="connsiteX3864" fmla="*/ 4275064 w 5326151"/>
                <a:gd name="connsiteY3864" fmla="*/ 3403462 h 5209198"/>
                <a:gd name="connsiteX3865" fmla="*/ 4275064 w 5326151"/>
                <a:gd name="connsiteY3865" fmla="*/ 3399301 h 5209198"/>
                <a:gd name="connsiteX3866" fmla="*/ 4225091 w 5326151"/>
                <a:gd name="connsiteY3866" fmla="*/ 3390980 h 5209198"/>
                <a:gd name="connsiteX3867" fmla="*/ 4225091 w 5326151"/>
                <a:gd name="connsiteY3867" fmla="*/ 3403462 h 5209198"/>
                <a:gd name="connsiteX3868" fmla="*/ 4216763 w 5326151"/>
                <a:gd name="connsiteY3868" fmla="*/ 3407623 h 5209198"/>
                <a:gd name="connsiteX3869" fmla="*/ 4216763 w 5326151"/>
                <a:gd name="connsiteY3869" fmla="*/ 3390980 h 5209198"/>
                <a:gd name="connsiteX3870" fmla="*/ 4166790 w 5326151"/>
                <a:gd name="connsiteY3870" fmla="*/ 3399301 h 5209198"/>
                <a:gd name="connsiteX3871" fmla="*/ 4162625 w 5326151"/>
                <a:gd name="connsiteY3871" fmla="*/ 3449228 h 5209198"/>
                <a:gd name="connsiteX3872" fmla="*/ 4187612 w 5326151"/>
                <a:gd name="connsiteY3872" fmla="*/ 3449228 h 5209198"/>
                <a:gd name="connsiteX3873" fmla="*/ 4183447 w 5326151"/>
                <a:gd name="connsiteY3873" fmla="*/ 3457549 h 5209198"/>
                <a:gd name="connsiteX3874" fmla="*/ 4162625 w 5326151"/>
                <a:gd name="connsiteY3874" fmla="*/ 3457549 h 5209198"/>
                <a:gd name="connsiteX3875" fmla="*/ 4166790 w 5326151"/>
                <a:gd name="connsiteY3875" fmla="*/ 3503315 h 5209198"/>
                <a:gd name="connsiteX3876" fmla="*/ 4195941 w 5326151"/>
                <a:gd name="connsiteY3876" fmla="*/ 3511636 h 5209198"/>
                <a:gd name="connsiteX3877" fmla="*/ 4204269 w 5326151"/>
                <a:gd name="connsiteY3877" fmla="*/ 3515797 h 5209198"/>
                <a:gd name="connsiteX3878" fmla="*/ 4204269 w 5326151"/>
                <a:gd name="connsiteY3878" fmla="*/ 3519957 h 5209198"/>
                <a:gd name="connsiteX3879" fmla="*/ 4170954 w 5326151"/>
                <a:gd name="connsiteY3879" fmla="*/ 3515797 h 5209198"/>
                <a:gd name="connsiteX3880" fmla="*/ 4216763 w 5326151"/>
                <a:gd name="connsiteY3880" fmla="*/ 3569884 h 5209198"/>
                <a:gd name="connsiteX3881" fmla="*/ 4216763 w 5326151"/>
                <a:gd name="connsiteY3881" fmla="*/ 3528278 h 5209198"/>
                <a:gd name="connsiteX3882" fmla="*/ 4225091 w 5326151"/>
                <a:gd name="connsiteY3882" fmla="*/ 3532439 h 5209198"/>
                <a:gd name="connsiteX3883" fmla="*/ 4225091 w 5326151"/>
                <a:gd name="connsiteY3883" fmla="*/ 3569884 h 5209198"/>
                <a:gd name="connsiteX3884" fmla="*/ 4262571 w 5326151"/>
                <a:gd name="connsiteY3884" fmla="*/ 3536599 h 5209198"/>
                <a:gd name="connsiteX3885" fmla="*/ 4275064 w 5326151"/>
                <a:gd name="connsiteY3885" fmla="*/ 3536599 h 5209198"/>
                <a:gd name="connsiteX3886" fmla="*/ 4250078 w 5326151"/>
                <a:gd name="connsiteY3886" fmla="*/ 3569884 h 5209198"/>
                <a:gd name="connsiteX3887" fmla="*/ 4291722 w 5326151"/>
                <a:gd name="connsiteY3887" fmla="*/ 3549081 h 5209198"/>
                <a:gd name="connsiteX3888" fmla="*/ 4295886 w 5326151"/>
                <a:gd name="connsiteY3888" fmla="*/ 3553241 h 5209198"/>
                <a:gd name="connsiteX3889" fmla="*/ 4300051 w 5326151"/>
                <a:gd name="connsiteY3889" fmla="*/ 3557402 h 5209198"/>
                <a:gd name="connsiteX3890" fmla="*/ 4220927 w 5326151"/>
                <a:gd name="connsiteY3890" fmla="*/ 3582365 h 5209198"/>
                <a:gd name="connsiteX3891" fmla="*/ 4087666 w 5326151"/>
                <a:gd name="connsiteY3891" fmla="*/ 3453388 h 5209198"/>
                <a:gd name="connsiteX3892" fmla="*/ 4220927 w 5326151"/>
                <a:gd name="connsiteY3892" fmla="*/ 3320251 h 5209198"/>
                <a:gd name="connsiteX3893" fmla="*/ 4933809 w 5326151"/>
                <a:gd name="connsiteY3893" fmla="*/ 3315339 h 5209198"/>
                <a:gd name="connsiteX3894" fmla="*/ 4851382 w 5326151"/>
                <a:gd name="connsiteY3894" fmla="*/ 3397871 h 5209198"/>
                <a:gd name="connsiteX3895" fmla="*/ 4880820 w 5326151"/>
                <a:gd name="connsiteY3895" fmla="*/ 3456822 h 5209198"/>
                <a:gd name="connsiteX3896" fmla="*/ 4904371 w 5326151"/>
                <a:gd name="connsiteY3896" fmla="*/ 3503984 h 5209198"/>
                <a:gd name="connsiteX3897" fmla="*/ 4910258 w 5326151"/>
                <a:gd name="connsiteY3897" fmla="*/ 3503984 h 5209198"/>
                <a:gd name="connsiteX3898" fmla="*/ 4916146 w 5326151"/>
                <a:gd name="connsiteY3898" fmla="*/ 3503984 h 5209198"/>
                <a:gd name="connsiteX3899" fmla="*/ 4898483 w 5326151"/>
                <a:gd name="connsiteY3899" fmla="*/ 3415556 h 5209198"/>
                <a:gd name="connsiteX3900" fmla="*/ 4904371 w 5326151"/>
                <a:gd name="connsiteY3900" fmla="*/ 3409661 h 5209198"/>
                <a:gd name="connsiteX3901" fmla="*/ 4910258 w 5326151"/>
                <a:gd name="connsiteY3901" fmla="*/ 3415556 h 5209198"/>
                <a:gd name="connsiteX3902" fmla="*/ 4927921 w 5326151"/>
                <a:gd name="connsiteY3902" fmla="*/ 3503984 h 5209198"/>
                <a:gd name="connsiteX3903" fmla="*/ 4945584 w 5326151"/>
                <a:gd name="connsiteY3903" fmla="*/ 3503984 h 5209198"/>
                <a:gd name="connsiteX3904" fmla="*/ 4957359 w 5326151"/>
                <a:gd name="connsiteY3904" fmla="*/ 3415556 h 5209198"/>
                <a:gd name="connsiteX3905" fmla="*/ 4969134 w 5326151"/>
                <a:gd name="connsiteY3905" fmla="*/ 3409661 h 5209198"/>
                <a:gd name="connsiteX3906" fmla="*/ 4969134 w 5326151"/>
                <a:gd name="connsiteY3906" fmla="*/ 3415556 h 5209198"/>
                <a:gd name="connsiteX3907" fmla="*/ 4957359 w 5326151"/>
                <a:gd name="connsiteY3907" fmla="*/ 3503984 h 5209198"/>
                <a:gd name="connsiteX3908" fmla="*/ 4963247 w 5326151"/>
                <a:gd name="connsiteY3908" fmla="*/ 3503984 h 5209198"/>
                <a:gd name="connsiteX3909" fmla="*/ 4969134 w 5326151"/>
                <a:gd name="connsiteY3909" fmla="*/ 3503984 h 5209198"/>
                <a:gd name="connsiteX3910" fmla="*/ 4992685 w 5326151"/>
                <a:gd name="connsiteY3910" fmla="*/ 3456822 h 5209198"/>
                <a:gd name="connsiteX3911" fmla="*/ 5016235 w 5326151"/>
                <a:gd name="connsiteY3911" fmla="*/ 3397871 h 5209198"/>
                <a:gd name="connsiteX3912" fmla="*/ 4933809 w 5326151"/>
                <a:gd name="connsiteY3912" fmla="*/ 3315339 h 5209198"/>
                <a:gd name="connsiteX3913" fmla="*/ 637881 w 5326151"/>
                <a:gd name="connsiteY3913" fmla="*/ 3311978 h 5209198"/>
                <a:gd name="connsiteX3914" fmla="*/ 674424 w 5326151"/>
                <a:gd name="connsiteY3914" fmla="*/ 3311978 h 5209198"/>
                <a:gd name="connsiteX3915" fmla="*/ 681733 w 5326151"/>
                <a:gd name="connsiteY3915" fmla="*/ 3319287 h 5209198"/>
                <a:gd name="connsiteX3916" fmla="*/ 674424 w 5326151"/>
                <a:gd name="connsiteY3916" fmla="*/ 3326595 h 5209198"/>
                <a:gd name="connsiteX3917" fmla="*/ 637881 w 5326151"/>
                <a:gd name="connsiteY3917" fmla="*/ 3326595 h 5209198"/>
                <a:gd name="connsiteX3918" fmla="*/ 630572 w 5326151"/>
                <a:gd name="connsiteY3918" fmla="*/ 3319287 h 5209198"/>
                <a:gd name="connsiteX3919" fmla="*/ 637881 w 5326151"/>
                <a:gd name="connsiteY3919" fmla="*/ 3311978 h 5209198"/>
                <a:gd name="connsiteX3920" fmla="*/ 235903 w 5326151"/>
                <a:gd name="connsiteY3920" fmla="*/ 3311978 h 5209198"/>
                <a:gd name="connsiteX3921" fmla="*/ 265137 w 5326151"/>
                <a:gd name="connsiteY3921" fmla="*/ 3311978 h 5209198"/>
                <a:gd name="connsiteX3922" fmla="*/ 272446 w 5326151"/>
                <a:gd name="connsiteY3922" fmla="*/ 3319287 h 5209198"/>
                <a:gd name="connsiteX3923" fmla="*/ 265137 w 5326151"/>
                <a:gd name="connsiteY3923" fmla="*/ 3326595 h 5209198"/>
                <a:gd name="connsiteX3924" fmla="*/ 235903 w 5326151"/>
                <a:gd name="connsiteY3924" fmla="*/ 3326595 h 5209198"/>
                <a:gd name="connsiteX3925" fmla="*/ 228594 w 5326151"/>
                <a:gd name="connsiteY3925" fmla="*/ 3319287 h 5209198"/>
                <a:gd name="connsiteX3926" fmla="*/ 235903 w 5326151"/>
                <a:gd name="connsiteY3926" fmla="*/ 3311978 h 5209198"/>
                <a:gd name="connsiteX3927" fmla="*/ 5075112 w 5326151"/>
                <a:gd name="connsiteY3927" fmla="*/ 3309443 h 5209198"/>
                <a:gd name="connsiteX3928" fmla="*/ 5080999 w 5326151"/>
                <a:gd name="connsiteY3928" fmla="*/ 3309443 h 5209198"/>
                <a:gd name="connsiteX3929" fmla="*/ 5080999 w 5326151"/>
                <a:gd name="connsiteY3929" fmla="*/ 3321234 h 5209198"/>
                <a:gd name="connsiteX3930" fmla="*/ 5051561 w 5326151"/>
                <a:gd name="connsiteY3930" fmla="*/ 3338919 h 5209198"/>
                <a:gd name="connsiteX3931" fmla="*/ 5045674 w 5326151"/>
                <a:gd name="connsiteY3931" fmla="*/ 3338919 h 5209198"/>
                <a:gd name="connsiteX3932" fmla="*/ 5045674 w 5326151"/>
                <a:gd name="connsiteY3932" fmla="*/ 3333024 h 5209198"/>
                <a:gd name="connsiteX3933" fmla="*/ 5045674 w 5326151"/>
                <a:gd name="connsiteY3933" fmla="*/ 3327129 h 5209198"/>
                <a:gd name="connsiteX3934" fmla="*/ 5075112 w 5326151"/>
                <a:gd name="connsiteY3934" fmla="*/ 3309443 h 5209198"/>
                <a:gd name="connsiteX3935" fmla="*/ 4786618 w 5326151"/>
                <a:gd name="connsiteY3935" fmla="*/ 3309443 h 5209198"/>
                <a:gd name="connsiteX3936" fmla="*/ 4798393 w 5326151"/>
                <a:gd name="connsiteY3936" fmla="*/ 3309443 h 5209198"/>
                <a:gd name="connsiteX3937" fmla="*/ 4827831 w 5326151"/>
                <a:gd name="connsiteY3937" fmla="*/ 3327129 h 5209198"/>
                <a:gd name="connsiteX3938" fmla="*/ 4827831 w 5326151"/>
                <a:gd name="connsiteY3938" fmla="*/ 3333024 h 5209198"/>
                <a:gd name="connsiteX3939" fmla="*/ 4821944 w 5326151"/>
                <a:gd name="connsiteY3939" fmla="*/ 3338919 h 5209198"/>
                <a:gd name="connsiteX3940" fmla="*/ 4792505 w 5326151"/>
                <a:gd name="connsiteY3940" fmla="*/ 3321234 h 5209198"/>
                <a:gd name="connsiteX3941" fmla="*/ 4786618 w 5326151"/>
                <a:gd name="connsiteY3941" fmla="*/ 3309443 h 5209198"/>
                <a:gd name="connsiteX3942" fmla="*/ 513633 w 5326151"/>
                <a:gd name="connsiteY3942" fmla="*/ 3304669 h 5209198"/>
                <a:gd name="connsiteX3943" fmla="*/ 469781 w 5326151"/>
                <a:gd name="connsiteY3943" fmla="*/ 3436225 h 5209198"/>
                <a:gd name="connsiteX3944" fmla="*/ 586720 w 5326151"/>
                <a:gd name="connsiteY3944" fmla="*/ 3304669 h 5209198"/>
                <a:gd name="connsiteX3945" fmla="*/ 513633 w 5326151"/>
                <a:gd name="connsiteY3945" fmla="*/ 3304669 h 5209198"/>
                <a:gd name="connsiteX3946" fmla="*/ 411311 w 5326151"/>
                <a:gd name="connsiteY3946" fmla="*/ 3304669 h 5209198"/>
                <a:gd name="connsiteX3947" fmla="*/ 455163 w 5326151"/>
                <a:gd name="connsiteY3947" fmla="*/ 3443534 h 5209198"/>
                <a:gd name="connsiteX3948" fmla="*/ 499016 w 5326151"/>
                <a:gd name="connsiteY3948" fmla="*/ 3304669 h 5209198"/>
                <a:gd name="connsiteX3949" fmla="*/ 316298 w 5326151"/>
                <a:gd name="connsiteY3949" fmla="*/ 3304669 h 5209198"/>
                <a:gd name="connsiteX3950" fmla="*/ 433237 w 5326151"/>
                <a:gd name="connsiteY3950" fmla="*/ 3436225 h 5209198"/>
                <a:gd name="connsiteX3951" fmla="*/ 389385 w 5326151"/>
                <a:gd name="connsiteY3951" fmla="*/ 3304669 h 5209198"/>
                <a:gd name="connsiteX3952" fmla="*/ 316298 w 5326151"/>
                <a:gd name="connsiteY3952" fmla="*/ 3304669 h 5209198"/>
                <a:gd name="connsiteX3953" fmla="*/ 4933809 w 5326151"/>
                <a:gd name="connsiteY3953" fmla="*/ 3303548 h 5209198"/>
                <a:gd name="connsiteX3954" fmla="*/ 5028011 w 5326151"/>
                <a:gd name="connsiteY3954" fmla="*/ 3397871 h 5209198"/>
                <a:gd name="connsiteX3955" fmla="*/ 4998573 w 5326151"/>
                <a:gd name="connsiteY3955" fmla="*/ 3468613 h 5209198"/>
                <a:gd name="connsiteX3956" fmla="*/ 4980910 w 5326151"/>
                <a:gd name="connsiteY3956" fmla="*/ 3503984 h 5209198"/>
                <a:gd name="connsiteX3957" fmla="*/ 4986797 w 5326151"/>
                <a:gd name="connsiteY3957" fmla="*/ 3515774 h 5209198"/>
                <a:gd name="connsiteX3958" fmla="*/ 4980910 w 5326151"/>
                <a:gd name="connsiteY3958" fmla="*/ 3527564 h 5209198"/>
                <a:gd name="connsiteX3959" fmla="*/ 4986797 w 5326151"/>
                <a:gd name="connsiteY3959" fmla="*/ 3533459 h 5209198"/>
                <a:gd name="connsiteX3960" fmla="*/ 4980910 w 5326151"/>
                <a:gd name="connsiteY3960" fmla="*/ 3539355 h 5209198"/>
                <a:gd name="connsiteX3961" fmla="*/ 4986797 w 5326151"/>
                <a:gd name="connsiteY3961" fmla="*/ 3551145 h 5209198"/>
                <a:gd name="connsiteX3962" fmla="*/ 4980910 w 5326151"/>
                <a:gd name="connsiteY3962" fmla="*/ 3557040 h 5209198"/>
                <a:gd name="connsiteX3963" fmla="*/ 4986797 w 5326151"/>
                <a:gd name="connsiteY3963" fmla="*/ 3568830 h 5209198"/>
                <a:gd name="connsiteX3964" fmla="*/ 4969134 w 5326151"/>
                <a:gd name="connsiteY3964" fmla="*/ 3580621 h 5209198"/>
                <a:gd name="connsiteX3965" fmla="*/ 4969134 w 5326151"/>
                <a:gd name="connsiteY3965" fmla="*/ 3586516 h 5209198"/>
                <a:gd name="connsiteX3966" fmla="*/ 4945584 w 5326151"/>
                <a:gd name="connsiteY3966" fmla="*/ 3598306 h 5209198"/>
                <a:gd name="connsiteX3967" fmla="*/ 4927921 w 5326151"/>
                <a:gd name="connsiteY3967" fmla="*/ 3598306 h 5209198"/>
                <a:gd name="connsiteX3968" fmla="*/ 4898483 w 5326151"/>
                <a:gd name="connsiteY3968" fmla="*/ 3586516 h 5209198"/>
                <a:gd name="connsiteX3969" fmla="*/ 4898483 w 5326151"/>
                <a:gd name="connsiteY3969" fmla="*/ 3580621 h 5209198"/>
                <a:gd name="connsiteX3970" fmla="*/ 4886708 w 5326151"/>
                <a:gd name="connsiteY3970" fmla="*/ 3568830 h 5209198"/>
                <a:gd name="connsiteX3971" fmla="*/ 4892595 w 5326151"/>
                <a:gd name="connsiteY3971" fmla="*/ 3557040 h 5209198"/>
                <a:gd name="connsiteX3972" fmla="*/ 4886708 w 5326151"/>
                <a:gd name="connsiteY3972" fmla="*/ 3551145 h 5209198"/>
                <a:gd name="connsiteX3973" fmla="*/ 4892595 w 5326151"/>
                <a:gd name="connsiteY3973" fmla="*/ 3539355 h 5209198"/>
                <a:gd name="connsiteX3974" fmla="*/ 4886708 w 5326151"/>
                <a:gd name="connsiteY3974" fmla="*/ 3533459 h 5209198"/>
                <a:gd name="connsiteX3975" fmla="*/ 4892595 w 5326151"/>
                <a:gd name="connsiteY3975" fmla="*/ 3527564 h 5209198"/>
                <a:gd name="connsiteX3976" fmla="*/ 4886708 w 5326151"/>
                <a:gd name="connsiteY3976" fmla="*/ 3515774 h 5209198"/>
                <a:gd name="connsiteX3977" fmla="*/ 4892595 w 5326151"/>
                <a:gd name="connsiteY3977" fmla="*/ 3503984 h 5209198"/>
                <a:gd name="connsiteX3978" fmla="*/ 4869045 w 5326151"/>
                <a:gd name="connsiteY3978" fmla="*/ 3468613 h 5209198"/>
                <a:gd name="connsiteX3979" fmla="*/ 4839607 w 5326151"/>
                <a:gd name="connsiteY3979" fmla="*/ 3397871 h 5209198"/>
                <a:gd name="connsiteX3980" fmla="*/ 4933809 w 5326151"/>
                <a:gd name="connsiteY3980" fmla="*/ 3303548 h 5209198"/>
                <a:gd name="connsiteX3981" fmla="*/ 827301 w 5326151"/>
                <a:gd name="connsiteY3981" fmla="*/ 3268920 h 5209198"/>
                <a:gd name="connsiteX3982" fmla="*/ 867707 w 5326151"/>
                <a:gd name="connsiteY3982" fmla="*/ 3268920 h 5209198"/>
                <a:gd name="connsiteX3983" fmla="*/ 867707 w 5326151"/>
                <a:gd name="connsiteY3983" fmla="*/ 3349716 h 5209198"/>
                <a:gd name="connsiteX3984" fmla="*/ 867707 w 5326151"/>
                <a:gd name="connsiteY3984" fmla="*/ 3355487 h 5209198"/>
                <a:gd name="connsiteX3985" fmla="*/ 827301 w 5326151"/>
                <a:gd name="connsiteY3985" fmla="*/ 3355487 h 5209198"/>
                <a:gd name="connsiteX3986" fmla="*/ 827301 w 5326151"/>
                <a:gd name="connsiteY3986" fmla="*/ 3349716 h 5209198"/>
                <a:gd name="connsiteX3987" fmla="*/ 827301 w 5326151"/>
                <a:gd name="connsiteY3987" fmla="*/ 3268920 h 5209198"/>
                <a:gd name="connsiteX3988" fmla="*/ 2105610 w 5326151"/>
                <a:gd name="connsiteY3988" fmla="*/ 3265275 h 5209198"/>
                <a:gd name="connsiteX3989" fmla="*/ 2157162 w 5326151"/>
                <a:gd name="connsiteY3989" fmla="*/ 3265275 h 5209198"/>
                <a:gd name="connsiteX3990" fmla="*/ 2165754 w 5326151"/>
                <a:gd name="connsiteY3990" fmla="*/ 3273878 h 5209198"/>
                <a:gd name="connsiteX3991" fmla="*/ 2157162 w 5326151"/>
                <a:gd name="connsiteY3991" fmla="*/ 3282481 h 5209198"/>
                <a:gd name="connsiteX3992" fmla="*/ 2105610 w 5326151"/>
                <a:gd name="connsiteY3992" fmla="*/ 3282481 h 5209198"/>
                <a:gd name="connsiteX3993" fmla="*/ 2097018 w 5326151"/>
                <a:gd name="connsiteY3993" fmla="*/ 3273878 h 5209198"/>
                <a:gd name="connsiteX3994" fmla="*/ 2105610 w 5326151"/>
                <a:gd name="connsiteY3994" fmla="*/ 3265275 h 5209198"/>
                <a:gd name="connsiteX3995" fmla="*/ 1676005 w 5326151"/>
                <a:gd name="connsiteY3995" fmla="*/ 3265275 h 5209198"/>
                <a:gd name="connsiteX3996" fmla="*/ 1727558 w 5326151"/>
                <a:gd name="connsiteY3996" fmla="*/ 3265275 h 5209198"/>
                <a:gd name="connsiteX3997" fmla="*/ 1736150 w 5326151"/>
                <a:gd name="connsiteY3997" fmla="*/ 3273878 h 5209198"/>
                <a:gd name="connsiteX3998" fmla="*/ 1727558 w 5326151"/>
                <a:gd name="connsiteY3998" fmla="*/ 3282481 h 5209198"/>
                <a:gd name="connsiteX3999" fmla="*/ 1676005 w 5326151"/>
                <a:gd name="connsiteY3999" fmla="*/ 3282481 h 5209198"/>
                <a:gd name="connsiteX4000" fmla="*/ 1667413 w 5326151"/>
                <a:gd name="connsiteY4000" fmla="*/ 3273878 h 5209198"/>
                <a:gd name="connsiteX4001" fmla="*/ 1676005 w 5326151"/>
                <a:gd name="connsiteY4001" fmla="*/ 3265275 h 5209198"/>
                <a:gd name="connsiteX4002" fmla="*/ 564794 w 5326151"/>
                <a:gd name="connsiteY4002" fmla="*/ 3253509 h 5209198"/>
                <a:gd name="connsiteX4003" fmla="*/ 528250 w 5326151"/>
                <a:gd name="connsiteY4003" fmla="*/ 3290052 h 5209198"/>
                <a:gd name="connsiteX4004" fmla="*/ 594029 w 5326151"/>
                <a:gd name="connsiteY4004" fmla="*/ 3290052 h 5209198"/>
                <a:gd name="connsiteX4005" fmla="*/ 455163 w 5326151"/>
                <a:gd name="connsiteY4005" fmla="*/ 3253509 h 5209198"/>
                <a:gd name="connsiteX4006" fmla="*/ 418620 w 5326151"/>
                <a:gd name="connsiteY4006" fmla="*/ 3290052 h 5209198"/>
                <a:gd name="connsiteX4007" fmla="*/ 491707 w 5326151"/>
                <a:gd name="connsiteY4007" fmla="*/ 3290052 h 5209198"/>
                <a:gd name="connsiteX4008" fmla="*/ 455163 w 5326151"/>
                <a:gd name="connsiteY4008" fmla="*/ 3253509 h 5209198"/>
                <a:gd name="connsiteX4009" fmla="*/ 345533 w 5326151"/>
                <a:gd name="connsiteY4009" fmla="*/ 3253509 h 5209198"/>
                <a:gd name="connsiteX4010" fmla="*/ 316298 w 5326151"/>
                <a:gd name="connsiteY4010" fmla="*/ 3290052 h 5209198"/>
                <a:gd name="connsiteX4011" fmla="*/ 382076 w 5326151"/>
                <a:gd name="connsiteY4011" fmla="*/ 3290052 h 5209198"/>
                <a:gd name="connsiteX4012" fmla="*/ 345533 w 5326151"/>
                <a:gd name="connsiteY4012" fmla="*/ 3253509 h 5209198"/>
                <a:gd name="connsiteX4013" fmla="*/ 1092825 w 5326151"/>
                <a:gd name="connsiteY4013" fmla="*/ 3251606 h 5209198"/>
                <a:gd name="connsiteX4014" fmla="*/ 1156319 w 5326151"/>
                <a:gd name="connsiteY4014" fmla="*/ 3251606 h 5209198"/>
                <a:gd name="connsiteX4015" fmla="*/ 1167864 w 5326151"/>
                <a:gd name="connsiteY4015" fmla="*/ 3257377 h 5209198"/>
                <a:gd name="connsiteX4016" fmla="*/ 1156319 w 5326151"/>
                <a:gd name="connsiteY4016" fmla="*/ 3268920 h 5209198"/>
                <a:gd name="connsiteX4017" fmla="*/ 1092825 w 5326151"/>
                <a:gd name="connsiteY4017" fmla="*/ 3268920 h 5209198"/>
                <a:gd name="connsiteX4018" fmla="*/ 1075508 w 5326151"/>
                <a:gd name="connsiteY4018" fmla="*/ 3280462 h 5209198"/>
                <a:gd name="connsiteX4019" fmla="*/ 1035102 w 5326151"/>
                <a:gd name="connsiteY4019" fmla="*/ 3418969 h 5209198"/>
                <a:gd name="connsiteX4020" fmla="*/ 1000469 w 5326151"/>
                <a:gd name="connsiteY4020" fmla="*/ 3442054 h 5209198"/>
                <a:gd name="connsiteX4021" fmla="*/ 827301 w 5326151"/>
                <a:gd name="connsiteY4021" fmla="*/ 3442054 h 5209198"/>
                <a:gd name="connsiteX4022" fmla="*/ 821529 w 5326151"/>
                <a:gd name="connsiteY4022" fmla="*/ 3442054 h 5209198"/>
                <a:gd name="connsiteX4023" fmla="*/ 821529 w 5326151"/>
                <a:gd name="connsiteY4023" fmla="*/ 3453596 h 5209198"/>
                <a:gd name="connsiteX4024" fmla="*/ 827301 w 5326151"/>
                <a:gd name="connsiteY4024" fmla="*/ 3459367 h 5209198"/>
                <a:gd name="connsiteX4025" fmla="*/ 1023558 w 5326151"/>
                <a:gd name="connsiteY4025" fmla="*/ 3459367 h 5209198"/>
                <a:gd name="connsiteX4026" fmla="*/ 1029330 w 5326151"/>
                <a:gd name="connsiteY4026" fmla="*/ 3470910 h 5209198"/>
                <a:gd name="connsiteX4027" fmla="*/ 1023558 w 5326151"/>
                <a:gd name="connsiteY4027" fmla="*/ 3476681 h 5209198"/>
                <a:gd name="connsiteX4028" fmla="*/ 827301 w 5326151"/>
                <a:gd name="connsiteY4028" fmla="*/ 3476681 h 5209198"/>
                <a:gd name="connsiteX4029" fmla="*/ 804212 w 5326151"/>
                <a:gd name="connsiteY4029" fmla="*/ 3453596 h 5209198"/>
                <a:gd name="connsiteX4030" fmla="*/ 804212 w 5326151"/>
                <a:gd name="connsiteY4030" fmla="*/ 3436283 h 5209198"/>
                <a:gd name="connsiteX4031" fmla="*/ 804212 w 5326151"/>
                <a:gd name="connsiteY4031" fmla="*/ 3430512 h 5209198"/>
                <a:gd name="connsiteX4032" fmla="*/ 792668 w 5326151"/>
                <a:gd name="connsiteY4032" fmla="*/ 3418969 h 5209198"/>
                <a:gd name="connsiteX4033" fmla="*/ 752262 w 5326151"/>
                <a:gd name="connsiteY4033" fmla="*/ 3320860 h 5209198"/>
                <a:gd name="connsiteX4034" fmla="*/ 758034 w 5326151"/>
                <a:gd name="connsiteY4034" fmla="*/ 3309318 h 5209198"/>
                <a:gd name="connsiteX4035" fmla="*/ 769579 w 5326151"/>
                <a:gd name="connsiteY4035" fmla="*/ 3315089 h 5209198"/>
                <a:gd name="connsiteX4036" fmla="*/ 809984 w 5326151"/>
                <a:gd name="connsiteY4036" fmla="*/ 3413198 h 5209198"/>
                <a:gd name="connsiteX4037" fmla="*/ 827301 w 5326151"/>
                <a:gd name="connsiteY4037" fmla="*/ 3424741 h 5209198"/>
                <a:gd name="connsiteX4038" fmla="*/ 1000469 w 5326151"/>
                <a:gd name="connsiteY4038" fmla="*/ 3424741 h 5209198"/>
                <a:gd name="connsiteX4039" fmla="*/ 1017785 w 5326151"/>
                <a:gd name="connsiteY4039" fmla="*/ 3413198 h 5209198"/>
                <a:gd name="connsiteX4040" fmla="*/ 1063963 w 5326151"/>
                <a:gd name="connsiteY4040" fmla="*/ 3274691 h 5209198"/>
                <a:gd name="connsiteX4041" fmla="*/ 1092825 w 5326151"/>
                <a:gd name="connsiteY4041" fmla="*/ 3251606 h 5209198"/>
                <a:gd name="connsiteX4042" fmla="*/ 5016235 w 5326151"/>
                <a:gd name="connsiteY4042" fmla="*/ 3248281 h 5209198"/>
                <a:gd name="connsiteX4043" fmla="*/ 5022123 w 5326151"/>
                <a:gd name="connsiteY4043" fmla="*/ 3250492 h 5209198"/>
                <a:gd name="connsiteX4044" fmla="*/ 5022123 w 5326151"/>
                <a:gd name="connsiteY4044" fmla="*/ 3256387 h 5209198"/>
                <a:gd name="connsiteX4045" fmla="*/ 5004460 w 5326151"/>
                <a:gd name="connsiteY4045" fmla="*/ 3285863 h 5209198"/>
                <a:gd name="connsiteX4046" fmla="*/ 4998573 w 5326151"/>
                <a:gd name="connsiteY4046" fmla="*/ 3291758 h 5209198"/>
                <a:gd name="connsiteX4047" fmla="*/ 4992685 w 5326151"/>
                <a:gd name="connsiteY4047" fmla="*/ 3279968 h 5209198"/>
                <a:gd name="connsiteX4048" fmla="*/ 5010348 w 5326151"/>
                <a:gd name="connsiteY4048" fmla="*/ 3250492 h 5209198"/>
                <a:gd name="connsiteX4049" fmla="*/ 5016235 w 5326151"/>
                <a:gd name="connsiteY4049" fmla="*/ 3248281 h 5209198"/>
                <a:gd name="connsiteX4050" fmla="*/ 4854325 w 5326151"/>
                <a:gd name="connsiteY4050" fmla="*/ 3248281 h 5209198"/>
                <a:gd name="connsiteX4051" fmla="*/ 4857269 w 5326151"/>
                <a:gd name="connsiteY4051" fmla="*/ 3250492 h 5209198"/>
                <a:gd name="connsiteX4052" fmla="*/ 4874932 w 5326151"/>
                <a:gd name="connsiteY4052" fmla="*/ 3279968 h 5209198"/>
                <a:gd name="connsiteX4053" fmla="*/ 4874932 w 5326151"/>
                <a:gd name="connsiteY4053" fmla="*/ 3291758 h 5209198"/>
                <a:gd name="connsiteX4054" fmla="*/ 4869045 w 5326151"/>
                <a:gd name="connsiteY4054" fmla="*/ 3291758 h 5209198"/>
                <a:gd name="connsiteX4055" fmla="*/ 4863157 w 5326151"/>
                <a:gd name="connsiteY4055" fmla="*/ 3285863 h 5209198"/>
                <a:gd name="connsiteX4056" fmla="*/ 4845494 w 5326151"/>
                <a:gd name="connsiteY4056" fmla="*/ 3256387 h 5209198"/>
                <a:gd name="connsiteX4057" fmla="*/ 4851382 w 5326151"/>
                <a:gd name="connsiteY4057" fmla="*/ 3250492 h 5209198"/>
                <a:gd name="connsiteX4058" fmla="*/ 4854325 w 5326151"/>
                <a:gd name="connsiteY4058" fmla="*/ 3248281 h 5209198"/>
                <a:gd name="connsiteX4059" fmla="*/ 469781 w 5326151"/>
                <a:gd name="connsiteY4059" fmla="*/ 3246200 h 5209198"/>
                <a:gd name="connsiteX4060" fmla="*/ 513633 w 5326151"/>
                <a:gd name="connsiteY4060" fmla="*/ 3290052 h 5209198"/>
                <a:gd name="connsiteX4061" fmla="*/ 550176 w 5326151"/>
                <a:gd name="connsiteY4061" fmla="*/ 3246200 h 5209198"/>
                <a:gd name="connsiteX4062" fmla="*/ 469781 w 5326151"/>
                <a:gd name="connsiteY4062" fmla="*/ 3246200 h 5209198"/>
                <a:gd name="connsiteX4063" fmla="*/ 360150 w 5326151"/>
                <a:gd name="connsiteY4063" fmla="*/ 3246200 h 5209198"/>
                <a:gd name="connsiteX4064" fmla="*/ 396694 w 5326151"/>
                <a:gd name="connsiteY4064" fmla="*/ 3290052 h 5209198"/>
                <a:gd name="connsiteX4065" fmla="*/ 433237 w 5326151"/>
                <a:gd name="connsiteY4065" fmla="*/ 3246200 h 5209198"/>
                <a:gd name="connsiteX4066" fmla="*/ 360150 w 5326151"/>
                <a:gd name="connsiteY4066" fmla="*/ 3246200 h 5209198"/>
                <a:gd name="connsiteX4067" fmla="*/ 2944207 w 5326151"/>
                <a:gd name="connsiteY4067" fmla="*/ 3227423 h 5209198"/>
                <a:gd name="connsiteX4068" fmla="*/ 2920841 w 5326151"/>
                <a:gd name="connsiteY4068" fmla="*/ 3243042 h 5209198"/>
                <a:gd name="connsiteX4069" fmla="*/ 2920841 w 5326151"/>
                <a:gd name="connsiteY4069" fmla="*/ 3289898 h 5209198"/>
                <a:gd name="connsiteX4070" fmla="*/ 2944207 w 5326151"/>
                <a:gd name="connsiteY4070" fmla="*/ 3313326 h 5209198"/>
                <a:gd name="connsiteX4071" fmla="*/ 3357019 w 5326151"/>
                <a:gd name="connsiteY4071" fmla="*/ 3313326 h 5209198"/>
                <a:gd name="connsiteX4072" fmla="*/ 3380386 w 5326151"/>
                <a:gd name="connsiteY4072" fmla="*/ 3289898 h 5209198"/>
                <a:gd name="connsiteX4073" fmla="*/ 3380386 w 5326151"/>
                <a:gd name="connsiteY4073" fmla="*/ 3243042 h 5209198"/>
                <a:gd name="connsiteX4074" fmla="*/ 3357019 w 5326151"/>
                <a:gd name="connsiteY4074" fmla="*/ 3227423 h 5209198"/>
                <a:gd name="connsiteX4075" fmla="*/ 2944207 w 5326151"/>
                <a:gd name="connsiteY4075" fmla="*/ 3227423 h 5209198"/>
                <a:gd name="connsiteX4076" fmla="*/ 4933809 w 5326151"/>
                <a:gd name="connsiteY4076" fmla="*/ 3226911 h 5209198"/>
                <a:gd name="connsiteX4077" fmla="*/ 4939696 w 5326151"/>
                <a:gd name="connsiteY4077" fmla="*/ 3232806 h 5209198"/>
                <a:gd name="connsiteX4078" fmla="*/ 4939696 w 5326151"/>
                <a:gd name="connsiteY4078" fmla="*/ 3268177 h 5209198"/>
                <a:gd name="connsiteX4079" fmla="*/ 4933809 w 5326151"/>
                <a:gd name="connsiteY4079" fmla="*/ 3274073 h 5209198"/>
                <a:gd name="connsiteX4080" fmla="*/ 4927921 w 5326151"/>
                <a:gd name="connsiteY4080" fmla="*/ 3268177 h 5209198"/>
                <a:gd name="connsiteX4081" fmla="*/ 4927921 w 5326151"/>
                <a:gd name="connsiteY4081" fmla="*/ 3232806 h 5209198"/>
                <a:gd name="connsiteX4082" fmla="*/ 4933809 w 5326151"/>
                <a:gd name="connsiteY4082" fmla="*/ 3226911 h 5209198"/>
                <a:gd name="connsiteX4083" fmla="*/ 338224 w 5326151"/>
                <a:gd name="connsiteY4083" fmla="*/ 3224274 h 5209198"/>
                <a:gd name="connsiteX4084" fmla="*/ 564794 w 5326151"/>
                <a:gd name="connsiteY4084" fmla="*/ 3224274 h 5209198"/>
                <a:gd name="connsiteX4085" fmla="*/ 579411 w 5326151"/>
                <a:gd name="connsiteY4085" fmla="*/ 3231583 h 5209198"/>
                <a:gd name="connsiteX4086" fmla="*/ 615955 w 5326151"/>
                <a:gd name="connsiteY4086" fmla="*/ 3290052 h 5209198"/>
                <a:gd name="connsiteX4087" fmla="*/ 615955 w 5326151"/>
                <a:gd name="connsiteY4087" fmla="*/ 3311978 h 5209198"/>
                <a:gd name="connsiteX4088" fmla="*/ 462472 w 5326151"/>
                <a:gd name="connsiteY4088" fmla="*/ 3480077 h 5209198"/>
                <a:gd name="connsiteX4089" fmla="*/ 455163 w 5326151"/>
                <a:gd name="connsiteY4089" fmla="*/ 3480077 h 5209198"/>
                <a:gd name="connsiteX4090" fmla="*/ 440546 w 5326151"/>
                <a:gd name="connsiteY4090" fmla="*/ 3480077 h 5209198"/>
                <a:gd name="connsiteX4091" fmla="*/ 294372 w 5326151"/>
                <a:gd name="connsiteY4091" fmla="*/ 3311978 h 5209198"/>
                <a:gd name="connsiteX4092" fmla="*/ 294372 w 5326151"/>
                <a:gd name="connsiteY4092" fmla="*/ 3290052 h 5209198"/>
                <a:gd name="connsiteX4093" fmla="*/ 330916 w 5326151"/>
                <a:gd name="connsiteY4093" fmla="*/ 3231583 h 5209198"/>
                <a:gd name="connsiteX4094" fmla="*/ 338224 w 5326151"/>
                <a:gd name="connsiteY4094" fmla="*/ 3224274 h 5209198"/>
                <a:gd name="connsiteX4095" fmla="*/ 890796 w 5326151"/>
                <a:gd name="connsiteY4095" fmla="*/ 3222750 h 5209198"/>
                <a:gd name="connsiteX4096" fmla="*/ 896568 w 5326151"/>
                <a:gd name="connsiteY4096" fmla="*/ 3222750 h 5209198"/>
                <a:gd name="connsiteX4097" fmla="*/ 931202 w 5326151"/>
                <a:gd name="connsiteY4097" fmla="*/ 3222750 h 5209198"/>
                <a:gd name="connsiteX4098" fmla="*/ 936974 w 5326151"/>
                <a:gd name="connsiteY4098" fmla="*/ 3222750 h 5209198"/>
                <a:gd name="connsiteX4099" fmla="*/ 936974 w 5326151"/>
                <a:gd name="connsiteY4099" fmla="*/ 3349716 h 5209198"/>
                <a:gd name="connsiteX4100" fmla="*/ 931202 w 5326151"/>
                <a:gd name="connsiteY4100" fmla="*/ 3355487 h 5209198"/>
                <a:gd name="connsiteX4101" fmla="*/ 896568 w 5326151"/>
                <a:gd name="connsiteY4101" fmla="*/ 3355487 h 5209198"/>
                <a:gd name="connsiteX4102" fmla="*/ 890796 w 5326151"/>
                <a:gd name="connsiteY4102" fmla="*/ 3349716 h 5209198"/>
                <a:gd name="connsiteX4103" fmla="*/ 890796 w 5326151"/>
                <a:gd name="connsiteY4103" fmla="*/ 3222750 h 5209198"/>
                <a:gd name="connsiteX4104" fmla="*/ 3986598 w 5326151"/>
                <a:gd name="connsiteY4104" fmla="*/ 3216224 h 5209198"/>
                <a:gd name="connsiteX4105" fmla="*/ 3992823 w 5326151"/>
                <a:gd name="connsiteY4105" fmla="*/ 3242136 h 5209198"/>
                <a:gd name="connsiteX4106" fmla="*/ 4042628 w 5326151"/>
                <a:gd name="connsiteY4106" fmla="*/ 3242136 h 5209198"/>
                <a:gd name="connsiteX4107" fmla="*/ 4042628 w 5326151"/>
                <a:gd name="connsiteY4107" fmla="*/ 3216224 h 5209198"/>
                <a:gd name="connsiteX4108" fmla="*/ 3986598 w 5326151"/>
                <a:gd name="connsiteY4108" fmla="*/ 3216224 h 5209198"/>
                <a:gd name="connsiteX4109" fmla="*/ 3943019 w 5326151"/>
                <a:gd name="connsiteY4109" fmla="*/ 3216224 h 5209198"/>
                <a:gd name="connsiteX4110" fmla="*/ 3930568 w 5326151"/>
                <a:gd name="connsiteY4110" fmla="*/ 3222702 h 5209198"/>
                <a:gd name="connsiteX4111" fmla="*/ 3924342 w 5326151"/>
                <a:gd name="connsiteY4111" fmla="*/ 3222702 h 5209198"/>
                <a:gd name="connsiteX4112" fmla="*/ 3918116 w 5326151"/>
                <a:gd name="connsiteY4112" fmla="*/ 3229180 h 5209198"/>
                <a:gd name="connsiteX4113" fmla="*/ 3918116 w 5326151"/>
                <a:gd name="connsiteY4113" fmla="*/ 3248614 h 5209198"/>
                <a:gd name="connsiteX4114" fmla="*/ 3918116 w 5326151"/>
                <a:gd name="connsiteY4114" fmla="*/ 3255092 h 5209198"/>
                <a:gd name="connsiteX4115" fmla="*/ 3918116 w 5326151"/>
                <a:gd name="connsiteY4115" fmla="*/ 3261569 h 5209198"/>
                <a:gd name="connsiteX4116" fmla="*/ 3924342 w 5326151"/>
                <a:gd name="connsiteY4116" fmla="*/ 3268047 h 5209198"/>
                <a:gd name="connsiteX4117" fmla="*/ 3930568 w 5326151"/>
                <a:gd name="connsiteY4117" fmla="*/ 3268047 h 5209198"/>
                <a:gd name="connsiteX4118" fmla="*/ 3930568 w 5326151"/>
                <a:gd name="connsiteY4118" fmla="*/ 3274525 h 5209198"/>
                <a:gd name="connsiteX4119" fmla="*/ 3943019 w 5326151"/>
                <a:gd name="connsiteY4119" fmla="*/ 3274525 h 5209198"/>
                <a:gd name="connsiteX4120" fmla="*/ 3955470 w 5326151"/>
                <a:gd name="connsiteY4120" fmla="*/ 3274525 h 5209198"/>
                <a:gd name="connsiteX4121" fmla="*/ 3955470 w 5326151"/>
                <a:gd name="connsiteY4121" fmla="*/ 3268047 h 5209198"/>
                <a:gd name="connsiteX4122" fmla="*/ 3961695 w 5326151"/>
                <a:gd name="connsiteY4122" fmla="*/ 3268047 h 5209198"/>
                <a:gd name="connsiteX4123" fmla="*/ 3967921 w 5326151"/>
                <a:gd name="connsiteY4123" fmla="*/ 3261569 h 5209198"/>
                <a:gd name="connsiteX4124" fmla="*/ 3967921 w 5326151"/>
                <a:gd name="connsiteY4124" fmla="*/ 3255092 h 5209198"/>
                <a:gd name="connsiteX4125" fmla="*/ 3974146 w 5326151"/>
                <a:gd name="connsiteY4125" fmla="*/ 3248614 h 5209198"/>
                <a:gd name="connsiteX4126" fmla="*/ 3967921 w 5326151"/>
                <a:gd name="connsiteY4126" fmla="*/ 3229180 h 5209198"/>
                <a:gd name="connsiteX4127" fmla="*/ 3961695 w 5326151"/>
                <a:gd name="connsiteY4127" fmla="*/ 3222702 h 5209198"/>
                <a:gd name="connsiteX4128" fmla="*/ 3955470 w 5326151"/>
                <a:gd name="connsiteY4128" fmla="*/ 3222702 h 5209198"/>
                <a:gd name="connsiteX4129" fmla="*/ 3943019 w 5326151"/>
                <a:gd name="connsiteY4129" fmla="*/ 3216224 h 5209198"/>
                <a:gd name="connsiteX4130" fmla="*/ 3737575 w 5326151"/>
                <a:gd name="connsiteY4130" fmla="*/ 3216224 h 5209198"/>
                <a:gd name="connsiteX4131" fmla="*/ 3743801 w 5326151"/>
                <a:gd name="connsiteY4131" fmla="*/ 3242136 h 5209198"/>
                <a:gd name="connsiteX4132" fmla="*/ 3893214 w 5326151"/>
                <a:gd name="connsiteY4132" fmla="*/ 3242136 h 5209198"/>
                <a:gd name="connsiteX4133" fmla="*/ 3899440 w 5326151"/>
                <a:gd name="connsiteY4133" fmla="*/ 3216224 h 5209198"/>
                <a:gd name="connsiteX4134" fmla="*/ 3768703 w 5326151"/>
                <a:gd name="connsiteY4134" fmla="*/ 3216224 h 5209198"/>
                <a:gd name="connsiteX4135" fmla="*/ 3756252 w 5326151"/>
                <a:gd name="connsiteY4135" fmla="*/ 3216224 h 5209198"/>
                <a:gd name="connsiteX4136" fmla="*/ 3737575 w 5326151"/>
                <a:gd name="connsiteY4136" fmla="*/ 3216224 h 5209198"/>
                <a:gd name="connsiteX4137" fmla="*/ 3687771 w 5326151"/>
                <a:gd name="connsiteY4137" fmla="*/ 3216224 h 5209198"/>
                <a:gd name="connsiteX4138" fmla="*/ 3681545 w 5326151"/>
                <a:gd name="connsiteY4138" fmla="*/ 3222702 h 5209198"/>
                <a:gd name="connsiteX4139" fmla="*/ 3675320 w 5326151"/>
                <a:gd name="connsiteY4139" fmla="*/ 3222702 h 5209198"/>
                <a:gd name="connsiteX4140" fmla="*/ 3669094 w 5326151"/>
                <a:gd name="connsiteY4140" fmla="*/ 3229180 h 5209198"/>
                <a:gd name="connsiteX4141" fmla="*/ 3662869 w 5326151"/>
                <a:gd name="connsiteY4141" fmla="*/ 3248614 h 5209198"/>
                <a:gd name="connsiteX4142" fmla="*/ 3662869 w 5326151"/>
                <a:gd name="connsiteY4142" fmla="*/ 3255092 h 5209198"/>
                <a:gd name="connsiteX4143" fmla="*/ 3669094 w 5326151"/>
                <a:gd name="connsiteY4143" fmla="*/ 3261569 h 5209198"/>
                <a:gd name="connsiteX4144" fmla="*/ 3675320 w 5326151"/>
                <a:gd name="connsiteY4144" fmla="*/ 3268047 h 5209198"/>
                <a:gd name="connsiteX4145" fmla="*/ 3681545 w 5326151"/>
                <a:gd name="connsiteY4145" fmla="*/ 3274525 h 5209198"/>
                <a:gd name="connsiteX4146" fmla="*/ 3687771 w 5326151"/>
                <a:gd name="connsiteY4146" fmla="*/ 3274525 h 5209198"/>
                <a:gd name="connsiteX4147" fmla="*/ 3700222 w 5326151"/>
                <a:gd name="connsiteY4147" fmla="*/ 3274525 h 5209198"/>
                <a:gd name="connsiteX4148" fmla="*/ 3706447 w 5326151"/>
                <a:gd name="connsiteY4148" fmla="*/ 3268047 h 5209198"/>
                <a:gd name="connsiteX4149" fmla="*/ 3712673 w 5326151"/>
                <a:gd name="connsiteY4149" fmla="*/ 3261569 h 5209198"/>
                <a:gd name="connsiteX4150" fmla="*/ 3718899 w 5326151"/>
                <a:gd name="connsiteY4150" fmla="*/ 3255092 h 5209198"/>
                <a:gd name="connsiteX4151" fmla="*/ 3718899 w 5326151"/>
                <a:gd name="connsiteY4151" fmla="*/ 3248614 h 5209198"/>
                <a:gd name="connsiteX4152" fmla="*/ 3712673 w 5326151"/>
                <a:gd name="connsiteY4152" fmla="*/ 3229180 h 5209198"/>
                <a:gd name="connsiteX4153" fmla="*/ 3706447 w 5326151"/>
                <a:gd name="connsiteY4153" fmla="*/ 3222702 h 5209198"/>
                <a:gd name="connsiteX4154" fmla="*/ 3700222 w 5326151"/>
                <a:gd name="connsiteY4154" fmla="*/ 3222702 h 5209198"/>
                <a:gd name="connsiteX4155" fmla="*/ 3687771 w 5326151"/>
                <a:gd name="connsiteY4155" fmla="*/ 3216224 h 5209198"/>
                <a:gd name="connsiteX4156" fmla="*/ 3600613 w 5326151"/>
                <a:gd name="connsiteY4156" fmla="*/ 3216224 h 5209198"/>
                <a:gd name="connsiteX4157" fmla="*/ 3600613 w 5326151"/>
                <a:gd name="connsiteY4157" fmla="*/ 3242136 h 5209198"/>
                <a:gd name="connsiteX4158" fmla="*/ 3637966 w 5326151"/>
                <a:gd name="connsiteY4158" fmla="*/ 3242136 h 5209198"/>
                <a:gd name="connsiteX4159" fmla="*/ 3644192 w 5326151"/>
                <a:gd name="connsiteY4159" fmla="*/ 3216224 h 5209198"/>
                <a:gd name="connsiteX4160" fmla="*/ 3606838 w 5326151"/>
                <a:gd name="connsiteY4160" fmla="*/ 3216224 h 5209198"/>
                <a:gd name="connsiteX4161" fmla="*/ 3600613 w 5326151"/>
                <a:gd name="connsiteY4161" fmla="*/ 3216224 h 5209198"/>
                <a:gd name="connsiteX4162" fmla="*/ 4491160 w 5326151"/>
                <a:gd name="connsiteY4162" fmla="*/ 3212054 h 5209198"/>
                <a:gd name="connsiteX4163" fmla="*/ 4536308 w 5326151"/>
                <a:gd name="connsiteY4163" fmla="*/ 3212054 h 5209198"/>
                <a:gd name="connsiteX4164" fmla="*/ 4536308 w 5326151"/>
                <a:gd name="connsiteY4164" fmla="*/ 3302332 h 5209198"/>
                <a:gd name="connsiteX4165" fmla="*/ 4536308 w 5326151"/>
                <a:gd name="connsiteY4165" fmla="*/ 3308780 h 5209198"/>
                <a:gd name="connsiteX4166" fmla="*/ 4491160 w 5326151"/>
                <a:gd name="connsiteY4166" fmla="*/ 3308780 h 5209198"/>
                <a:gd name="connsiteX4167" fmla="*/ 4491160 w 5326151"/>
                <a:gd name="connsiteY4167" fmla="*/ 3302332 h 5209198"/>
                <a:gd name="connsiteX4168" fmla="*/ 4491160 w 5326151"/>
                <a:gd name="connsiteY4168" fmla="*/ 3212054 h 5209198"/>
                <a:gd name="connsiteX4169" fmla="*/ 2944207 w 5326151"/>
                <a:gd name="connsiteY4169" fmla="*/ 3203995 h 5209198"/>
                <a:gd name="connsiteX4170" fmla="*/ 3357019 w 5326151"/>
                <a:gd name="connsiteY4170" fmla="*/ 3203995 h 5209198"/>
                <a:gd name="connsiteX4171" fmla="*/ 3403753 w 5326151"/>
                <a:gd name="connsiteY4171" fmla="*/ 3243042 h 5209198"/>
                <a:gd name="connsiteX4172" fmla="*/ 3403753 w 5326151"/>
                <a:gd name="connsiteY4172" fmla="*/ 3289898 h 5209198"/>
                <a:gd name="connsiteX4173" fmla="*/ 3395964 w 5326151"/>
                <a:gd name="connsiteY4173" fmla="*/ 3313326 h 5209198"/>
                <a:gd name="connsiteX4174" fmla="*/ 3403753 w 5326151"/>
                <a:gd name="connsiteY4174" fmla="*/ 3313326 h 5209198"/>
                <a:gd name="connsiteX4175" fmla="*/ 3442697 w 5326151"/>
                <a:gd name="connsiteY4175" fmla="*/ 3407038 h 5209198"/>
                <a:gd name="connsiteX4176" fmla="*/ 3442697 w 5326151"/>
                <a:gd name="connsiteY4176" fmla="*/ 3414847 h 5209198"/>
                <a:gd name="connsiteX4177" fmla="*/ 3442697 w 5326151"/>
                <a:gd name="connsiteY4177" fmla="*/ 3422657 h 5209198"/>
                <a:gd name="connsiteX4178" fmla="*/ 3442697 w 5326151"/>
                <a:gd name="connsiteY4178" fmla="*/ 3446085 h 5209198"/>
                <a:gd name="connsiteX4179" fmla="*/ 3403753 w 5326151"/>
                <a:gd name="connsiteY4179" fmla="*/ 3485131 h 5209198"/>
                <a:gd name="connsiteX4180" fmla="*/ 3403753 w 5326151"/>
                <a:gd name="connsiteY4180" fmla="*/ 3680365 h 5209198"/>
                <a:gd name="connsiteX4181" fmla="*/ 3434908 w 5326151"/>
                <a:gd name="connsiteY4181" fmla="*/ 3711602 h 5209198"/>
                <a:gd name="connsiteX4182" fmla="*/ 3434908 w 5326151"/>
                <a:gd name="connsiteY4182" fmla="*/ 3727221 h 5209198"/>
                <a:gd name="connsiteX4183" fmla="*/ 3403753 w 5326151"/>
                <a:gd name="connsiteY4183" fmla="*/ 3758458 h 5209198"/>
                <a:gd name="connsiteX4184" fmla="*/ 2905263 w 5326151"/>
                <a:gd name="connsiteY4184" fmla="*/ 3758458 h 5209198"/>
                <a:gd name="connsiteX4185" fmla="*/ 2866318 w 5326151"/>
                <a:gd name="connsiteY4185" fmla="*/ 3727221 h 5209198"/>
                <a:gd name="connsiteX4186" fmla="*/ 2866318 w 5326151"/>
                <a:gd name="connsiteY4186" fmla="*/ 3711602 h 5209198"/>
                <a:gd name="connsiteX4187" fmla="*/ 2897474 w 5326151"/>
                <a:gd name="connsiteY4187" fmla="*/ 3680365 h 5209198"/>
                <a:gd name="connsiteX4188" fmla="*/ 2897474 w 5326151"/>
                <a:gd name="connsiteY4188" fmla="*/ 3485131 h 5209198"/>
                <a:gd name="connsiteX4189" fmla="*/ 2858529 w 5326151"/>
                <a:gd name="connsiteY4189" fmla="*/ 3446085 h 5209198"/>
                <a:gd name="connsiteX4190" fmla="*/ 2858529 w 5326151"/>
                <a:gd name="connsiteY4190" fmla="*/ 3422657 h 5209198"/>
                <a:gd name="connsiteX4191" fmla="*/ 2858529 w 5326151"/>
                <a:gd name="connsiteY4191" fmla="*/ 3414847 h 5209198"/>
                <a:gd name="connsiteX4192" fmla="*/ 2866318 w 5326151"/>
                <a:gd name="connsiteY4192" fmla="*/ 3407038 h 5209198"/>
                <a:gd name="connsiteX4193" fmla="*/ 2897474 w 5326151"/>
                <a:gd name="connsiteY4193" fmla="*/ 3313326 h 5209198"/>
                <a:gd name="connsiteX4194" fmla="*/ 2905263 w 5326151"/>
                <a:gd name="connsiteY4194" fmla="*/ 3313326 h 5209198"/>
                <a:gd name="connsiteX4195" fmla="*/ 2897474 w 5326151"/>
                <a:gd name="connsiteY4195" fmla="*/ 3289898 h 5209198"/>
                <a:gd name="connsiteX4196" fmla="*/ 2897474 w 5326151"/>
                <a:gd name="connsiteY4196" fmla="*/ 3243042 h 5209198"/>
                <a:gd name="connsiteX4197" fmla="*/ 2944207 w 5326151"/>
                <a:gd name="connsiteY4197" fmla="*/ 3203995 h 5209198"/>
                <a:gd name="connsiteX4198" fmla="*/ 645189 w 5326151"/>
                <a:gd name="connsiteY4198" fmla="*/ 3199608 h 5209198"/>
                <a:gd name="connsiteX4199" fmla="*/ 652498 w 5326151"/>
                <a:gd name="connsiteY4199" fmla="*/ 3202348 h 5209198"/>
                <a:gd name="connsiteX4200" fmla="*/ 645189 w 5326151"/>
                <a:gd name="connsiteY4200" fmla="*/ 3216965 h 5209198"/>
                <a:gd name="connsiteX4201" fmla="*/ 623263 w 5326151"/>
                <a:gd name="connsiteY4201" fmla="*/ 3231583 h 5209198"/>
                <a:gd name="connsiteX4202" fmla="*/ 615955 w 5326151"/>
                <a:gd name="connsiteY4202" fmla="*/ 3231583 h 5209198"/>
                <a:gd name="connsiteX4203" fmla="*/ 608646 w 5326151"/>
                <a:gd name="connsiteY4203" fmla="*/ 3224274 h 5209198"/>
                <a:gd name="connsiteX4204" fmla="*/ 615955 w 5326151"/>
                <a:gd name="connsiteY4204" fmla="*/ 3216965 h 5209198"/>
                <a:gd name="connsiteX4205" fmla="*/ 637881 w 5326151"/>
                <a:gd name="connsiteY4205" fmla="*/ 3202348 h 5209198"/>
                <a:gd name="connsiteX4206" fmla="*/ 645189 w 5326151"/>
                <a:gd name="connsiteY4206" fmla="*/ 3199608 h 5209198"/>
                <a:gd name="connsiteX4207" fmla="*/ 261483 w 5326151"/>
                <a:gd name="connsiteY4207" fmla="*/ 3199608 h 5209198"/>
                <a:gd name="connsiteX4208" fmla="*/ 265137 w 5326151"/>
                <a:gd name="connsiteY4208" fmla="*/ 3202348 h 5209198"/>
                <a:gd name="connsiteX4209" fmla="*/ 294372 w 5326151"/>
                <a:gd name="connsiteY4209" fmla="*/ 3216965 h 5209198"/>
                <a:gd name="connsiteX4210" fmla="*/ 301681 w 5326151"/>
                <a:gd name="connsiteY4210" fmla="*/ 3224274 h 5209198"/>
                <a:gd name="connsiteX4211" fmla="*/ 294372 w 5326151"/>
                <a:gd name="connsiteY4211" fmla="*/ 3231583 h 5209198"/>
                <a:gd name="connsiteX4212" fmla="*/ 287063 w 5326151"/>
                <a:gd name="connsiteY4212" fmla="*/ 3231583 h 5209198"/>
                <a:gd name="connsiteX4213" fmla="*/ 257829 w 5326151"/>
                <a:gd name="connsiteY4213" fmla="*/ 3216965 h 5209198"/>
                <a:gd name="connsiteX4214" fmla="*/ 257829 w 5326151"/>
                <a:gd name="connsiteY4214" fmla="*/ 3202348 h 5209198"/>
                <a:gd name="connsiteX4215" fmla="*/ 261483 w 5326151"/>
                <a:gd name="connsiteY4215" fmla="*/ 3199608 h 5209198"/>
                <a:gd name="connsiteX4216" fmla="*/ 4787846 w 5326151"/>
                <a:gd name="connsiteY4216" fmla="*/ 3192708 h 5209198"/>
                <a:gd name="connsiteX4217" fmla="*/ 4858793 w 5326151"/>
                <a:gd name="connsiteY4217" fmla="*/ 3192708 h 5209198"/>
                <a:gd name="connsiteX4218" fmla="*/ 4871692 w 5326151"/>
                <a:gd name="connsiteY4218" fmla="*/ 3199157 h 5209198"/>
                <a:gd name="connsiteX4219" fmla="*/ 4858793 w 5326151"/>
                <a:gd name="connsiteY4219" fmla="*/ 3212054 h 5209198"/>
                <a:gd name="connsiteX4220" fmla="*/ 4787846 w 5326151"/>
                <a:gd name="connsiteY4220" fmla="*/ 3212054 h 5209198"/>
                <a:gd name="connsiteX4221" fmla="*/ 4768497 w 5326151"/>
                <a:gd name="connsiteY4221" fmla="*/ 3224951 h 5209198"/>
                <a:gd name="connsiteX4222" fmla="*/ 4723349 w 5326151"/>
                <a:gd name="connsiteY4222" fmla="*/ 3379714 h 5209198"/>
                <a:gd name="connsiteX4223" fmla="*/ 4684651 w 5326151"/>
                <a:gd name="connsiteY4223" fmla="*/ 3405507 h 5209198"/>
                <a:gd name="connsiteX4224" fmla="*/ 4491160 w 5326151"/>
                <a:gd name="connsiteY4224" fmla="*/ 3405507 h 5209198"/>
                <a:gd name="connsiteX4225" fmla="*/ 4484711 w 5326151"/>
                <a:gd name="connsiteY4225" fmla="*/ 3405507 h 5209198"/>
                <a:gd name="connsiteX4226" fmla="*/ 4484711 w 5326151"/>
                <a:gd name="connsiteY4226" fmla="*/ 3418404 h 5209198"/>
                <a:gd name="connsiteX4227" fmla="*/ 4491160 w 5326151"/>
                <a:gd name="connsiteY4227" fmla="*/ 3424853 h 5209198"/>
                <a:gd name="connsiteX4228" fmla="*/ 4710450 w 5326151"/>
                <a:gd name="connsiteY4228" fmla="*/ 3424853 h 5209198"/>
                <a:gd name="connsiteX4229" fmla="*/ 4716900 w 5326151"/>
                <a:gd name="connsiteY4229" fmla="*/ 3437750 h 5209198"/>
                <a:gd name="connsiteX4230" fmla="*/ 4710450 w 5326151"/>
                <a:gd name="connsiteY4230" fmla="*/ 3444198 h 5209198"/>
                <a:gd name="connsiteX4231" fmla="*/ 4491160 w 5326151"/>
                <a:gd name="connsiteY4231" fmla="*/ 3444198 h 5209198"/>
                <a:gd name="connsiteX4232" fmla="*/ 4465361 w 5326151"/>
                <a:gd name="connsiteY4232" fmla="*/ 3418404 h 5209198"/>
                <a:gd name="connsiteX4233" fmla="*/ 4465361 w 5326151"/>
                <a:gd name="connsiteY4233" fmla="*/ 3399059 h 5209198"/>
                <a:gd name="connsiteX4234" fmla="*/ 4465361 w 5326151"/>
                <a:gd name="connsiteY4234" fmla="*/ 3392610 h 5209198"/>
                <a:gd name="connsiteX4235" fmla="*/ 4452462 w 5326151"/>
                <a:gd name="connsiteY4235" fmla="*/ 3379714 h 5209198"/>
                <a:gd name="connsiteX4236" fmla="*/ 4407314 w 5326151"/>
                <a:gd name="connsiteY4236" fmla="*/ 3270090 h 5209198"/>
                <a:gd name="connsiteX4237" fmla="*/ 4413764 w 5326151"/>
                <a:gd name="connsiteY4237" fmla="*/ 3257193 h 5209198"/>
                <a:gd name="connsiteX4238" fmla="*/ 4426663 w 5326151"/>
                <a:gd name="connsiteY4238" fmla="*/ 3263641 h 5209198"/>
                <a:gd name="connsiteX4239" fmla="*/ 4471811 w 5326151"/>
                <a:gd name="connsiteY4239" fmla="*/ 3373265 h 5209198"/>
                <a:gd name="connsiteX4240" fmla="*/ 4491160 w 5326151"/>
                <a:gd name="connsiteY4240" fmla="*/ 3386162 h 5209198"/>
                <a:gd name="connsiteX4241" fmla="*/ 4684651 w 5326151"/>
                <a:gd name="connsiteY4241" fmla="*/ 3386162 h 5209198"/>
                <a:gd name="connsiteX4242" fmla="*/ 4704000 w 5326151"/>
                <a:gd name="connsiteY4242" fmla="*/ 3373265 h 5209198"/>
                <a:gd name="connsiteX4243" fmla="*/ 4755598 w 5326151"/>
                <a:gd name="connsiteY4243" fmla="*/ 3218502 h 5209198"/>
                <a:gd name="connsiteX4244" fmla="*/ 4787846 w 5326151"/>
                <a:gd name="connsiteY4244" fmla="*/ 3192708 h 5209198"/>
                <a:gd name="connsiteX4245" fmla="*/ 2379984 w 5326151"/>
                <a:gd name="connsiteY4245" fmla="*/ 3189921 h 5209198"/>
                <a:gd name="connsiteX4246" fmla="*/ 2357320 w 5326151"/>
                <a:gd name="connsiteY4246" fmla="*/ 3227579 h 5209198"/>
                <a:gd name="connsiteX4247" fmla="*/ 2410202 w 5326151"/>
                <a:gd name="connsiteY4247" fmla="*/ 3340554 h 5209198"/>
                <a:gd name="connsiteX4248" fmla="*/ 2410202 w 5326151"/>
                <a:gd name="connsiteY4248" fmla="*/ 3348085 h 5209198"/>
                <a:gd name="connsiteX4249" fmla="*/ 2417756 w 5326151"/>
                <a:gd name="connsiteY4249" fmla="*/ 3400806 h 5209198"/>
                <a:gd name="connsiteX4250" fmla="*/ 2478192 w 5326151"/>
                <a:gd name="connsiteY4250" fmla="*/ 3461059 h 5209198"/>
                <a:gd name="connsiteX4251" fmla="*/ 2485746 w 5326151"/>
                <a:gd name="connsiteY4251" fmla="*/ 3468591 h 5209198"/>
                <a:gd name="connsiteX4252" fmla="*/ 2470637 w 5326151"/>
                <a:gd name="connsiteY4252" fmla="*/ 3476123 h 5209198"/>
                <a:gd name="connsiteX4253" fmla="*/ 2402647 w 5326151"/>
                <a:gd name="connsiteY4253" fmla="*/ 3400806 h 5209198"/>
                <a:gd name="connsiteX4254" fmla="*/ 2395093 w 5326151"/>
                <a:gd name="connsiteY4254" fmla="*/ 3355617 h 5209198"/>
                <a:gd name="connsiteX4255" fmla="*/ 2387538 w 5326151"/>
                <a:gd name="connsiteY4255" fmla="*/ 3363148 h 5209198"/>
                <a:gd name="connsiteX4256" fmla="*/ 2387538 w 5326151"/>
                <a:gd name="connsiteY4256" fmla="*/ 3378212 h 5209198"/>
                <a:gd name="connsiteX4257" fmla="*/ 2349766 w 5326151"/>
                <a:gd name="connsiteY4257" fmla="*/ 3408338 h 5209198"/>
                <a:gd name="connsiteX4258" fmla="*/ 2364875 w 5326151"/>
                <a:gd name="connsiteY4258" fmla="*/ 3423401 h 5209198"/>
                <a:gd name="connsiteX4259" fmla="*/ 2357320 w 5326151"/>
                <a:gd name="connsiteY4259" fmla="*/ 3445996 h 5209198"/>
                <a:gd name="connsiteX4260" fmla="*/ 2379984 w 5326151"/>
                <a:gd name="connsiteY4260" fmla="*/ 3476123 h 5209198"/>
                <a:gd name="connsiteX4261" fmla="*/ 2372429 w 5326151"/>
                <a:gd name="connsiteY4261" fmla="*/ 3498718 h 5209198"/>
                <a:gd name="connsiteX4262" fmla="*/ 2402647 w 5326151"/>
                <a:gd name="connsiteY4262" fmla="*/ 3528844 h 5209198"/>
                <a:gd name="connsiteX4263" fmla="*/ 2364875 w 5326151"/>
                <a:gd name="connsiteY4263" fmla="*/ 3558971 h 5209198"/>
                <a:gd name="connsiteX4264" fmla="*/ 2281776 w 5326151"/>
                <a:gd name="connsiteY4264" fmla="*/ 3558971 h 5209198"/>
                <a:gd name="connsiteX4265" fmla="*/ 2447974 w 5326151"/>
                <a:gd name="connsiteY4265" fmla="*/ 3574034 h 5209198"/>
                <a:gd name="connsiteX4266" fmla="*/ 2538627 w 5326151"/>
                <a:gd name="connsiteY4266" fmla="*/ 3543907 h 5209198"/>
                <a:gd name="connsiteX4267" fmla="*/ 2553736 w 5326151"/>
                <a:gd name="connsiteY4267" fmla="*/ 3363148 h 5209198"/>
                <a:gd name="connsiteX4268" fmla="*/ 2515964 w 5326151"/>
                <a:gd name="connsiteY4268" fmla="*/ 3317959 h 5209198"/>
                <a:gd name="connsiteX4269" fmla="*/ 2493301 w 5326151"/>
                <a:gd name="connsiteY4269" fmla="*/ 3310427 h 5209198"/>
                <a:gd name="connsiteX4270" fmla="*/ 2432865 w 5326151"/>
                <a:gd name="connsiteY4270" fmla="*/ 3272769 h 5209198"/>
                <a:gd name="connsiteX4271" fmla="*/ 2410202 w 5326151"/>
                <a:gd name="connsiteY4271" fmla="*/ 3220048 h 5209198"/>
                <a:gd name="connsiteX4272" fmla="*/ 2402647 w 5326151"/>
                <a:gd name="connsiteY4272" fmla="*/ 3197453 h 5209198"/>
                <a:gd name="connsiteX4273" fmla="*/ 2379984 w 5326151"/>
                <a:gd name="connsiteY4273" fmla="*/ 3189921 h 5209198"/>
                <a:gd name="connsiteX4274" fmla="*/ 960063 w 5326151"/>
                <a:gd name="connsiteY4274" fmla="*/ 3176581 h 5209198"/>
                <a:gd name="connsiteX4275" fmla="*/ 965835 w 5326151"/>
                <a:gd name="connsiteY4275" fmla="*/ 3176581 h 5209198"/>
                <a:gd name="connsiteX4276" fmla="*/ 1000469 w 5326151"/>
                <a:gd name="connsiteY4276" fmla="*/ 3176581 h 5209198"/>
                <a:gd name="connsiteX4277" fmla="*/ 1006241 w 5326151"/>
                <a:gd name="connsiteY4277" fmla="*/ 3176581 h 5209198"/>
                <a:gd name="connsiteX4278" fmla="*/ 1006241 w 5326151"/>
                <a:gd name="connsiteY4278" fmla="*/ 3349716 h 5209198"/>
                <a:gd name="connsiteX4279" fmla="*/ 1000469 w 5326151"/>
                <a:gd name="connsiteY4279" fmla="*/ 3355487 h 5209198"/>
                <a:gd name="connsiteX4280" fmla="*/ 965835 w 5326151"/>
                <a:gd name="connsiteY4280" fmla="*/ 3355487 h 5209198"/>
                <a:gd name="connsiteX4281" fmla="*/ 960063 w 5326151"/>
                <a:gd name="connsiteY4281" fmla="*/ 3349716 h 5209198"/>
                <a:gd name="connsiteX4282" fmla="*/ 960063 w 5326151"/>
                <a:gd name="connsiteY4282" fmla="*/ 3176581 h 5209198"/>
                <a:gd name="connsiteX4283" fmla="*/ 2372429 w 5326151"/>
                <a:gd name="connsiteY4283" fmla="*/ 3167326 h 5209198"/>
                <a:gd name="connsiteX4284" fmla="*/ 2417756 w 5326151"/>
                <a:gd name="connsiteY4284" fmla="*/ 3174858 h 5209198"/>
                <a:gd name="connsiteX4285" fmla="*/ 2432865 w 5326151"/>
                <a:gd name="connsiteY4285" fmla="*/ 3212516 h 5209198"/>
                <a:gd name="connsiteX4286" fmla="*/ 2455528 w 5326151"/>
                <a:gd name="connsiteY4286" fmla="*/ 3257706 h 5209198"/>
                <a:gd name="connsiteX4287" fmla="*/ 2508410 w 5326151"/>
                <a:gd name="connsiteY4287" fmla="*/ 3287832 h 5209198"/>
                <a:gd name="connsiteX4288" fmla="*/ 2531073 w 5326151"/>
                <a:gd name="connsiteY4288" fmla="*/ 3302895 h 5209198"/>
                <a:gd name="connsiteX4289" fmla="*/ 2561291 w 5326151"/>
                <a:gd name="connsiteY4289" fmla="*/ 3333022 h 5209198"/>
                <a:gd name="connsiteX4290" fmla="*/ 2667053 w 5326151"/>
                <a:gd name="connsiteY4290" fmla="*/ 3348085 h 5209198"/>
                <a:gd name="connsiteX4291" fmla="*/ 2674608 w 5326151"/>
                <a:gd name="connsiteY4291" fmla="*/ 3348085 h 5209198"/>
                <a:gd name="connsiteX4292" fmla="*/ 2674608 w 5326151"/>
                <a:gd name="connsiteY4292" fmla="*/ 3363148 h 5209198"/>
                <a:gd name="connsiteX4293" fmla="*/ 2659499 w 5326151"/>
                <a:gd name="connsiteY4293" fmla="*/ 3581565 h 5209198"/>
                <a:gd name="connsiteX4294" fmla="*/ 2644390 w 5326151"/>
                <a:gd name="connsiteY4294" fmla="*/ 3596629 h 5209198"/>
                <a:gd name="connsiteX4295" fmla="*/ 2538627 w 5326151"/>
                <a:gd name="connsiteY4295" fmla="*/ 3589097 h 5209198"/>
                <a:gd name="connsiteX4296" fmla="*/ 2531073 w 5326151"/>
                <a:gd name="connsiteY4296" fmla="*/ 3581565 h 5209198"/>
                <a:gd name="connsiteX4297" fmla="*/ 2531073 w 5326151"/>
                <a:gd name="connsiteY4297" fmla="*/ 3574034 h 5209198"/>
                <a:gd name="connsiteX4298" fmla="*/ 2455528 w 5326151"/>
                <a:gd name="connsiteY4298" fmla="*/ 3596629 h 5209198"/>
                <a:gd name="connsiteX4299" fmla="*/ 2417756 w 5326151"/>
                <a:gd name="connsiteY4299" fmla="*/ 3604160 h 5209198"/>
                <a:gd name="connsiteX4300" fmla="*/ 2266667 w 5326151"/>
                <a:gd name="connsiteY4300" fmla="*/ 3581565 h 5209198"/>
                <a:gd name="connsiteX4301" fmla="*/ 2251558 w 5326151"/>
                <a:gd name="connsiteY4301" fmla="*/ 3566502 h 5209198"/>
                <a:gd name="connsiteX4302" fmla="*/ 2228895 w 5326151"/>
                <a:gd name="connsiteY4302" fmla="*/ 3528844 h 5209198"/>
                <a:gd name="connsiteX4303" fmla="*/ 2228895 w 5326151"/>
                <a:gd name="connsiteY4303" fmla="*/ 3513781 h 5209198"/>
                <a:gd name="connsiteX4304" fmla="*/ 2206231 w 5326151"/>
                <a:gd name="connsiteY4304" fmla="*/ 3476123 h 5209198"/>
                <a:gd name="connsiteX4305" fmla="*/ 2206231 w 5326151"/>
                <a:gd name="connsiteY4305" fmla="*/ 3461059 h 5209198"/>
                <a:gd name="connsiteX4306" fmla="*/ 2191122 w 5326151"/>
                <a:gd name="connsiteY4306" fmla="*/ 3423401 h 5209198"/>
                <a:gd name="connsiteX4307" fmla="*/ 2221340 w 5326151"/>
                <a:gd name="connsiteY4307" fmla="*/ 3385743 h 5209198"/>
                <a:gd name="connsiteX4308" fmla="*/ 2213786 w 5326151"/>
                <a:gd name="connsiteY4308" fmla="*/ 3378212 h 5209198"/>
                <a:gd name="connsiteX4309" fmla="*/ 2259112 w 5326151"/>
                <a:gd name="connsiteY4309" fmla="*/ 3333022 h 5209198"/>
                <a:gd name="connsiteX4310" fmla="*/ 2349766 w 5326151"/>
                <a:gd name="connsiteY4310" fmla="*/ 3333022 h 5209198"/>
                <a:gd name="connsiteX4311" fmla="*/ 2372429 w 5326151"/>
                <a:gd name="connsiteY4311" fmla="*/ 3340554 h 5209198"/>
                <a:gd name="connsiteX4312" fmla="*/ 2342211 w 5326151"/>
                <a:gd name="connsiteY4312" fmla="*/ 3220048 h 5209198"/>
                <a:gd name="connsiteX4313" fmla="*/ 2372429 w 5326151"/>
                <a:gd name="connsiteY4313" fmla="*/ 3167326 h 5209198"/>
                <a:gd name="connsiteX4314" fmla="*/ 3669094 w 5326151"/>
                <a:gd name="connsiteY4314" fmla="*/ 3164400 h 5209198"/>
                <a:gd name="connsiteX4315" fmla="*/ 3693996 w 5326151"/>
                <a:gd name="connsiteY4315" fmla="*/ 3164400 h 5209198"/>
                <a:gd name="connsiteX4316" fmla="*/ 3700222 w 5326151"/>
                <a:gd name="connsiteY4316" fmla="*/ 3170878 h 5209198"/>
                <a:gd name="connsiteX4317" fmla="*/ 3693996 w 5326151"/>
                <a:gd name="connsiteY4317" fmla="*/ 3177356 h 5209198"/>
                <a:gd name="connsiteX4318" fmla="*/ 3669094 w 5326151"/>
                <a:gd name="connsiteY4318" fmla="*/ 3177356 h 5209198"/>
                <a:gd name="connsiteX4319" fmla="*/ 3662869 w 5326151"/>
                <a:gd name="connsiteY4319" fmla="*/ 3170878 h 5209198"/>
                <a:gd name="connsiteX4320" fmla="*/ 3669094 w 5326151"/>
                <a:gd name="connsiteY4320" fmla="*/ 3164400 h 5209198"/>
                <a:gd name="connsiteX4321" fmla="*/ 4562107 w 5326151"/>
                <a:gd name="connsiteY4321" fmla="*/ 3160466 h 5209198"/>
                <a:gd name="connsiteX4322" fmla="*/ 4568557 w 5326151"/>
                <a:gd name="connsiteY4322" fmla="*/ 3160466 h 5209198"/>
                <a:gd name="connsiteX4323" fmla="*/ 4607255 w 5326151"/>
                <a:gd name="connsiteY4323" fmla="*/ 3160466 h 5209198"/>
                <a:gd name="connsiteX4324" fmla="*/ 4613704 w 5326151"/>
                <a:gd name="connsiteY4324" fmla="*/ 3160466 h 5209198"/>
                <a:gd name="connsiteX4325" fmla="*/ 4613704 w 5326151"/>
                <a:gd name="connsiteY4325" fmla="*/ 3302332 h 5209198"/>
                <a:gd name="connsiteX4326" fmla="*/ 4607255 w 5326151"/>
                <a:gd name="connsiteY4326" fmla="*/ 3308780 h 5209198"/>
                <a:gd name="connsiteX4327" fmla="*/ 4568557 w 5326151"/>
                <a:gd name="connsiteY4327" fmla="*/ 3308780 h 5209198"/>
                <a:gd name="connsiteX4328" fmla="*/ 4562107 w 5326151"/>
                <a:gd name="connsiteY4328" fmla="*/ 3302332 h 5209198"/>
                <a:gd name="connsiteX4329" fmla="*/ 4562107 w 5326151"/>
                <a:gd name="connsiteY4329" fmla="*/ 3160466 h 5209198"/>
                <a:gd name="connsiteX4330" fmla="*/ 1916584 w 5326151"/>
                <a:gd name="connsiteY4330" fmla="*/ 3153435 h 5209198"/>
                <a:gd name="connsiteX4331" fmla="*/ 1796295 w 5326151"/>
                <a:gd name="connsiteY4331" fmla="*/ 3273878 h 5209198"/>
                <a:gd name="connsiteX4332" fmla="*/ 1839255 w 5326151"/>
                <a:gd name="connsiteY4332" fmla="*/ 3359908 h 5209198"/>
                <a:gd name="connsiteX4333" fmla="*/ 1873623 w 5326151"/>
                <a:gd name="connsiteY4333" fmla="*/ 3428732 h 5209198"/>
                <a:gd name="connsiteX4334" fmla="*/ 1882215 w 5326151"/>
                <a:gd name="connsiteY4334" fmla="*/ 3428732 h 5209198"/>
                <a:gd name="connsiteX4335" fmla="*/ 1890807 w 5326151"/>
                <a:gd name="connsiteY4335" fmla="*/ 3428732 h 5209198"/>
                <a:gd name="connsiteX4336" fmla="*/ 1865031 w 5326151"/>
                <a:gd name="connsiteY4336" fmla="*/ 3299687 h 5209198"/>
                <a:gd name="connsiteX4337" fmla="*/ 1873623 w 5326151"/>
                <a:gd name="connsiteY4337" fmla="*/ 3291084 h 5209198"/>
                <a:gd name="connsiteX4338" fmla="*/ 1882215 w 5326151"/>
                <a:gd name="connsiteY4338" fmla="*/ 3299687 h 5209198"/>
                <a:gd name="connsiteX4339" fmla="*/ 1907992 w 5326151"/>
                <a:gd name="connsiteY4339" fmla="*/ 3428732 h 5209198"/>
                <a:gd name="connsiteX4340" fmla="*/ 1933768 w 5326151"/>
                <a:gd name="connsiteY4340" fmla="*/ 3428732 h 5209198"/>
                <a:gd name="connsiteX4341" fmla="*/ 1950952 w 5326151"/>
                <a:gd name="connsiteY4341" fmla="*/ 3299687 h 5209198"/>
                <a:gd name="connsiteX4342" fmla="*/ 1968136 w 5326151"/>
                <a:gd name="connsiteY4342" fmla="*/ 3291084 h 5209198"/>
                <a:gd name="connsiteX4343" fmla="*/ 1968136 w 5326151"/>
                <a:gd name="connsiteY4343" fmla="*/ 3299687 h 5209198"/>
                <a:gd name="connsiteX4344" fmla="*/ 1950952 w 5326151"/>
                <a:gd name="connsiteY4344" fmla="*/ 3428732 h 5209198"/>
                <a:gd name="connsiteX4345" fmla="*/ 1959544 w 5326151"/>
                <a:gd name="connsiteY4345" fmla="*/ 3428732 h 5209198"/>
                <a:gd name="connsiteX4346" fmla="*/ 1968136 w 5326151"/>
                <a:gd name="connsiteY4346" fmla="*/ 3428732 h 5209198"/>
                <a:gd name="connsiteX4347" fmla="*/ 2002505 w 5326151"/>
                <a:gd name="connsiteY4347" fmla="*/ 3359908 h 5209198"/>
                <a:gd name="connsiteX4348" fmla="*/ 2036873 w 5326151"/>
                <a:gd name="connsiteY4348" fmla="*/ 3273878 h 5209198"/>
                <a:gd name="connsiteX4349" fmla="*/ 1916584 w 5326151"/>
                <a:gd name="connsiteY4349" fmla="*/ 3153435 h 5209198"/>
                <a:gd name="connsiteX4350" fmla="*/ 2122794 w 5326151"/>
                <a:gd name="connsiteY4350" fmla="*/ 3144832 h 5209198"/>
                <a:gd name="connsiteX4351" fmla="*/ 2131386 w 5326151"/>
                <a:gd name="connsiteY4351" fmla="*/ 3144832 h 5209198"/>
                <a:gd name="connsiteX4352" fmla="*/ 2131386 w 5326151"/>
                <a:gd name="connsiteY4352" fmla="*/ 3162038 h 5209198"/>
                <a:gd name="connsiteX4353" fmla="*/ 2088425 w 5326151"/>
                <a:gd name="connsiteY4353" fmla="*/ 3187847 h 5209198"/>
                <a:gd name="connsiteX4354" fmla="*/ 2079833 w 5326151"/>
                <a:gd name="connsiteY4354" fmla="*/ 3187847 h 5209198"/>
                <a:gd name="connsiteX4355" fmla="*/ 2079833 w 5326151"/>
                <a:gd name="connsiteY4355" fmla="*/ 3179244 h 5209198"/>
                <a:gd name="connsiteX4356" fmla="*/ 2079833 w 5326151"/>
                <a:gd name="connsiteY4356" fmla="*/ 3170641 h 5209198"/>
                <a:gd name="connsiteX4357" fmla="*/ 2122794 w 5326151"/>
                <a:gd name="connsiteY4357" fmla="*/ 3144832 h 5209198"/>
                <a:gd name="connsiteX4358" fmla="*/ 1701782 w 5326151"/>
                <a:gd name="connsiteY4358" fmla="*/ 3144832 h 5209198"/>
                <a:gd name="connsiteX4359" fmla="*/ 1718966 w 5326151"/>
                <a:gd name="connsiteY4359" fmla="*/ 3144832 h 5209198"/>
                <a:gd name="connsiteX4360" fmla="*/ 1761926 w 5326151"/>
                <a:gd name="connsiteY4360" fmla="*/ 3170641 h 5209198"/>
                <a:gd name="connsiteX4361" fmla="*/ 1761926 w 5326151"/>
                <a:gd name="connsiteY4361" fmla="*/ 3179244 h 5209198"/>
                <a:gd name="connsiteX4362" fmla="*/ 1753334 w 5326151"/>
                <a:gd name="connsiteY4362" fmla="*/ 3187847 h 5209198"/>
                <a:gd name="connsiteX4363" fmla="*/ 1710374 w 5326151"/>
                <a:gd name="connsiteY4363" fmla="*/ 3162038 h 5209198"/>
                <a:gd name="connsiteX4364" fmla="*/ 1701782 w 5326151"/>
                <a:gd name="connsiteY4364" fmla="*/ 3144832 h 5209198"/>
                <a:gd name="connsiteX4365" fmla="*/ 1360324 w 5326151"/>
                <a:gd name="connsiteY4365" fmla="*/ 3139121 h 5209198"/>
                <a:gd name="connsiteX4366" fmla="*/ 1368735 w 5326151"/>
                <a:gd name="connsiteY4366" fmla="*/ 3139121 h 5209198"/>
                <a:gd name="connsiteX4367" fmla="*/ 1368735 w 5326151"/>
                <a:gd name="connsiteY4367" fmla="*/ 3147502 h 5209198"/>
                <a:gd name="connsiteX4368" fmla="*/ 1343503 w 5326151"/>
                <a:gd name="connsiteY4368" fmla="*/ 3172646 h 5209198"/>
                <a:gd name="connsiteX4369" fmla="*/ 1335092 w 5326151"/>
                <a:gd name="connsiteY4369" fmla="*/ 3181027 h 5209198"/>
                <a:gd name="connsiteX4370" fmla="*/ 1335092 w 5326151"/>
                <a:gd name="connsiteY4370" fmla="*/ 3164265 h 5209198"/>
                <a:gd name="connsiteX4371" fmla="*/ 1326682 w 5326151"/>
                <a:gd name="connsiteY4371" fmla="*/ 3164265 h 5209198"/>
                <a:gd name="connsiteX4372" fmla="*/ 1322476 w 5326151"/>
                <a:gd name="connsiteY4372" fmla="*/ 3163217 h 5209198"/>
                <a:gd name="connsiteX4373" fmla="*/ 1318470 w 5326151"/>
                <a:gd name="connsiteY4373" fmla="*/ 3156231 h 5209198"/>
                <a:gd name="connsiteX4374" fmla="*/ 1321147 w 5326151"/>
                <a:gd name="connsiteY4374" fmla="*/ 3150654 h 5209198"/>
                <a:gd name="connsiteX4375" fmla="*/ 1326682 w 5326151"/>
                <a:gd name="connsiteY4375" fmla="*/ 3147502 h 5209198"/>
                <a:gd name="connsiteX4376" fmla="*/ 1360324 w 5326151"/>
                <a:gd name="connsiteY4376" fmla="*/ 3139121 h 5209198"/>
                <a:gd name="connsiteX4377" fmla="*/ 1916584 w 5326151"/>
                <a:gd name="connsiteY4377" fmla="*/ 3136229 h 5209198"/>
                <a:gd name="connsiteX4378" fmla="*/ 2054057 w 5326151"/>
                <a:gd name="connsiteY4378" fmla="*/ 3273878 h 5209198"/>
                <a:gd name="connsiteX4379" fmla="*/ 2011097 w 5326151"/>
                <a:gd name="connsiteY4379" fmla="*/ 3377114 h 5209198"/>
                <a:gd name="connsiteX4380" fmla="*/ 1985320 w 5326151"/>
                <a:gd name="connsiteY4380" fmla="*/ 3428732 h 5209198"/>
                <a:gd name="connsiteX4381" fmla="*/ 1993913 w 5326151"/>
                <a:gd name="connsiteY4381" fmla="*/ 3445939 h 5209198"/>
                <a:gd name="connsiteX4382" fmla="*/ 1985320 w 5326151"/>
                <a:gd name="connsiteY4382" fmla="*/ 3463145 h 5209198"/>
                <a:gd name="connsiteX4383" fmla="*/ 1993913 w 5326151"/>
                <a:gd name="connsiteY4383" fmla="*/ 3471748 h 5209198"/>
                <a:gd name="connsiteX4384" fmla="*/ 1985320 w 5326151"/>
                <a:gd name="connsiteY4384" fmla="*/ 3480351 h 5209198"/>
                <a:gd name="connsiteX4385" fmla="*/ 1993913 w 5326151"/>
                <a:gd name="connsiteY4385" fmla="*/ 3497557 h 5209198"/>
                <a:gd name="connsiteX4386" fmla="*/ 1985320 w 5326151"/>
                <a:gd name="connsiteY4386" fmla="*/ 3506160 h 5209198"/>
                <a:gd name="connsiteX4387" fmla="*/ 1993913 w 5326151"/>
                <a:gd name="connsiteY4387" fmla="*/ 3523366 h 5209198"/>
                <a:gd name="connsiteX4388" fmla="*/ 1968136 w 5326151"/>
                <a:gd name="connsiteY4388" fmla="*/ 3540572 h 5209198"/>
                <a:gd name="connsiteX4389" fmla="*/ 1968136 w 5326151"/>
                <a:gd name="connsiteY4389" fmla="*/ 3549175 h 5209198"/>
                <a:gd name="connsiteX4390" fmla="*/ 1933768 w 5326151"/>
                <a:gd name="connsiteY4390" fmla="*/ 3566381 h 5209198"/>
                <a:gd name="connsiteX4391" fmla="*/ 1907992 w 5326151"/>
                <a:gd name="connsiteY4391" fmla="*/ 3566381 h 5209198"/>
                <a:gd name="connsiteX4392" fmla="*/ 1865031 w 5326151"/>
                <a:gd name="connsiteY4392" fmla="*/ 3549175 h 5209198"/>
                <a:gd name="connsiteX4393" fmla="*/ 1865031 w 5326151"/>
                <a:gd name="connsiteY4393" fmla="*/ 3540572 h 5209198"/>
                <a:gd name="connsiteX4394" fmla="*/ 1847847 w 5326151"/>
                <a:gd name="connsiteY4394" fmla="*/ 3523366 h 5209198"/>
                <a:gd name="connsiteX4395" fmla="*/ 1856439 w 5326151"/>
                <a:gd name="connsiteY4395" fmla="*/ 3506160 h 5209198"/>
                <a:gd name="connsiteX4396" fmla="*/ 1847847 w 5326151"/>
                <a:gd name="connsiteY4396" fmla="*/ 3497557 h 5209198"/>
                <a:gd name="connsiteX4397" fmla="*/ 1856439 w 5326151"/>
                <a:gd name="connsiteY4397" fmla="*/ 3480351 h 5209198"/>
                <a:gd name="connsiteX4398" fmla="*/ 1847847 w 5326151"/>
                <a:gd name="connsiteY4398" fmla="*/ 3471748 h 5209198"/>
                <a:gd name="connsiteX4399" fmla="*/ 1856439 w 5326151"/>
                <a:gd name="connsiteY4399" fmla="*/ 3463145 h 5209198"/>
                <a:gd name="connsiteX4400" fmla="*/ 1847847 w 5326151"/>
                <a:gd name="connsiteY4400" fmla="*/ 3445939 h 5209198"/>
                <a:gd name="connsiteX4401" fmla="*/ 1856439 w 5326151"/>
                <a:gd name="connsiteY4401" fmla="*/ 3428732 h 5209198"/>
                <a:gd name="connsiteX4402" fmla="*/ 1822071 w 5326151"/>
                <a:gd name="connsiteY4402" fmla="*/ 3377114 h 5209198"/>
                <a:gd name="connsiteX4403" fmla="*/ 1779110 w 5326151"/>
                <a:gd name="connsiteY4403" fmla="*/ 3273878 h 5209198"/>
                <a:gd name="connsiteX4404" fmla="*/ 1916584 w 5326151"/>
                <a:gd name="connsiteY4404" fmla="*/ 3136229 h 5209198"/>
                <a:gd name="connsiteX4405" fmla="*/ 4236387 w 5326151"/>
                <a:gd name="connsiteY4405" fmla="*/ 3130453 h 5209198"/>
                <a:gd name="connsiteX4406" fmla="*/ 4240941 w 5326151"/>
                <a:gd name="connsiteY4406" fmla="*/ 3135009 h 5209198"/>
                <a:gd name="connsiteX4407" fmla="*/ 4245494 w 5326151"/>
                <a:gd name="connsiteY4407" fmla="*/ 3130453 h 5209198"/>
                <a:gd name="connsiteX4408" fmla="*/ 4240941 w 5326151"/>
                <a:gd name="connsiteY4408" fmla="*/ 3130453 h 5209198"/>
                <a:gd name="connsiteX4409" fmla="*/ 4236387 w 5326151"/>
                <a:gd name="connsiteY4409" fmla="*/ 3130453 h 5209198"/>
                <a:gd name="connsiteX4410" fmla="*/ 4190851 w 5326151"/>
                <a:gd name="connsiteY4410" fmla="*/ 3130453 h 5209198"/>
                <a:gd name="connsiteX4411" fmla="*/ 4195405 w 5326151"/>
                <a:gd name="connsiteY4411" fmla="*/ 3135009 h 5209198"/>
                <a:gd name="connsiteX4412" fmla="*/ 4199958 w 5326151"/>
                <a:gd name="connsiteY4412" fmla="*/ 3130453 h 5209198"/>
                <a:gd name="connsiteX4413" fmla="*/ 4195405 w 5326151"/>
                <a:gd name="connsiteY4413" fmla="*/ 3130453 h 5209198"/>
                <a:gd name="connsiteX4414" fmla="*/ 4190851 w 5326151"/>
                <a:gd name="connsiteY4414" fmla="*/ 3130453 h 5209198"/>
                <a:gd name="connsiteX4415" fmla="*/ 557485 w 5326151"/>
                <a:gd name="connsiteY4415" fmla="*/ 3121953 h 5209198"/>
                <a:gd name="connsiteX4416" fmla="*/ 564794 w 5326151"/>
                <a:gd name="connsiteY4416" fmla="*/ 3121953 h 5209198"/>
                <a:gd name="connsiteX4417" fmla="*/ 572102 w 5326151"/>
                <a:gd name="connsiteY4417" fmla="*/ 3129262 h 5209198"/>
                <a:gd name="connsiteX4418" fmla="*/ 557485 w 5326151"/>
                <a:gd name="connsiteY4418" fmla="*/ 3158496 h 5209198"/>
                <a:gd name="connsiteX4419" fmla="*/ 550176 w 5326151"/>
                <a:gd name="connsiteY4419" fmla="*/ 3165805 h 5209198"/>
                <a:gd name="connsiteX4420" fmla="*/ 542868 w 5326151"/>
                <a:gd name="connsiteY4420" fmla="*/ 3158496 h 5209198"/>
                <a:gd name="connsiteX4421" fmla="*/ 542868 w 5326151"/>
                <a:gd name="connsiteY4421" fmla="*/ 3151188 h 5209198"/>
                <a:gd name="connsiteX4422" fmla="*/ 557485 w 5326151"/>
                <a:gd name="connsiteY4422" fmla="*/ 3121953 h 5209198"/>
                <a:gd name="connsiteX4423" fmla="*/ 338224 w 5326151"/>
                <a:gd name="connsiteY4423" fmla="*/ 3121953 h 5209198"/>
                <a:gd name="connsiteX4424" fmla="*/ 352842 w 5326151"/>
                <a:gd name="connsiteY4424" fmla="*/ 3121953 h 5209198"/>
                <a:gd name="connsiteX4425" fmla="*/ 367459 w 5326151"/>
                <a:gd name="connsiteY4425" fmla="*/ 3151188 h 5209198"/>
                <a:gd name="connsiteX4426" fmla="*/ 367459 w 5326151"/>
                <a:gd name="connsiteY4426" fmla="*/ 3158496 h 5209198"/>
                <a:gd name="connsiteX4427" fmla="*/ 360150 w 5326151"/>
                <a:gd name="connsiteY4427" fmla="*/ 3165805 h 5209198"/>
                <a:gd name="connsiteX4428" fmla="*/ 352842 w 5326151"/>
                <a:gd name="connsiteY4428" fmla="*/ 3158496 h 5209198"/>
                <a:gd name="connsiteX4429" fmla="*/ 338224 w 5326151"/>
                <a:gd name="connsiteY4429" fmla="*/ 3129262 h 5209198"/>
                <a:gd name="connsiteX4430" fmla="*/ 338224 w 5326151"/>
                <a:gd name="connsiteY4430" fmla="*/ 3121953 h 5209198"/>
                <a:gd name="connsiteX4431" fmla="*/ 4240941 w 5326151"/>
                <a:gd name="connsiteY4431" fmla="*/ 3121340 h 5209198"/>
                <a:gd name="connsiteX4432" fmla="*/ 4254602 w 5326151"/>
                <a:gd name="connsiteY4432" fmla="*/ 3130453 h 5209198"/>
                <a:gd name="connsiteX4433" fmla="*/ 4240941 w 5326151"/>
                <a:gd name="connsiteY4433" fmla="*/ 3144121 h 5209198"/>
                <a:gd name="connsiteX4434" fmla="*/ 4227280 w 5326151"/>
                <a:gd name="connsiteY4434" fmla="*/ 3130453 h 5209198"/>
                <a:gd name="connsiteX4435" fmla="*/ 4240941 w 5326151"/>
                <a:gd name="connsiteY4435" fmla="*/ 3121340 h 5209198"/>
                <a:gd name="connsiteX4436" fmla="*/ 4195405 w 5326151"/>
                <a:gd name="connsiteY4436" fmla="*/ 3121340 h 5209198"/>
                <a:gd name="connsiteX4437" fmla="*/ 4209066 w 5326151"/>
                <a:gd name="connsiteY4437" fmla="*/ 3130453 h 5209198"/>
                <a:gd name="connsiteX4438" fmla="*/ 4195405 w 5326151"/>
                <a:gd name="connsiteY4438" fmla="*/ 3144121 h 5209198"/>
                <a:gd name="connsiteX4439" fmla="*/ 4181744 w 5326151"/>
                <a:gd name="connsiteY4439" fmla="*/ 3130453 h 5209198"/>
                <a:gd name="connsiteX4440" fmla="*/ 4195405 w 5326151"/>
                <a:gd name="connsiteY4440" fmla="*/ 3121340 h 5209198"/>
                <a:gd name="connsiteX4441" fmla="*/ 4639503 w 5326151"/>
                <a:gd name="connsiteY4441" fmla="*/ 3108878 h 5209198"/>
                <a:gd name="connsiteX4442" fmla="*/ 4645953 w 5326151"/>
                <a:gd name="connsiteY4442" fmla="*/ 3108878 h 5209198"/>
                <a:gd name="connsiteX4443" fmla="*/ 4684651 w 5326151"/>
                <a:gd name="connsiteY4443" fmla="*/ 3108878 h 5209198"/>
                <a:gd name="connsiteX4444" fmla="*/ 4691101 w 5326151"/>
                <a:gd name="connsiteY4444" fmla="*/ 3108878 h 5209198"/>
                <a:gd name="connsiteX4445" fmla="*/ 4691101 w 5326151"/>
                <a:gd name="connsiteY4445" fmla="*/ 3302332 h 5209198"/>
                <a:gd name="connsiteX4446" fmla="*/ 4684651 w 5326151"/>
                <a:gd name="connsiteY4446" fmla="*/ 3308780 h 5209198"/>
                <a:gd name="connsiteX4447" fmla="*/ 4645953 w 5326151"/>
                <a:gd name="connsiteY4447" fmla="*/ 3308780 h 5209198"/>
                <a:gd name="connsiteX4448" fmla="*/ 4639503 w 5326151"/>
                <a:gd name="connsiteY4448" fmla="*/ 3302332 h 5209198"/>
                <a:gd name="connsiteX4449" fmla="*/ 4639503 w 5326151"/>
                <a:gd name="connsiteY4449" fmla="*/ 3108878 h 5209198"/>
                <a:gd name="connsiteX4450" fmla="*/ 2693251 w 5326151"/>
                <a:gd name="connsiteY4450" fmla="*/ 3101679 h 5209198"/>
                <a:gd name="connsiteX4451" fmla="*/ 2697814 w 5326151"/>
                <a:gd name="connsiteY4451" fmla="*/ 3106265 h 5209198"/>
                <a:gd name="connsiteX4452" fmla="*/ 2697814 w 5326151"/>
                <a:gd name="connsiteY4452" fmla="*/ 3110852 h 5209198"/>
                <a:gd name="connsiteX4453" fmla="*/ 2711503 w 5326151"/>
                <a:gd name="connsiteY4453" fmla="*/ 3129198 h 5209198"/>
                <a:gd name="connsiteX4454" fmla="*/ 2706940 w 5326151"/>
                <a:gd name="connsiteY4454" fmla="*/ 3133785 h 5209198"/>
                <a:gd name="connsiteX4455" fmla="*/ 2702377 w 5326151"/>
                <a:gd name="connsiteY4455" fmla="*/ 3129198 h 5209198"/>
                <a:gd name="connsiteX4456" fmla="*/ 2693251 w 5326151"/>
                <a:gd name="connsiteY4456" fmla="*/ 3120025 h 5209198"/>
                <a:gd name="connsiteX4457" fmla="*/ 2684125 w 5326151"/>
                <a:gd name="connsiteY4457" fmla="*/ 3129198 h 5209198"/>
                <a:gd name="connsiteX4458" fmla="*/ 2693251 w 5326151"/>
                <a:gd name="connsiteY4458" fmla="*/ 3142958 h 5209198"/>
                <a:gd name="connsiteX4459" fmla="*/ 2711503 w 5326151"/>
                <a:gd name="connsiteY4459" fmla="*/ 3161304 h 5209198"/>
                <a:gd name="connsiteX4460" fmla="*/ 2697814 w 5326151"/>
                <a:gd name="connsiteY4460" fmla="*/ 3179650 h 5209198"/>
                <a:gd name="connsiteX4461" fmla="*/ 2697814 w 5326151"/>
                <a:gd name="connsiteY4461" fmla="*/ 3184236 h 5209198"/>
                <a:gd name="connsiteX4462" fmla="*/ 2693251 w 5326151"/>
                <a:gd name="connsiteY4462" fmla="*/ 3188823 h 5209198"/>
                <a:gd name="connsiteX4463" fmla="*/ 2688688 w 5326151"/>
                <a:gd name="connsiteY4463" fmla="*/ 3184236 h 5209198"/>
                <a:gd name="connsiteX4464" fmla="*/ 2688688 w 5326151"/>
                <a:gd name="connsiteY4464" fmla="*/ 3179650 h 5209198"/>
                <a:gd name="connsiteX4465" fmla="*/ 2674998 w 5326151"/>
                <a:gd name="connsiteY4465" fmla="*/ 3161304 h 5209198"/>
                <a:gd name="connsiteX4466" fmla="*/ 2679561 w 5326151"/>
                <a:gd name="connsiteY4466" fmla="*/ 3156717 h 5209198"/>
                <a:gd name="connsiteX4467" fmla="*/ 2684125 w 5326151"/>
                <a:gd name="connsiteY4467" fmla="*/ 3161304 h 5209198"/>
                <a:gd name="connsiteX4468" fmla="*/ 2693251 w 5326151"/>
                <a:gd name="connsiteY4468" fmla="*/ 3170477 h 5209198"/>
                <a:gd name="connsiteX4469" fmla="*/ 2702377 w 5326151"/>
                <a:gd name="connsiteY4469" fmla="*/ 3161304 h 5209198"/>
                <a:gd name="connsiteX4470" fmla="*/ 2693251 w 5326151"/>
                <a:gd name="connsiteY4470" fmla="*/ 3152131 h 5209198"/>
                <a:gd name="connsiteX4471" fmla="*/ 2674998 w 5326151"/>
                <a:gd name="connsiteY4471" fmla="*/ 3129198 h 5209198"/>
                <a:gd name="connsiteX4472" fmla="*/ 2688688 w 5326151"/>
                <a:gd name="connsiteY4472" fmla="*/ 3115439 h 5209198"/>
                <a:gd name="connsiteX4473" fmla="*/ 2688688 w 5326151"/>
                <a:gd name="connsiteY4473" fmla="*/ 3106265 h 5209198"/>
                <a:gd name="connsiteX4474" fmla="*/ 2693251 w 5326151"/>
                <a:gd name="connsiteY4474" fmla="*/ 3101679 h 5209198"/>
                <a:gd name="connsiteX4475" fmla="*/ 2693251 w 5326151"/>
                <a:gd name="connsiteY4475" fmla="*/ 3097092 h 5209198"/>
                <a:gd name="connsiteX4476" fmla="*/ 2643057 w 5326151"/>
                <a:gd name="connsiteY4476" fmla="*/ 3147544 h 5209198"/>
                <a:gd name="connsiteX4477" fmla="*/ 2693251 w 5326151"/>
                <a:gd name="connsiteY4477" fmla="*/ 3193409 h 5209198"/>
                <a:gd name="connsiteX4478" fmla="*/ 2738882 w 5326151"/>
                <a:gd name="connsiteY4478" fmla="*/ 3147544 h 5209198"/>
                <a:gd name="connsiteX4479" fmla="*/ 2693251 w 5326151"/>
                <a:gd name="connsiteY4479" fmla="*/ 3097092 h 5209198"/>
                <a:gd name="connsiteX4480" fmla="*/ 455163 w 5326151"/>
                <a:gd name="connsiteY4480" fmla="*/ 3092718 h 5209198"/>
                <a:gd name="connsiteX4481" fmla="*/ 462472 w 5326151"/>
                <a:gd name="connsiteY4481" fmla="*/ 3100027 h 5209198"/>
                <a:gd name="connsiteX4482" fmla="*/ 462472 w 5326151"/>
                <a:gd name="connsiteY4482" fmla="*/ 3129262 h 5209198"/>
                <a:gd name="connsiteX4483" fmla="*/ 455163 w 5326151"/>
                <a:gd name="connsiteY4483" fmla="*/ 3136570 h 5209198"/>
                <a:gd name="connsiteX4484" fmla="*/ 447855 w 5326151"/>
                <a:gd name="connsiteY4484" fmla="*/ 3129262 h 5209198"/>
                <a:gd name="connsiteX4485" fmla="*/ 447855 w 5326151"/>
                <a:gd name="connsiteY4485" fmla="*/ 3100027 h 5209198"/>
                <a:gd name="connsiteX4486" fmla="*/ 455163 w 5326151"/>
                <a:gd name="connsiteY4486" fmla="*/ 3092718 h 5209198"/>
                <a:gd name="connsiteX4487" fmla="*/ 2693251 w 5326151"/>
                <a:gd name="connsiteY4487" fmla="*/ 3087919 h 5209198"/>
                <a:gd name="connsiteX4488" fmla="*/ 2748008 w 5326151"/>
                <a:gd name="connsiteY4488" fmla="*/ 3147544 h 5209198"/>
                <a:gd name="connsiteX4489" fmla="*/ 2693251 w 5326151"/>
                <a:gd name="connsiteY4489" fmla="*/ 3202582 h 5209198"/>
                <a:gd name="connsiteX4490" fmla="*/ 2633931 w 5326151"/>
                <a:gd name="connsiteY4490" fmla="*/ 3147544 h 5209198"/>
                <a:gd name="connsiteX4491" fmla="*/ 2693251 w 5326151"/>
                <a:gd name="connsiteY4491" fmla="*/ 3087919 h 5209198"/>
                <a:gd name="connsiteX4492" fmla="*/ 3669094 w 5326151"/>
                <a:gd name="connsiteY4492" fmla="*/ 3086665 h 5209198"/>
                <a:gd name="connsiteX4493" fmla="*/ 3637966 w 5326151"/>
                <a:gd name="connsiteY4493" fmla="*/ 3138488 h 5209198"/>
                <a:gd name="connsiteX4494" fmla="*/ 3737575 w 5326151"/>
                <a:gd name="connsiteY4494" fmla="*/ 3138488 h 5209198"/>
                <a:gd name="connsiteX4495" fmla="*/ 3737575 w 5326151"/>
                <a:gd name="connsiteY4495" fmla="*/ 3086665 h 5209198"/>
                <a:gd name="connsiteX4496" fmla="*/ 3669094 w 5326151"/>
                <a:gd name="connsiteY4496" fmla="*/ 3086665 h 5209198"/>
                <a:gd name="connsiteX4497" fmla="*/ 4377549 w 5326151"/>
                <a:gd name="connsiteY4497" fmla="*/ 3084891 h 5209198"/>
                <a:gd name="connsiteX4498" fmla="*/ 4372996 w 5326151"/>
                <a:gd name="connsiteY4498" fmla="*/ 3089447 h 5209198"/>
                <a:gd name="connsiteX4499" fmla="*/ 4377549 w 5326151"/>
                <a:gd name="connsiteY4499" fmla="*/ 3094003 h 5209198"/>
                <a:gd name="connsiteX4500" fmla="*/ 4382103 w 5326151"/>
                <a:gd name="connsiteY4500" fmla="*/ 3089447 h 5209198"/>
                <a:gd name="connsiteX4501" fmla="*/ 4377549 w 5326151"/>
                <a:gd name="connsiteY4501" fmla="*/ 3084891 h 5209198"/>
                <a:gd name="connsiteX4502" fmla="*/ 4332013 w 5326151"/>
                <a:gd name="connsiteY4502" fmla="*/ 3084891 h 5209198"/>
                <a:gd name="connsiteX4503" fmla="*/ 4327459 w 5326151"/>
                <a:gd name="connsiteY4503" fmla="*/ 3089447 h 5209198"/>
                <a:gd name="connsiteX4504" fmla="*/ 4332013 w 5326151"/>
                <a:gd name="connsiteY4504" fmla="*/ 3094003 h 5209198"/>
                <a:gd name="connsiteX4505" fmla="*/ 4336567 w 5326151"/>
                <a:gd name="connsiteY4505" fmla="*/ 3089447 h 5209198"/>
                <a:gd name="connsiteX4506" fmla="*/ 4332013 w 5326151"/>
                <a:gd name="connsiteY4506" fmla="*/ 3084891 h 5209198"/>
                <a:gd name="connsiteX4507" fmla="*/ 4286477 w 5326151"/>
                <a:gd name="connsiteY4507" fmla="*/ 3084891 h 5209198"/>
                <a:gd name="connsiteX4508" fmla="*/ 4281923 w 5326151"/>
                <a:gd name="connsiteY4508" fmla="*/ 3089447 h 5209198"/>
                <a:gd name="connsiteX4509" fmla="*/ 4286477 w 5326151"/>
                <a:gd name="connsiteY4509" fmla="*/ 3094003 h 5209198"/>
                <a:gd name="connsiteX4510" fmla="*/ 4291031 w 5326151"/>
                <a:gd name="connsiteY4510" fmla="*/ 3089447 h 5209198"/>
                <a:gd name="connsiteX4511" fmla="*/ 4286477 w 5326151"/>
                <a:gd name="connsiteY4511" fmla="*/ 3084891 h 5209198"/>
                <a:gd name="connsiteX4512" fmla="*/ 4240941 w 5326151"/>
                <a:gd name="connsiteY4512" fmla="*/ 3084891 h 5209198"/>
                <a:gd name="connsiteX4513" fmla="*/ 4236387 w 5326151"/>
                <a:gd name="connsiteY4513" fmla="*/ 3089447 h 5209198"/>
                <a:gd name="connsiteX4514" fmla="*/ 4240941 w 5326151"/>
                <a:gd name="connsiteY4514" fmla="*/ 3094003 h 5209198"/>
                <a:gd name="connsiteX4515" fmla="*/ 4245494 w 5326151"/>
                <a:gd name="connsiteY4515" fmla="*/ 3089447 h 5209198"/>
                <a:gd name="connsiteX4516" fmla="*/ 4240941 w 5326151"/>
                <a:gd name="connsiteY4516" fmla="*/ 3084891 h 5209198"/>
                <a:gd name="connsiteX4517" fmla="*/ 4195405 w 5326151"/>
                <a:gd name="connsiteY4517" fmla="*/ 3084891 h 5209198"/>
                <a:gd name="connsiteX4518" fmla="*/ 4190851 w 5326151"/>
                <a:gd name="connsiteY4518" fmla="*/ 3089447 h 5209198"/>
                <a:gd name="connsiteX4519" fmla="*/ 4195405 w 5326151"/>
                <a:gd name="connsiteY4519" fmla="*/ 3094003 h 5209198"/>
                <a:gd name="connsiteX4520" fmla="*/ 4199958 w 5326151"/>
                <a:gd name="connsiteY4520" fmla="*/ 3089447 h 5209198"/>
                <a:gd name="connsiteX4521" fmla="*/ 4195405 w 5326151"/>
                <a:gd name="connsiteY4521" fmla="*/ 3084891 h 5209198"/>
                <a:gd name="connsiteX4522" fmla="*/ 4377549 w 5326151"/>
                <a:gd name="connsiteY4522" fmla="*/ 3075779 h 5209198"/>
                <a:gd name="connsiteX4523" fmla="*/ 4391210 w 5326151"/>
                <a:gd name="connsiteY4523" fmla="*/ 3089447 h 5209198"/>
                <a:gd name="connsiteX4524" fmla="*/ 4377549 w 5326151"/>
                <a:gd name="connsiteY4524" fmla="*/ 3103116 h 5209198"/>
                <a:gd name="connsiteX4525" fmla="*/ 4363888 w 5326151"/>
                <a:gd name="connsiteY4525" fmla="*/ 3089447 h 5209198"/>
                <a:gd name="connsiteX4526" fmla="*/ 4377549 w 5326151"/>
                <a:gd name="connsiteY4526" fmla="*/ 3075779 h 5209198"/>
                <a:gd name="connsiteX4527" fmla="*/ 4332013 w 5326151"/>
                <a:gd name="connsiteY4527" fmla="*/ 3075779 h 5209198"/>
                <a:gd name="connsiteX4528" fmla="*/ 4345674 w 5326151"/>
                <a:gd name="connsiteY4528" fmla="*/ 3089447 h 5209198"/>
                <a:gd name="connsiteX4529" fmla="*/ 4332013 w 5326151"/>
                <a:gd name="connsiteY4529" fmla="*/ 3103116 h 5209198"/>
                <a:gd name="connsiteX4530" fmla="*/ 4318352 w 5326151"/>
                <a:gd name="connsiteY4530" fmla="*/ 3089447 h 5209198"/>
                <a:gd name="connsiteX4531" fmla="*/ 4332013 w 5326151"/>
                <a:gd name="connsiteY4531" fmla="*/ 3075779 h 5209198"/>
                <a:gd name="connsiteX4532" fmla="*/ 4286477 w 5326151"/>
                <a:gd name="connsiteY4532" fmla="*/ 3075779 h 5209198"/>
                <a:gd name="connsiteX4533" fmla="*/ 4300138 w 5326151"/>
                <a:gd name="connsiteY4533" fmla="*/ 3089447 h 5209198"/>
                <a:gd name="connsiteX4534" fmla="*/ 4286477 w 5326151"/>
                <a:gd name="connsiteY4534" fmla="*/ 3103116 h 5209198"/>
                <a:gd name="connsiteX4535" fmla="*/ 4272816 w 5326151"/>
                <a:gd name="connsiteY4535" fmla="*/ 3089447 h 5209198"/>
                <a:gd name="connsiteX4536" fmla="*/ 4286477 w 5326151"/>
                <a:gd name="connsiteY4536" fmla="*/ 3075779 h 5209198"/>
                <a:gd name="connsiteX4537" fmla="*/ 4240941 w 5326151"/>
                <a:gd name="connsiteY4537" fmla="*/ 3075779 h 5209198"/>
                <a:gd name="connsiteX4538" fmla="*/ 4254602 w 5326151"/>
                <a:gd name="connsiteY4538" fmla="*/ 3089447 h 5209198"/>
                <a:gd name="connsiteX4539" fmla="*/ 4240941 w 5326151"/>
                <a:gd name="connsiteY4539" fmla="*/ 3103116 h 5209198"/>
                <a:gd name="connsiteX4540" fmla="*/ 4227280 w 5326151"/>
                <a:gd name="connsiteY4540" fmla="*/ 3089447 h 5209198"/>
                <a:gd name="connsiteX4541" fmla="*/ 4240941 w 5326151"/>
                <a:gd name="connsiteY4541" fmla="*/ 3075779 h 5209198"/>
                <a:gd name="connsiteX4542" fmla="*/ 4195405 w 5326151"/>
                <a:gd name="connsiteY4542" fmla="*/ 3075779 h 5209198"/>
                <a:gd name="connsiteX4543" fmla="*/ 4209066 w 5326151"/>
                <a:gd name="connsiteY4543" fmla="*/ 3089447 h 5209198"/>
                <a:gd name="connsiteX4544" fmla="*/ 4195405 w 5326151"/>
                <a:gd name="connsiteY4544" fmla="*/ 3103116 h 5209198"/>
                <a:gd name="connsiteX4545" fmla="*/ 4181744 w 5326151"/>
                <a:gd name="connsiteY4545" fmla="*/ 3089447 h 5209198"/>
                <a:gd name="connsiteX4546" fmla="*/ 4195405 w 5326151"/>
                <a:gd name="connsiteY4546" fmla="*/ 3075779 h 5209198"/>
                <a:gd name="connsiteX4547" fmla="*/ 3662869 w 5326151"/>
                <a:gd name="connsiteY4547" fmla="*/ 3073709 h 5209198"/>
                <a:gd name="connsiteX4548" fmla="*/ 3743801 w 5326151"/>
                <a:gd name="connsiteY4548" fmla="*/ 3073709 h 5209198"/>
                <a:gd name="connsiteX4549" fmla="*/ 3750026 w 5326151"/>
                <a:gd name="connsiteY4549" fmla="*/ 3080187 h 5209198"/>
                <a:gd name="connsiteX4550" fmla="*/ 3750026 w 5326151"/>
                <a:gd name="connsiteY4550" fmla="*/ 3144966 h 5209198"/>
                <a:gd name="connsiteX4551" fmla="*/ 3743801 w 5326151"/>
                <a:gd name="connsiteY4551" fmla="*/ 3151444 h 5209198"/>
                <a:gd name="connsiteX4552" fmla="*/ 3625515 w 5326151"/>
                <a:gd name="connsiteY4552" fmla="*/ 3151444 h 5209198"/>
                <a:gd name="connsiteX4553" fmla="*/ 3619290 w 5326151"/>
                <a:gd name="connsiteY4553" fmla="*/ 3144966 h 5209198"/>
                <a:gd name="connsiteX4554" fmla="*/ 3619290 w 5326151"/>
                <a:gd name="connsiteY4554" fmla="*/ 3138488 h 5209198"/>
                <a:gd name="connsiteX4555" fmla="*/ 3656643 w 5326151"/>
                <a:gd name="connsiteY4555" fmla="*/ 3080187 h 5209198"/>
                <a:gd name="connsiteX4556" fmla="*/ 3662869 w 5326151"/>
                <a:gd name="connsiteY4556" fmla="*/ 3073709 h 5209198"/>
                <a:gd name="connsiteX4557" fmla="*/ 1469662 w 5326151"/>
                <a:gd name="connsiteY4557" fmla="*/ 3063689 h 5209198"/>
                <a:gd name="connsiteX4558" fmla="*/ 1496076 w 5326151"/>
                <a:gd name="connsiteY4558" fmla="*/ 3071939 h 5209198"/>
                <a:gd name="connsiteX4559" fmla="*/ 1509928 w 5326151"/>
                <a:gd name="connsiteY4559" fmla="*/ 3078941 h 5209198"/>
                <a:gd name="connsiteX4560" fmla="*/ 1529243 w 5326151"/>
                <a:gd name="connsiteY4560" fmla="*/ 3090718 h 5209198"/>
                <a:gd name="connsiteX4561" fmla="*/ 1529877 w 5326151"/>
                <a:gd name="connsiteY4561" fmla="*/ 3091253 h 5209198"/>
                <a:gd name="connsiteX4562" fmla="*/ 1553637 w 5326151"/>
                <a:gd name="connsiteY4562" fmla="*/ 3117906 h 5209198"/>
                <a:gd name="connsiteX4563" fmla="*/ 1570589 w 5326151"/>
                <a:gd name="connsiteY4563" fmla="*/ 3155883 h 5209198"/>
                <a:gd name="connsiteX4564" fmla="*/ 1587411 w 5326151"/>
                <a:gd name="connsiteY4564" fmla="*/ 3365416 h 5209198"/>
                <a:gd name="connsiteX4565" fmla="*/ 1579000 w 5326151"/>
                <a:gd name="connsiteY4565" fmla="*/ 3398941 h 5209198"/>
                <a:gd name="connsiteX4566" fmla="*/ 1595821 w 5326151"/>
                <a:gd name="connsiteY4566" fmla="*/ 3465992 h 5209198"/>
                <a:gd name="connsiteX4567" fmla="*/ 1646285 w 5326151"/>
                <a:gd name="connsiteY4567" fmla="*/ 3424085 h 5209198"/>
                <a:gd name="connsiteX4568" fmla="*/ 1612642 w 5326151"/>
                <a:gd name="connsiteY4568" fmla="*/ 3382179 h 5209198"/>
                <a:gd name="connsiteX4569" fmla="*/ 1604232 w 5326151"/>
                <a:gd name="connsiteY4569" fmla="*/ 3323510 h 5209198"/>
                <a:gd name="connsiteX4570" fmla="*/ 1570589 w 5326151"/>
                <a:gd name="connsiteY4570" fmla="*/ 3139121 h 5209198"/>
                <a:gd name="connsiteX4571" fmla="*/ 1548906 w 5326151"/>
                <a:gd name="connsiteY4571" fmla="*/ 3107298 h 5209198"/>
                <a:gd name="connsiteX4572" fmla="*/ 1529877 w 5326151"/>
                <a:gd name="connsiteY4572" fmla="*/ 3091253 h 5209198"/>
                <a:gd name="connsiteX4573" fmla="*/ 1529588 w 5326151"/>
                <a:gd name="connsiteY4573" fmla="*/ 3090928 h 5209198"/>
                <a:gd name="connsiteX4574" fmla="*/ 1529243 w 5326151"/>
                <a:gd name="connsiteY4574" fmla="*/ 3090718 h 5209198"/>
                <a:gd name="connsiteX4575" fmla="*/ 1523280 w 5326151"/>
                <a:gd name="connsiteY4575" fmla="*/ 3085690 h 5209198"/>
                <a:gd name="connsiteX4576" fmla="*/ 1509928 w 5326151"/>
                <a:gd name="connsiteY4576" fmla="*/ 3078941 h 5209198"/>
                <a:gd name="connsiteX4577" fmla="*/ 1500808 w 5326151"/>
                <a:gd name="connsiteY4577" fmla="*/ 3073380 h 5209198"/>
                <a:gd name="connsiteX4578" fmla="*/ 1469662 w 5326151"/>
                <a:gd name="connsiteY4578" fmla="*/ 3063689 h 5209198"/>
                <a:gd name="connsiteX4579" fmla="*/ 3669094 w 5326151"/>
                <a:gd name="connsiteY4579" fmla="*/ 3060753 h 5209198"/>
                <a:gd name="connsiteX4580" fmla="*/ 3656643 w 5326151"/>
                <a:gd name="connsiteY4580" fmla="*/ 3067231 h 5209198"/>
                <a:gd name="connsiteX4581" fmla="*/ 3606838 w 5326151"/>
                <a:gd name="connsiteY4581" fmla="*/ 3132010 h 5209198"/>
                <a:gd name="connsiteX4582" fmla="*/ 3600613 w 5326151"/>
                <a:gd name="connsiteY4582" fmla="*/ 3151444 h 5209198"/>
                <a:gd name="connsiteX4583" fmla="*/ 3600613 w 5326151"/>
                <a:gd name="connsiteY4583" fmla="*/ 3196790 h 5209198"/>
                <a:gd name="connsiteX4584" fmla="*/ 3606838 w 5326151"/>
                <a:gd name="connsiteY4584" fmla="*/ 3203268 h 5209198"/>
                <a:gd name="connsiteX4585" fmla="*/ 3656643 w 5326151"/>
                <a:gd name="connsiteY4585" fmla="*/ 3203268 h 5209198"/>
                <a:gd name="connsiteX4586" fmla="*/ 3687771 w 5326151"/>
                <a:gd name="connsiteY4586" fmla="*/ 3190312 h 5209198"/>
                <a:gd name="connsiteX4587" fmla="*/ 3725124 w 5326151"/>
                <a:gd name="connsiteY4587" fmla="*/ 3203268 h 5209198"/>
                <a:gd name="connsiteX4588" fmla="*/ 3756252 w 5326151"/>
                <a:gd name="connsiteY4588" fmla="*/ 3203268 h 5209198"/>
                <a:gd name="connsiteX4589" fmla="*/ 3762477 w 5326151"/>
                <a:gd name="connsiteY4589" fmla="*/ 3196790 h 5209198"/>
                <a:gd name="connsiteX4590" fmla="*/ 3762477 w 5326151"/>
                <a:gd name="connsiteY4590" fmla="*/ 3067231 h 5209198"/>
                <a:gd name="connsiteX4591" fmla="*/ 3756252 w 5326151"/>
                <a:gd name="connsiteY4591" fmla="*/ 3060753 h 5209198"/>
                <a:gd name="connsiteX4592" fmla="*/ 3669094 w 5326151"/>
                <a:gd name="connsiteY4592" fmla="*/ 3060753 h 5209198"/>
                <a:gd name="connsiteX4593" fmla="*/ 2670435 w 5326151"/>
                <a:gd name="connsiteY4593" fmla="*/ 3055814 h 5209198"/>
                <a:gd name="connsiteX4594" fmla="*/ 2674998 w 5326151"/>
                <a:gd name="connsiteY4594" fmla="*/ 3060400 h 5209198"/>
                <a:gd name="connsiteX4595" fmla="*/ 2670435 w 5326151"/>
                <a:gd name="connsiteY4595" fmla="*/ 3064987 h 5209198"/>
                <a:gd name="connsiteX4596" fmla="*/ 2601989 w 5326151"/>
                <a:gd name="connsiteY4596" fmla="*/ 3133785 h 5209198"/>
                <a:gd name="connsiteX4597" fmla="*/ 2601989 w 5326151"/>
                <a:gd name="connsiteY4597" fmla="*/ 3207169 h 5209198"/>
                <a:gd name="connsiteX4598" fmla="*/ 2615678 w 5326151"/>
                <a:gd name="connsiteY4598" fmla="*/ 3220928 h 5209198"/>
                <a:gd name="connsiteX4599" fmla="*/ 2620241 w 5326151"/>
                <a:gd name="connsiteY4599" fmla="*/ 3225515 h 5209198"/>
                <a:gd name="connsiteX4600" fmla="*/ 2615678 w 5326151"/>
                <a:gd name="connsiteY4600" fmla="*/ 3230101 h 5209198"/>
                <a:gd name="connsiteX4601" fmla="*/ 2592863 w 5326151"/>
                <a:gd name="connsiteY4601" fmla="*/ 3207169 h 5209198"/>
                <a:gd name="connsiteX4602" fmla="*/ 2592863 w 5326151"/>
                <a:gd name="connsiteY4602" fmla="*/ 3133785 h 5209198"/>
                <a:gd name="connsiteX4603" fmla="*/ 2670435 w 5326151"/>
                <a:gd name="connsiteY4603" fmla="*/ 3055814 h 5209198"/>
                <a:gd name="connsiteX4604" fmla="*/ 2036873 w 5326151"/>
                <a:gd name="connsiteY4604" fmla="*/ 3055575 h 5209198"/>
                <a:gd name="connsiteX4605" fmla="*/ 2045465 w 5326151"/>
                <a:gd name="connsiteY4605" fmla="*/ 3058801 h 5209198"/>
                <a:gd name="connsiteX4606" fmla="*/ 2045465 w 5326151"/>
                <a:gd name="connsiteY4606" fmla="*/ 3067404 h 5209198"/>
                <a:gd name="connsiteX4607" fmla="*/ 2019689 w 5326151"/>
                <a:gd name="connsiteY4607" fmla="*/ 3110420 h 5209198"/>
                <a:gd name="connsiteX4608" fmla="*/ 2011097 w 5326151"/>
                <a:gd name="connsiteY4608" fmla="*/ 3119023 h 5209198"/>
                <a:gd name="connsiteX4609" fmla="*/ 2002505 w 5326151"/>
                <a:gd name="connsiteY4609" fmla="*/ 3101817 h 5209198"/>
                <a:gd name="connsiteX4610" fmla="*/ 2028281 w 5326151"/>
                <a:gd name="connsiteY4610" fmla="*/ 3058801 h 5209198"/>
                <a:gd name="connsiteX4611" fmla="*/ 2036873 w 5326151"/>
                <a:gd name="connsiteY4611" fmla="*/ 3055575 h 5209198"/>
                <a:gd name="connsiteX4612" fmla="*/ 1800591 w 5326151"/>
                <a:gd name="connsiteY4612" fmla="*/ 3055575 h 5209198"/>
                <a:gd name="connsiteX4613" fmla="*/ 1804887 w 5326151"/>
                <a:gd name="connsiteY4613" fmla="*/ 3058801 h 5209198"/>
                <a:gd name="connsiteX4614" fmla="*/ 1830663 w 5326151"/>
                <a:gd name="connsiteY4614" fmla="*/ 3101817 h 5209198"/>
                <a:gd name="connsiteX4615" fmla="*/ 1830663 w 5326151"/>
                <a:gd name="connsiteY4615" fmla="*/ 3119023 h 5209198"/>
                <a:gd name="connsiteX4616" fmla="*/ 1822071 w 5326151"/>
                <a:gd name="connsiteY4616" fmla="*/ 3119023 h 5209198"/>
                <a:gd name="connsiteX4617" fmla="*/ 1813479 w 5326151"/>
                <a:gd name="connsiteY4617" fmla="*/ 3110420 h 5209198"/>
                <a:gd name="connsiteX4618" fmla="*/ 1787702 w 5326151"/>
                <a:gd name="connsiteY4618" fmla="*/ 3067404 h 5209198"/>
                <a:gd name="connsiteX4619" fmla="*/ 1796295 w 5326151"/>
                <a:gd name="connsiteY4619" fmla="*/ 3058801 h 5209198"/>
                <a:gd name="connsiteX4620" fmla="*/ 1800591 w 5326151"/>
                <a:gd name="connsiteY4620" fmla="*/ 3055575 h 5209198"/>
                <a:gd name="connsiteX4621" fmla="*/ 154634 w 5326151"/>
                <a:gd name="connsiteY4621" fmla="*/ 3052285 h 5209198"/>
                <a:gd name="connsiteX4622" fmla="*/ 207436 w 5326151"/>
                <a:gd name="connsiteY4622" fmla="*/ 3052285 h 5209198"/>
                <a:gd name="connsiteX4623" fmla="*/ 211208 w 5326151"/>
                <a:gd name="connsiteY4623" fmla="*/ 3056042 h 5209198"/>
                <a:gd name="connsiteX4624" fmla="*/ 207436 w 5326151"/>
                <a:gd name="connsiteY4624" fmla="*/ 3059799 h 5209198"/>
                <a:gd name="connsiteX4625" fmla="*/ 154634 w 5326151"/>
                <a:gd name="connsiteY4625" fmla="*/ 3059799 h 5209198"/>
                <a:gd name="connsiteX4626" fmla="*/ 150863 w 5326151"/>
                <a:gd name="connsiteY4626" fmla="*/ 3056042 h 5209198"/>
                <a:gd name="connsiteX4627" fmla="*/ 154634 w 5326151"/>
                <a:gd name="connsiteY4627" fmla="*/ 3052285 h 5209198"/>
                <a:gd name="connsiteX4628" fmla="*/ 1368735 w 5326151"/>
                <a:gd name="connsiteY4628" fmla="*/ 3046926 h 5209198"/>
                <a:gd name="connsiteX4629" fmla="*/ 1385556 w 5326151"/>
                <a:gd name="connsiteY4629" fmla="*/ 3080451 h 5209198"/>
                <a:gd name="connsiteX4630" fmla="*/ 1393966 w 5326151"/>
                <a:gd name="connsiteY4630" fmla="*/ 3080451 h 5209198"/>
                <a:gd name="connsiteX4631" fmla="*/ 1385556 w 5326151"/>
                <a:gd name="connsiteY4631" fmla="*/ 3088833 h 5209198"/>
                <a:gd name="connsiteX4632" fmla="*/ 1377145 w 5326151"/>
                <a:gd name="connsiteY4632" fmla="*/ 3088833 h 5209198"/>
                <a:gd name="connsiteX4633" fmla="*/ 1368735 w 5326151"/>
                <a:gd name="connsiteY4633" fmla="*/ 3080451 h 5209198"/>
                <a:gd name="connsiteX4634" fmla="*/ 1326682 w 5326151"/>
                <a:gd name="connsiteY4634" fmla="*/ 3139121 h 5209198"/>
                <a:gd name="connsiteX4635" fmla="*/ 1321147 w 5326151"/>
                <a:gd name="connsiteY4635" fmla="*/ 3150654 h 5209198"/>
                <a:gd name="connsiteX4636" fmla="*/ 1319322 w 5326151"/>
                <a:gd name="connsiteY4636" fmla="*/ 3151693 h 5209198"/>
                <a:gd name="connsiteX4637" fmla="*/ 1318271 w 5326151"/>
                <a:gd name="connsiteY4637" fmla="*/ 3155883 h 5209198"/>
                <a:gd name="connsiteX4638" fmla="*/ 1318470 w 5326151"/>
                <a:gd name="connsiteY4638" fmla="*/ 3156231 h 5209198"/>
                <a:gd name="connsiteX4639" fmla="*/ 1315117 w 5326151"/>
                <a:gd name="connsiteY4639" fmla="*/ 3163217 h 5209198"/>
                <a:gd name="connsiteX4640" fmla="*/ 1284628 w 5326151"/>
                <a:gd name="connsiteY4640" fmla="*/ 3206171 h 5209198"/>
                <a:gd name="connsiteX4641" fmla="*/ 1267807 w 5326151"/>
                <a:gd name="connsiteY4641" fmla="*/ 3248078 h 5209198"/>
                <a:gd name="connsiteX4642" fmla="*/ 1267807 w 5326151"/>
                <a:gd name="connsiteY4642" fmla="*/ 3256459 h 5209198"/>
                <a:gd name="connsiteX4643" fmla="*/ 1284628 w 5326151"/>
                <a:gd name="connsiteY4643" fmla="*/ 3264840 h 5209198"/>
                <a:gd name="connsiteX4644" fmla="*/ 1309860 w 5326151"/>
                <a:gd name="connsiteY4644" fmla="*/ 3281603 h 5209198"/>
                <a:gd name="connsiteX4645" fmla="*/ 1318271 w 5326151"/>
                <a:gd name="connsiteY4645" fmla="*/ 3281603 h 5209198"/>
                <a:gd name="connsiteX4646" fmla="*/ 1326682 w 5326151"/>
                <a:gd name="connsiteY4646" fmla="*/ 3281603 h 5209198"/>
                <a:gd name="connsiteX4647" fmla="*/ 1335092 w 5326151"/>
                <a:gd name="connsiteY4647" fmla="*/ 3264840 h 5209198"/>
                <a:gd name="connsiteX4648" fmla="*/ 1368735 w 5326151"/>
                <a:gd name="connsiteY4648" fmla="*/ 3231315 h 5209198"/>
                <a:gd name="connsiteX4649" fmla="*/ 1402377 w 5326151"/>
                <a:gd name="connsiteY4649" fmla="*/ 3231315 h 5209198"/>
                <a:gd name="connsiteX4650" fmla="*/ 1402377 w 5326151"/>
                <a:gd name="connsiteY4650" fmla="*/ 3222934 h 5209198"/>
                <a:gd name="connsiteX4651" fmla="*/ 1410788 w 5326151"/>
                <a:gd name="connsiteY4651" fmla="*/ 3231315 h 5209198"/>
                <a:gd name="connsiteX4652" fmla="*/ 1469662 w 5326151"/>
                <a:gd name="connsiteY4652" fmla="*/ 3181027 h 5209198"/>
                <a:gd name="connsiteX4653" fmla="*/ 1478073 w 5326151"/>
                <a:gd name="connsiteY4653" fmla="*/ 3172646 h 5209198"/>
                <a:gd name="connsiteX4654" fmla="*/ 1486483 w 5326151"/>
                <a:gd name="connsiteY4654" fmla="*/ 3181027 h 5209198"/>
                <a:gd name="connsiteX4655" fmla="*/ 1419198 w 5326151"/>
                <a:gd name="connsiteY4655" fmla="*/ 3248078 h 5209198"/>
                <a:gd name="connsiteX4656" fmla="*/ 1402377 w 5326151"/>
                <a:gd name="connsiteY4656" fmla="*/ 3306747 h 5209198"/>
                <a:gd name="connsiteX4657" fmla="*/ 1335092 w 5326151"/>
                <a:gd name="connsiteY4657" fmla="*/ 3365416 h 5209198"/>
                <a:gd name="connsiteX4658" fmla="*/ 1293039 w 5326151"/>
                <a:gd name="connsiteY4658" fmla="*/ 3407323 h 5209198"/>
                <a:gd name="connsiteX4659" fmla="*/ 1284628 w 5326151"/>
                <a:gd name="connsiteY4659" fmla="*/ 3474373 h 5209198"/>
                <a:gd name="connsiteX4660" fmla="*/ 1301450 w 5326151"/>
                <a:gd name="connsiteY4660" fmla="*/ 3474373 h 5209198"/>
                <a:gd name="connsiteX4661" fmla="*/ 1318271 w 5326151"/>
                <a:gd name="connsiteY4661" fmla="*/ 3407323 h 5209198"/>
                <a:gd name="connsiteX4662" fmla="*/ 1360324 w 5326151"/>
                <a:gd name="connsiteY4662" fmla="*/ 3373797 h 5209198"/>
                <a:gd name="connsiteX4663" fmla="*/ 1377145 w 5326151"/>
                <a:gd name="connsiteY4663" fmla="*/ 3382179 h 5209198"/>
                <a:gd name="connsiteX4664" fmla="*/ 1368735 w 5326151"/>
                <a:gd name="connsiteY4664" fmla="*/ 3390560 h 5209198"/>
                <a:gd name="connsiteX4665" fmla="*/ 1335092 w 5326151"/>
                <a:gd name="connsiteY4665" fmla="*/ 3424085 h 5209198"/>
                <a:gd name="connsiteX4666" fmla="*/ 1318271 w 5326151"/>
                <a:gd name="connsiteY4666" fmla="*/ 3474373 h 5209198"/>
                <a:gd name="connsiteX4667" fmla="*/ 1579000 w 5326151"/>
                <a:gd name="connsiteY4667" fmla="*/ 3474373 h 5209198"/>
                <a:gd name="connsiteX4668" fmla="*/ 1562179 w 5326151"/>
                <a:gd name="connsiteY4668" fmla="*/ 3398941 h 5209198"/>
                <a:gd name="connsiteX4669" fmla="*/ 1570589 w 5326151"/>
                <a:gd name="connsiteY4669" fmla="*/ 3357035 h 5209198"/>
                <a:gd name="connsiteX4670" fmla="*/ 1562179 w 5326151"/>
                <a:gd name="connsiteY4670" fmla="*/ 3164265 h 5209198"/>
                <a:gd name="connsiteX4671" fmla="*/ 1427609 w 5326151"/>
                <a:gd name="connsiteY4671" fmla="*/ 3072070 h 5209198"/>
                <a:gd name="connsiteX4672" fmla="*/ 1419198 w 5326151"/>
                <a:gd name="connsiteY4672" fmla="*/ 3080451 h 5209198"/>
                <a:gd name="connsiteX4673" fmla="*/ 1419198 w 5326151"/>
                <a:gd name="connsiteY4673" fmla="*/ 3072070 h 5209198"/>
                <a:gd name="connsiteX4674" fmla="*/ 1410788 w 5326151"/>
                <a:gd name="connsiteY4674" fmla="*/ 3072070 h 5209198"/>
                <a:gd name="connsiteX4675" fmla="*/ 1402377 w 5326151"/>
                <a:gd name="connsiteY4675" fmla="*/ 3063689 h 5209198"/>
                <a:gd name="connsiteX4676" fmla="*/ 1393966 w 5326151"/>
                <a:gd name="connsiteY4676" fmla="*/ 3063689 h 5209198"/>
                <a:gd name="connsiteX4677" fmla="*/ 1385556 w 5326151"/>
                <a:gd name="connsiteY4677" fmla="*/ 3055308 h 5209198"/>
                <a:gd name="connsiteX4678" fmla="*/ 1368735 w 5326151"/>
                <a:gd name="connsiteY4678" fmla="*/ 3046926 h 5209198"/>
                <a:gd name="connsiteX4679" fmla="*/ 2665872 w 5326151"/>
                <a:gd name="connsiteY4679" fmla="*/ 3042054 h 5209198"/>
                <a:gd name="connsiteX4680" fmla="*/ 2579174 w 5326151"/>
                <a:gd name="connsiteY4680" fmla="*/ 3129198 h 5209198"/>
                <a:gd name="connsiteX4681" fmla="*/ 2579174 w 5326151"/>
                <a:gd name="connsiteY4681" fmla="*/ 3225515 h 5209198"/>
                <a:gd name="connsiteX4682" fmla="*/ 2597426 w 5326151"/>
                <a:gd name="connsiteY4682" fmla="*/ 3243861 h 5209198"/>
                <a:gd name="connsiteX4683" fmla="*/ 2789076 w 5326151"/>
                <a:gd name="connsiteY4683" fmla="*/ 3243861 h 5209198"/>
                <a:gd name="connsiteX4684" fmla="*/ 2807328 w 5326151"/>
                <a:gd name="connsiteY4684" fmla="*/ 3225515 h 5209198"/>
                <a:gd name="connsiteX4685" fmla="*/ 2807328 w 5326151"/>
                <a:gd name="connsiteY4685" fmla="*/ 3129198 h 5209198"/>
                <a:gd name="connsiteX4686" fmla="*/ 2720629 w 5326151"/>
                <a:gd name="connsiteY4686" fmla="*/ 3042054 h 5209198"/>
                <a:gd name="connsiteX4687" fmla="*/ 2665872 w 5326151"/>
                <a:gd name="connsiteY4687" fmla="*/ 3042054 h 5209198"/>
                <a:gd name="connsiteX4688" fmla="*/ 4377549 w 5326151"/>
                <a:gd name="connsiteY4688" fmla="*/ 3039330 h 5209198"/>
                <a:gd name="connsiteX4689" fmla="*/ 4372996 w 5326151"/>
                <a:gd name="connsiteY4689" fmla="*/ 3043886 h 5209198"/>
                <a:gd name="connsiteX4690" fmla="*/ 4377549 w 5326151"/>
                <a:gd name="connsiteY4690" fmla="*/ 3048442 h 5209198"/>
                <a:gd name="connsiteX4691" fmla="*/ 4382103 w 5326151"/>
                <a:gd name="connsiteY4691" fmla="*/ 3043886 h 5209198"/>
                <a:gd name="connsiteX4692" fmla="*/ 4377549 w 5326151"/>
                <a:gd name="connsiteY4692" fmla="*/ 3039330 h 5209198"/>
                <a:gd name="connsiteX4693" fmla="*/ 4332013 w 5326151"/>
                <a:gd name="connsiteY4693" fmla="*/ 3039330 h 5209198"/>
                <a:gd name="connsiteX4694" fmla="*/ 4327459 w 5326151"/>
                <a:gd name="connsiteY4694" fmla="*/ 3043886 h 5209198"/>
                <a:gd name="connsiteX4695" fmla="*/ 4332013 w 5326151"/>
                <a:gd name="connsiteY4695" fmla="*/ 3048442 h 5209198"/>
                <a:gd name="connsiteX4696" fmla="*/ 4336567 w 5326151"/>
                <a:gd name="connsiteY4696" fmla="*/ 3043886 h 5209198"/>
                <a:gd name="connsiteX4697" fmla="*/ 4332013 w 5326151"/>
                <a:gd name="connsiteY4697" fmla="*/ 3039330 h 5209198"/>
                <a:gd name="connsiteX4698" fmla="*/ 4286477 w 5326151"/>
                <a:gd name="connsiteY4698" fmla="*/ 3039330 h 5209198"/>
                <a:gd name="connsiteX4699" fmla="*/ 4281923 w 5326151"/>
                <a:gd name="connsiteY4699" fmla="*/ 3043886 h 5209198"/>
                <a:gd name="connsiteX4700" fmla="*/ 4286477 w 5326151"/>
                <a:gd name="connsiteY4700" fmla="*/ 3048442 h 5209198"/>
                <a:gd name="connsiteX4701" fmla="*/ 4291031 w 5326151"/>
                <a:gd name="connsiteY4701" fmla="*/ 3043886 h 5209198"/>
                <a:gd name="connsiteX4702" fmla="*/ 4286477 w 5326151"/>
                <a:gd name="connsiteY4702" fmla="*/ 3039330 h 5209198"/>
                <a:gd name="connsiteX4703" fmla="*/ 4240941 w 5326151"/>
                <a:gd name="connsiteY4703" fmla="*/ 3039330 h 5209198"/>
                <a:gd name="connsiteX4704" fmla="*/ 4236387 w 5326151"/>
                <a:gd name="connsiteY4704" fmla="*/ 3043886 h 5209198"/>
                <a:gd name="connsiteX4705" fmla="*/ 4240941 w 5326151"/>
                <a:gd name="connsiteY4705" fmla="*/ 3048442 h 5209198"/>
                <a:gd name="connsiteX4706" fmla="*/ 4245494 w 5326151"/>
                <a:gd name="connsiteY4706" fmla="*/ 3043886 h 5209198"/>
                <a:gd name="connsiteX4707" fmla="*/ 4240941 w 5326151"/>
                <a:gd name="connsiteY4707" fmla="*/ 3039330 h 5209198"/>
                <a:gd name="connsiteX4708" fmla="*/ 4195405 w 5326151"/>
                <a:gd name="connsiteY4708" fmla="*/ 3039330 h 5209198"/>
                <a:gd name="connsiteX4709" fmla="*/ 4190851 w 5326151"/>
                <a:gd name="connsiteY4709" fmla="*/ 3043886 h 5209198"/>
                <a:gd name="connsiteX4710" fmla="*/ 4195405 w 5326151"/>
                <a:gd name="connsiteY4710" fmla="*/ 3048442 h 5209198"/>
                <a:gd name="connsiteX4711" fmla="*/ 4199958 w 5326151"/>
                <a:gd name="connsiteY4711" fmla="*/ 3043886 h 5209198"/>
                <a:gd name="connsiteX4712" fmla="*/ 4195405 w 5326151"/>
                <a:gd name="connsiteY4712" fmla="*/ 3039330 h 5209198"/>
                <a:gd name="connsiteX4713" fmla="*/ 3442005 w 5326151"/>
                <a:gd name="connsiteY4713" fmla="*/ 3036340 h 5209198"/>
                <a:gd name="connsiteX4714" fmla="*/ 3456305 w 5326151"/>
                <a:gd name="connsiteY4714" fmla="*/ 3050651 h 5209198"/>
                <a:gd name="connsiteX4715" fmla="*/ 3442005 w 5326151"/>
                <a:gd name="connsiteY4715" fmla="*/ 3064962 h 5209198"/>
                <a:gd name="connsiteX4716" fmla="*/ 3427705 w 5326151"/>
                <a:gd name="connsiteY4716" fmla="*/ 3050651 h 5209198"/>
                <a:gd name="connsiteX4717" fmla="*/ 3442005 w 5326151"/>
                <a:gd name="connsiteY4717" fmla="*/ 3036340 h 5209198"/>
                <a:gd name="connsiteX4718" fmla="*/ 3066616 w 5326151"/>
                <a:gd name="connsiteY4718" fmla="*/ 3030914 h 5209198"/>
                <a:gd name="connsiteX4719" fmla="*/ 3112247 w 5326151"/>
                <a:gd name="connsiteY4719" fmla="*/ 3077856 h 5209198"/>
                <a:gd name="connsiteX4720" fmla="*/ 3066616 w 5326151"/>
                <a:gd name="connsiteY4720" fmla="*/ 3124798 h 5209198"/>
                <a:gd name="connsiteX4721" fmla="*/ 3026056 w 5326151"/>
                <a:gd name="connsiteY4721" fmla="*/ 3077856 h 5209198"/>
                <a:gd name="connsiteX4722" fmla="*/ 3066616 w 5326151"/>
                <a:gd name="connsiteY4722" fmla="*/ 3077856 h 5209198"/>
                <a:gd name="connsiteX4723" fmla="*/ 3031126 w 5326151"/>
                <a:gd name="connsiteY4723" fmla="*/ 3051777 h 5209198"/>
                <a:gd name="connsiteX4724" fmla="*/ 3066616 w 5326151"/>
                <a:gd name="connsiteY4724" fmla="*/ 3030914 h 5209198"/>
                <a:gd name="connsiteX4725" fmla="*/ 4377549 w 5326151"/>
                <a:gd name="connsiteY4725" fmla="*/ 3030217 h 5209198"/>
                <a:gd name="connsiteX4726" fmla="*/ 4391210 w 5326151"/>
                <a:gd name="connsiteY4726" fmla="*/ 3043886 h 5209198"/>
                <a:gd name="connsiteX4727" fmla="*/ 4377549 w 5326151"/>
                <a:gd name="connsiteY4727" fmla="*/ 3057554 h 5209198"/>
                <a:gd name="connsiteX4728" fmla="*/ 4363888 w 5326151"/>
                <a:gd name="connsiteY4728" fmla="*/ 3043886 h 5209198"/>
                <a:gd name="connsiteX4729" fmla="*/ 4377549 w 5326151"/>
                <a:gd name="connsiteY4729" fmla="*/ 3030217 h 5209198"/>
                <a:gd name="connsiteX4730" fmla="*/ 4332013 w 5326151"/>
                <a:gd name="connsiteY4730" fmla="*/ 3030217 h 5209198"/>
                <a:gd name="connsiteX4731" fmla="*/ 4345674 w 5326151"/>
                <a:gd name="connsiteY4731" fmla="*/ 3043886 h 5209198"/>
                <a:gd name="connsiteX4732" fmla="*/ 4332013 w 5326151"/>
                <a:gd name="connsiteY4732" fmla="*/ 3057554 h 5209198"/>
                <a:gd name="connsiteX4733" fmla="*/ 4318352 w 5326151"/>
                <a:gd name="connsiteY4733" fmla="*/ 3043886 h 5209198"/>
                <a:gd name="connsiteX4734" fmla="*/ 4332013 w 5326151"/>
                <a:gd name="connsiteY4734" fmla="*/ 3030217 h 5209198"/>
                <a:gd name="connsiteX4735" fmla="*/ 4286477 w 5326151"/>
                <a:gd name="connsiteY4735" fmla="*/ 3030217 h 5209198"/>
                <a:gd name="connsiteX4736" fmla="*/ 4300138 w 5326151"/>
                <a:gd name="connsiteY4736" fmla="*/ 3043886 h 5209198"/>
                <a:gd name="connsiteX4737" fmla="*/ 4286477 w 5326151"/>
                <a:gd name="connsiteY4737" fmla="*/ 3057554 h 5209198"/>
                <a:gd name="connsiteX4738" fmla="*/ 4272816 w 5326151"/>
                <a:gd name="connsiteY4738" fmla="*/ 3043886 h 5209198"/>
                <a:gd name="connsiteX4739" fmla="*/ 4286477 w 5326151"/>
                <a:gd name="connsiteY4739" fmla="*/ 3030217 h 5209198"/>
                <a:gd name="connsiteX4740" fmla="*/ 4240941 w 5326151"/>
                <a:gd name="connsiteY4740" fmla="*/ 3030217 h 5209198"/>
                <a:gd name="connsiteX4741" fmla="*/ 4254602 w 5326151"/>
                <a:gd name="connsiteY4741" fmla="*/ 3043886 h 5209198"/>
                <a:gd name="connsiteX4742" fmla="*/ 4240941 w 5326151"/>
                <a:gd name="connsiteY4742" fmla="*/ 3057554 h 5209198"/>
                <a:gd name="connsiteX4743" fmla="*/ 4227280 w 5326151"/>
                <a:gd name="connsiteY4743" fmla="*/ 3043886 h 5209198"/>
                <a:gd name="connsiteX4744" fmla="*/ 4240941 w 5326151"/>
                <a:gd name="connsiteY4744" fmla="*/ 3030217 h 5209198"/>
                <a:gd name="connsiteX4745" fmla="*/ 4195405 w 5326151"/>
                <a:gd name="connsiteY4745" fmla="*/ 3030217 h 5209198"/>
                <a:gd name="connsiteX4746" fmla="*/ 4209066 w 5326151"/>
                <a:gd name="connsiteY4746" fmla="*/ 3043886 h 5209198"/>
                <a:gd name="connsiteX4747" fmla="*/ 4195405 w 5326151"/>
                <a:gd name="connsiteY4747" fmla="*/ 3057554 h 5209198"/>
                <a:gd name="connsiteX4748" fmla="*/ 4181744 w 5326151"/>
                <a:gd name="connsiteY4748" fmla="*/ 3043886 h 5209198"/>
                <a:gd name="connsiteX4749" fmla="*/ 4195405 w 5326151"/>
                <a:gd name="connsiteY4749" fmla="*/ 3030217 h 5209198"/>
                <a:gd name="connsiteX4750" fmla="*/ 154634 w 5326151"/>
                <a:gd name="connsiteY4750" fmla="*/ 3029743 h 5209198"/>
                <a:gd name="connsiteX4751" fmla="*/ 207436 w 5326151"/>
                <a:gd name="connsiteY4751" fmla="*/ 3029743 h 5209198"/>
                <a:gd name="connsiteX4752" fmla="*/ 211208 w 5326151"/>
                <a:gd name="connsiteY4752" fmla="*/ 3033500 h 5209198"/>
                <a:gd name="connsiteX4753" fmla="*/ 207436 w 5326151"/>
                <a:gd name="connsiteY4753" fmla="*/ 3037257 h 5209198"/>
                <a:gd name="connsiteX4754" fmla="*/ 154634 w 5326151"/>
                <a:gd name="connsiteY4754" fmla="*/ 3037257 h 5209198"/>
                <a:gd name="connsiteX4755" fmla="*/ 150863 w 5326151"/>
                <a:gd name="connsiteY4755" fmla="*/ 3033500 h 5209198"/>
                <a:gd name="connsiteX4756" fmla="*/ 154634 w 5326151"/>
                <a:gd name="connsiteY4756" fmla="*/ 3029743 h 5209198"/>
                <a:gd name="connsiteX4757" fmla="*/ 2670435 w 5326151"/>
                <a:gd name="connsiteY4757" fmla="*/ 3028295 h 5209198"/>
                <a:gd name="connsiteX4758" fmla="*/ 2670435 w 5326151"/>
                <a:gd name="connsiteY4758" fmla="*/ 3032881 h 5209198"/>
                <a:gd name="connsiteX4759" fmla="*/ 2716066 w 5326151"/>
                <a:gd name="connsiteY4759" fmla="*/ 3032881 h 5209198"/>
                <a:gd name="connsiteX4760" fmla="*/ 2716066 w 5326151"/>
                <a:gd name="connsiteY4760" fmla="*/ 3028295 h 5209198"/>
                <a:gd name="connsiteX4761" fmla="*/ 2670435 w 5326151"/>
                <a:gd name="connsiteY4761" fmla="*/ 3028295 h 5209198"/>
                <a:gd name="connsiteX4762" fmla="*/ 56573 w 5326151"/>
                <a:gd name="connsiteY4762" fmla="*/ 3025986 h 5209198"/>
                <a:gd name="connsiteX4763" fmla="*/ 60345 w 5326151"/>
                <a:gd name="connsiteY4763" fmla="*/ 3025986 h 5209198"/>
                <a:gd name="connsiteX4764" fmla="*/ 75431 w 5326151"/>
                <a:gd name="connsiteY4764" fmla="*/ 3041014 h 5209198"/>
                <a:gd name="connsiteX4765" fmla="*/ 94289 w 5326151"/>
                <a:gd name="connsiteY4765" fmla="*/ 3025986 h 5209198"/>
                <a:gd name="connsiteX4766" fmla="*/ 98061 w 5326151"/>
                <a:gd name="connsiteY4766" fmla="*/ 3025986 h 5209198"/>
                <a:gd name="connsiteX4767" fmla="*/ 98061 w 5326151"/>
                <a:gd name="connsiteY4767" fmla="*/ 3029743 h 5209198"/>
                <a:gd name="connsiteX4768" fmla="*/ 82974 w 5326151"/>
                <a:gd name="connsiteY4768" fmla="*/ 3044771 h 5209198"/>
                <a:gd name="connsiteX4769" fmla="*/ 98061 w 5326151"/>
                <a:gd name="connsiteY4769" fmla="*/ 3063556 h 5209198"/>
                <a:gd name="connsiteX4770" fmla="*/ 98061 w 5326151"/>
                <a:gd name="connsiteY4770" fmla="*/ 3067313 h 5209198"/>
                <a:gd name="connsiteX4771" fmla="*/ 94289 w 5326151"/>
                <a:gd name="connsiteY4771" fmla="*/ 3067313 h 5209198"/>
                <a:gd name="connsiteX4772" fmla="*/ 75431 w 5326151"/>
                <a:gd name="connsiteY4772" fmla="*/ 3052285 h 5209198"/>
                <a:gd name="connsiteX4773" fmla="*/ 60345 w 5326151"/>
                <a:gd name="connsiteY4773" fmla="*/ 3067313 h 5209198"/>
                <a:gd name="connsiteX4774" fmla="*/ 56573 w 5326151"/>
                <a:gd name="connsiteY4774" fmla="*/ 3067313 h 5209198"/>
                <a:gd name="connsiteX4775" fmla="*/ 56573 w 5326151"/>
                <a:gd name="connsiteY4775" fmla="*/ 3063556 h 5209198"/>
                <a:gd name="connsiteX4776" fmla="*/ 71660 w 5326151"/>
                <a:gd name="connsiteY4776" fmla="*/ 3044771 h 5209198"/>
                <a:gd name="connsiteX4777" fmla="*/ 56573 w 5326151"/>
                <a:gd name="connsiteY4777" fmla="*/ 3029743 h 5209198"/>
                <a:gd name="connsiteX4778" fmla="*/ 56573 w 5326151"/>
                <a:gd name="connsiteY4778" fmla="*/ 3025986 h 5209198"/>
                <a:gd name="connsiteX4779" fmla="*/ 1916584 w 5326151"/>
                <a:gd name="connsiteY4779" fmla="*/ 3024389 h 5209198"/>
                <a:gd name="connsiteX4780" fmla="*/ 1925176 w 5326151"/>
                <a:gd name="connsiteY4780" fmla="*/ 3032992 h 5209198"/>
                <a:gd name="connsiteX4781" fmla="*/ 1925176 w 5326151"/>
                <a:gd name="connsiteY4781" fmla="*/ 3084611 h 5209198"/>
                <a:gd name="connsiteX4782" fmla="*/ 1916584 w 5326151"/>
                <a:gd name="connsiteY4782" fmla="*/ 3093214 h 5209198"/>
                <a:gd name="connsiteX4783" fmla="*/ 1907992 w 5326151"/>
                <a:gd name="connsiteY4783" fmla="*/ 3084611 h 5209198"/>
                <a:gd name="connsiteX4784" fmla="*/ 1907992 w 5326151"/>
                <a:gd name="connsiteY4784" fmla="*/ 3032992 h 5209198"/>
                <a:gd name="connsiteX4785" fmla="*/ 1916584 w 5326151"/>
                <a:gd name="connsiteY4785" fmla="*/ 3024389 h 5209198"/>
                <a:gd name="connsiteX4786" fmla="*/ 1335092 w 5326151"/>
                <a:gd name="connsiteY4786" fmla="*/ 3021782 h 5209198"/>
                <a:gd name="connsiteX4787" fmla="*/ 1343503 w 5326151"/>
                <a:gd name="connsiteY4787" fmla="*/ 3021782 h 5209198"/>
                <a:gd name="connsiteX4788" fmla="*/ 1351913 w 5326151"/>
                <a:gd name="connsiteY4788" fmla="*/ 3021782 h 5209198"/>
                <a:gd name="connsiteX4789" fmla="*/ 1402377 w 5326151"/>
                <a:gd name="connsiteY4789" fmla="*/ 3038545 h 5209198"/>
                <a:gd name="connsiteX4790" fmla="*/ 1436020 w 5326151"/>
                <a:gd name="connsiteY4790" fmla="*/ 3038545 h 5209198"/>
                <a:gd name="connsiteX4791" fmla="*/ 1595821 w 5326151"/>
                <a:gd name="connsiteY4791" fmla="*/ 3130739 h 5209198"/>
                <a:gd name="connsiteX4792" fmla="*/ 1629464 w 5326151"/>
                <a:gd name="connsiteY4792" fmla="*/ 3323510 h 5209198"/>
                <a:gd name="connsiteX4793" fmla="*/ 1629464 w 5326151"/>
                <a:gd name="connsiteY4793" fmla="*/ 3373797 h 5209198"/>
                <a:gd name="connsiteX4794" fmla="*/ 1663107 w 5326151"/>
                <a:gd name="connsiteY4794" fmla="*/ 3415704 h 5209198"/>
                <a:gd name="connsiteX4795" fmla="*/ 1671517 w 5326151"/>
                <a:gd name="connsiteY4795" fmla="*/ 3424085 h 5209198"/>
                <a:gd name="connsiteX4796" fmla="*/ 1663107 w 5326151"/>
                <a:gd name="connsiteY4796" fmla="*/ 3440848 h 5209198"/>
                <a:gd name="connsiteX4797" fmla="*/ 1621053 w 5326151"/>
                <a:gd name="connsiteY4797" fmla="*/ 3474373 h 5209198"/>
                <a:gd name="connsiteX4798" fmla="*/ 1646285 w 5326151"/>
                <a:gd name="connsiteY4798" fmla="*/ 3507898 h 5209198"/>
                <a:gd name="connsiteX4799" fmla="*/ 1646285 w 5326151"/>
                <a:gd name="connsiteY4799" fmla="*/ 3524661 h 5209198"/>
                <a:gd name="connsiteX4800" fmla="*/ 1663107 w 5326151"/>
                <a:gd name="connsiteY4800" fmla="*/ 3533042 h 5209198"/>
                <a:gd name="connsiteX4801" fmla="*/ 1663107 w 5326151"/>
                <a:gd name="connsiteY4801" fmla="*/ 3600093 h 5209198"/>
                <a:gd name="connsiteX4802" fmla="*/ 1646285 w 5326151"/>
                <a:gd name="connsiteY4802" fmla="*/ 3608474 h 5209198"/>
                <a:gd name="connsiteX4803" fmla="*/ 1242575 w 5326151"/>
                <a:gd name="connsiteY4803" fmla="*/ 3608474 h 5209198"/>
                <a:gd name="connsiteX4804" fmla="*/ 1234165 w 5326151"/>
                <a:gd name="connsiteY4804" fmla="*/ 3600093 h 5209198"/>
                <a:gd name="connsiteX4805" fmla="*/ 1234165 w 5326151"/>
                <a:gd name="connsiteY4805" fmla="*/ 3533042 h 5209198"/>
                <a:gd name="connsiteX4806" fmla="*/ 1242575 w 5326151"/>
                <a:gd name="connsiteY4806" fmla="*/ 3524661 h 5209198"/>
                <a:gd name="connsiteX4807" fmla="*/ 1242575 w 5326151"/>
                <a:gd name="connsiteY4807" fmla="*/ 3507898 h 5209198"/>
                <a:gd name="connsiteX4808" fmla="*/ 1259397 w 5326151"/>
                <a:gd name="connsiteY4808" fmla="*/ 3474373 h 5209198"/>
                <a:gd name="connsiteX4809" fmla="*/ 1267807 w 5326151"/>
                <a:gd name="connsiteY4809" fmla="*/ 3398941 h 5209198"/>
                <a:gd name="connsiteX4810" fmla="*/ 1326682 w 5326151"/>
                <a:gd name="connsiteY4810" fmla="*/ 3348653 h 5209198"/>
                <a:gd name="connsiteX4811" fmla="*/ 1385556 w 5326151"/>
                <a:gd name="connsiteY4811" fmla="*/ 3298366 h 5209198"/>
                <a:gd name="connsiteX4812" fmla="*/ 1393966 w 5326151"/>
                <a:gd name="connsiteY4812" fmla="*/ 3248078 h 5209198"/>
                <a:gd name="connsiteX4813" fmla="*/ 1368735 w 5326151"/>
                <a:gd name="connsiteY4813" fmla="*/ 3248078 h 5209198"/>
                <a:gd name="connsiteX4814" fmla="*/ 1360324 w 5326151"/>
                <a:gd name="connsiteY4814" fmla="*/ 3273222 h 5209198"/>
                <a:gd name="connsiteX4815" fmla="*/ 1343503 w 5326151"/>
                <a:gd name="connsiteY4815" fmla="*/ 3289984 h 5209198"/>
                <a:gd name="connsiteX4816" fmla="*/ 1318271 w 5326151"/>
                <a:gd name="connsiteY4816" fmla="*/ 3306747 h 5209198"/>
                <a:gd name="connsiteX4817" fmla="*/ 1293039 w 5326151"/>
                <a:gd name="connsiteY4817" fmla="*/ 3289984 h 5209198"/>
                <a:gd name="connsiteX4818" fmla="*/ 1276218 w 5326151"/>
                <a:gd name="connsiteY4818" fmla="*/ 3281603 h 5209198"/>
                <a:gd name="connsiteX4819" fmla="*/ 1250986 w 5326151"/>
                <a:gd name="connsiteY4819" fmla="*/ 3256459 h 5209198"/>
                <a:gd name="connsiteX4820" fmla="*/ 1250986 w 5326151"/>
                <a:gd name="connsiteY4820" fmla="*/ 3248078 h 5209198"/>
                <a:gd name="connsiteX4821" fmla="*/ 1267807 w 5326151"/>
                <a:gd name="connsiteY4821" fmla="*/ 3189409 h 5209198"/>
                <a:gd name="connsiteX4822" fmla="*/ 1301450 w 5326151"/>
                <a:gd name="connsiteY4822" fmla="*/ 3139121 h 5209198"/>
                <a:gd name="connsiteX4823" fmla="*/ 1301450 w 5326151"/>
                <a:gd name="connsiteY4823" fmla="*/ 3130739 h 5209198"/>
                <a:gd name="connsiteX4824" fmla="*/ 1351913 w 5326151"/>
                <a:gd name="connsiteY4824" fmla="*/ 3072070 h 5209198"/>
                <a:gd name="connsiteX4825" fmla="*/ 1343503 w 5326151"/>
                <a:gd name="connsiteY4825" fmla="*/ 3063689 h 5209198"/>
                <a:gd name="connsiteX4826" fmla="*/ 1335092 w 5326151"/>
                <a:gd name="connsiteY4826" fmla="*/ 3038545 h 5209198"/>
                <a:gd name="connsiteX4827" fmla="*/ 1335092 w 5326151"/>
                <a:gd name="connsiteY4827" fmla="*/ 3030164 h 5209198"/>
                <a:gd name="connsiteX4828" fmla="*/ 1335092 w 5326151"/>
                <a:gd name="connsiteY4828" fmla="*/ 3021782 h 5209198"/>
                <a:gd name="connsiteX4829" fmla="*/ 3774929 w 5326151"/>
                <a:gd name="connsiteY4829" fmla="*/ 3008929 h 5209198"/>
                <a:gd name="connsiteX4830" fmla="*/ 3774929 w 5326151"/>
                <a:gd name="connsiteY4830" fmla="*/ 3067231 h 5209198"/>
                <a:gd name="connsiteX4831" fmla="*/ 3774929 w 5326151"/>
                <a:gd name="connsiteY4831" fmla="*/ 3196790 h 5209198"/>
                <a:gd name="connsiteX4832" fmla="*/ 3774929 w 5326151"/>
                <a:gd name="connsiteY4832" fmla="*/ 3203268 h 5209198"/>
                <a:gd name="connsiteX4833" fmla="*/ 3911891 w 5326151"/>
                <a:gd name="connsiteY4833" fmla="*/ 3203268 h 5209198"/>
                <a:gd name="connsiteX4834" fmla="*/ 3943019 w 5326151"/>
                <a:gd name="connsiteY4834" fmla="*/ 3190312 h 5209198"/>
                <a:gd name="connsiteX4835" fmla="*/ 3974146 w 5326151"/>
                <a:gd name="connsiteY4835" fmla="*/ 3203268 h 5209198"/>
                <a:gd name="connsiteX4836" fmla="*/ 4042628 w 5326151"/>
                <a:gd name="connsiteY4836" fmla="*/ 3203268 h 5209198"/>
                <a:gd name="connsiteX4837" fmla="*/ 4042628 w 5326151"/>
                <a:gd name="connsiteY4837" fmla="*/ 3008929 h 5209198"/>
                <a:gd name="connsiteX4838" fmla="*/ 3774929 w 5326151"/>
                <a:gd name="connsiteY4838" fmla="*/ 3008929 h 5209198"/>
                <a:gd name="connsiteX4839" fmla="*/ 132005 w 5326151"/>
                <a:gd name="connsiteY4839" fmla="*/ 2999687 h 5209198"/>
                <a:gd name="connsiteX4840" fmla="*/ 132005 w 5326151"/>
                <a:gd name="connsiteY4840" fmla="*/ 3093611 h 5209198"/>
                <a:gd name="connsiteX4841" fmla="*/ 211208 w 5326151"/>
                <a:gd name="connsiteY4841" fmla="*/ 3093611 h 5209198"/>
                <a:gd name="connsiteX4842" fmla="*/ 230066 w 5326151"/>
                <a:gd name="connsiteY4842" fmla="*/ 3078584 h 5209198"/>
                <a:gd name="connsiteX4843" fmla="*/ 230066 w 5326151"/>
                <a:gd name="connsiteY4843" fmla="*/ 2999687 h 5209198"/>
                <a:gd name="connsiteX4844" fmla="*/ 132005 w 5326151"/>
                <a:gd name="connsiteY4844" fmla="*/ 2999687 h 5209198"/>
                <a:gd name="connsiteX4845" fmla="*/ 30172 w 5326151"/>
                <a:gd name="connsiteY4845" fmla="*/ 2999687 h 5209198"/>
                <a:gd name="connsiteX4846" fmla="*/ 30172 w 5326151"/>
                <a:gd name="connsiteY4846" fmla="*/ 3078584 h 5209198"/>
                <a:gd name="connsiteX4847" fmla="*/ 45259 w 5326151"/>
                <a:gd name="connsiteY4847" fmla="*/ 3093611 h 5209198"/>
                <a:gd name="connsiteX4848" fmla="*/ 124462 w 5326151"/>
                <a:gd name="connsiteY4848" fmla="*/ 3093611 h 5209198"/>
                <a:gd name="connsiteX4849" fmla="*/ 124462 w 5326151"/>
                <a:gd name="connsiteY4849" fmla="*/ 2999687 h 5209198"/>
                <a:gd name="connsiteX4850" fmla="*/ 30172 w 5326151"/>
                <a:gd name="connsiteY4850" fmla="*/ 2999687 h 5209198"/>
                <a:gd name="connsiteX4851" fmla="*/ 3102107 w 5326151"/>
                <a:gd name="connsiteY4851" fmla="*/ 2999619 h 5209198"/>
                <a:gd name="connsiteX4852" fmla="*/ 3147738 w 5326151"/>
                <a:gd name="connsiteY4852" fmla="*/ 3077856 h 5209198"/>
                <a:gd name="connsiteX4853" fmla="*/ 3091967 w 5326151"/>
                <a:gd name="connsiteY4853" fmla="*/ 3156092 h 5209198"/>
                <a:gd name="connsiteX4854" fmla="*/ 3188299 w 5326151"/>
                <a:gd name="connsiteY4854" fmla="*/ 3077856 h 5209198"/>
                <a:gd name="connsiteX4855" fmla="*/ 3102107 w 5326151"/>
                <a:gd name="connsiteY4855" fmla="*/ 2999619 h 5209198"/>
                <a:gd name="connsiteX4856" fmla="*/ 3046336 w 5326151"/>
                <a:gd name="connsiteY4856" fmla="*/ 2999619 h 5209198"/>
                <a:gd name="connsiteX4857" fmla="*/ 2929724 w 5326151"/>
                <a:gd name="connsiteY4857" fmla="*/ 3077856 h 5209198"/>
                <a:gd name="connsiteX4858" fmla="*/ 3051406 w 5326151"/>
                <a:gd name="connsiteY4858" fmla="*/ 3156092 h 5209198"/>
                <a:gd name="connsiteX4859" fmla="*/ 2990565 w 5326151"/>
                <a:gd name="connsiteY4859" fmla="*/ 3077856 h 5209198"/>
                <a:gd name="connsiteX4860" fmla="*/ 3000705 w 5326151"/>
                <a:gd name="connsiteY4860" fmla="*/ 3077856 h 5209198"/>
                <a:gd name="connsiteX4861" fmla="*/ 3066616 w 5326151"/>
                <a:gd name="connsiteY4861" fmla="*/ 3150876 h 5209198"/>
                <a:gd name="connsiteX4862" fmla="*/ 3137598 w 5326151"/>
                <a:gd name="connsiteY4862" fmla="*/ 3077856 h 5209198"/>
                <a:gd name="connsiteX4863" fmla="*/ 3066616 w 5326151"/>
                <a:gd name="connsiteY4863" fmla="*/ 3004835 h 5209198"/>
                <a:gd name="connsiteX4864" fmla="*/ 3015915 w 5326151"/>
                <a:gd name="connsiteY4864" fmla="*/ 3030914 h 5209198"/>
                <a:gd name="connsiteX4865" fmla="*/ 3005775 w 5326151"/>
                <a:gd name="connsiteY4865" fmla="*/ 3025698 h 5209198"/>
                <a:gd name="connsiteX4866" fmla="*/ 3046336 w 5326151"/>
                <a:gd name="connsiteY4866" fmla="*/ 2999619 h 5209198"/>
                <a:gd name="connsiteX4867" fmla="*/ 4377549 w 5326151"/>
                <a:gd name="connsiteY4867" fmla="*/ 2993768 h 5209198"/>
                <a:gd name="connsiteX4868" fmla="*/ 4372996 w 5326151"/>
                <a:gd name="connsiteY4868" fmla="*/ 2998324 h 5209198"/>
                <a:gd name="connsiteX4869" fmla="*/ 4377549 w 5326151"/>
                <a:gd name="connsiteY4869" fmla="*/ 3002881 h 5209198"/>
                <a:gd name="connsiteX4870" fmla="*/ 4382103 w 5326151"/>
                <a:gd name="connsiteY4870" fmla="*/ 2998324 h 5209198"/>
                <a:gd name="connsiteX4871" fmla="*/ 4377549 w 5326151"/>
                <a:gd name="connsiteY4871" fmla="*/ 2993768 h 5209198"/>
                <a:gd name="connsiteX4872" fmla="*/ 4332013 w 5326151"/>
                <a:gd name="connsiteY4872" fmla="*/ 2993768 h 5209198"/>
                <a:gd name="connsiteX4873" fmla="*/ 4327459 w 5326151"/>
                <a:gd name="connsiteY4873" fmla="*/ 2998324 h 5209198"/>
                <a:gd name="connsiteX4874" fmla="*/ 4332013 w 5326151"/>
                <a:gd name="connsiteY4874" fmla="*/ 3002881 h 5209198"/>
                <a:gd name="connsiteX4875" fmla="*/ 4336567 w 5326151"/>
                <a:gd name="connsiteY4875" fmla="*/ 2998324 h 5209198"/>
                <a:gd name="connsiteX4876" fmla="*/ 4332013 w 5326151"/>
                <a:gd name="connsiteY4876" fmla="*/ 2993768 h 5209198"/>
                <a:gd name="connsiteX4877" fmla="*/ 4286477 w 5326151"/>
                <a:gd name="connsiteY4877" fmla="*/ 2993768 h 5209198"/>
                <a:gd name="connsiteX4878" fmla="*/ 4281923 w 5326151"/>
                <a:gd name="connsiteY4878" fmla="*/ 2998324 h 5209198"/>
                <a:gd name="connsiteX4879" fmla="*/ 4286477 w 5326151"/>
                <a:gd name="connsiteY4879" fmla="*/ 3002881 h 5209198"/>
                <a:gd name="connsiteX4880" fmla="*/ 4291031 w 5326151"/>
                <a:gd name="connsiteY4880" fmla="*/ 2998324 h 5209198"/>
                <a:gd name="connsiteX4881" fmla="*/ 4286477 w 5326151"/>
                <a:gd name="connsiteY4881" fmla="*/ 2993768 h 5209198"/>
                <a:gd name="connsiteX4882" fmla="*/ 3768703 w 5326151"/>
                <a:gd name="connsiteY4882" fmla="*/ 2989495 h 5209198"/>
                <a:gd name="connsiteX4883" fmla="*/ 4048853 w 5326151"/>
                <a:gd name="connsiteY4883" fmla="*/ 2989495 h 5209198"/>
                <a:gd name="connsiteX4884" fmla="*/ 4061304 w 5326151"/>
                <a:gd name="connsiteY4884" fmla="*/ 3002451 h 5209198"/>
                <a:gd name="connsiteX4885" fmla="*/ 4061304 w 5326151"/>
                <a:gd name="connsiteY4885" fmla="*/ 3209746 h 5209198"/>
                <a:gd name="connsiteX4886" fmla="*/ 4061304 w 5326151"/>
                <a:gd name="connsiteY4886" fmla="*/ 3248614 h 5209198"/>
                <a:gd name="connsiteX4887" fmla="*/ 4048853 w 5326151"/>
                <a:gd name="connsiteY4887" fmla="*/ 3261569 h 5209198"/>
                <a:gd name="connsiteX4888" fmla="*/ 3992823 w 5326151"/>
                <a:gd name="connsiteY4888" fmla="*/ 3261569 h 5209198"/>
                <a:gd name="connsiteX4889" fmla="*/ 3992823 w 5326151"/>
                <a:gd name="connsiteY4889" fmla="*/ 3268047 h 5209198"/>
                <a:gd name="connsiteX4890" fmla="*/ 3986598 w 5326151"/>
                <a:gd name="connsiteY4890" fmla="*/ 3274525 h 5209198"/>
                <a:gd name="connsiteX4891" fmla="*/ 3986598 w 5326151"/>
                <a:gd name="connsiteY4891" fmla="*/ 3281003 h 5209198"/>
                <a:gd name="connsiteX4892" fmla="*/ 3980372 w 5326151"/>
                <a:gd name="connsiteY4892" fmla="*/ 3287481 h 5209198"/>
                <a:gd name="connsiteX4893" fmla="*/ 3974146 w 5326151"/>
                <a:gd name="connsiteY4893" fmla="*/ 3293959 h 5209198"/>
                <a:gd name="connsiteX4894" fmla="*/ 3967921 w 5326151"/>
                <a:gd name="connsiteY4894" fmla="*/ 3293959 h 5209198"/>
                <a:gd name="connsiteX4895" fmla="*/ 3961695 w 5326151"/>
                <a:gd name="connsiteY4895" fmla="*/ 3300437 h 5209198"/>
                <a:gd name="connsiteX4896" fmla="*/ 3955470 w 5326151"/>
                <a:gd name="connsiteY4896" fmla="*/ 3300437 h 5209198"/>
                <a:gd name="connsiteX4897" fmla="*/ 3943019 w 5326151"/>
                <a:gd name="connsiteY4897" fmla="*/ 3300437 h 5209198"/>
                <a:gd name="connsiteX4898" fmla="*/ 3930568 w 5326151"/>
                <a:gd name="connsiteY4898" fmla="*/ 3300437 h 5209198"/>
                <a:gd name="connsiteX4899" fmla="*/ 3924342 w 5326151"/>
                <a:gd name="connsiteY4899" fmla="*/ 3300437 h 5209198"/>
                <a:gd name="connsiteX4900" fmla="*/ 3918116 w 5326151"/>
                <a:gd name="connsiteY4900" fmla="*/ 3293959 h 5209198"/>
                <a:gd name="connsiteX4901" fmla="*/ 3911891 w 5326151"/>
                <a:gd name="connsiteY4901" fmla="*/ 3293959 h 5209198"/>
                <a:gd name="connsiteX4902" fmla="*/ 3905665 w 5326151"/>
                <a:gd name="connsiteY4902" fmla="*/ 3287481 h 5209198"/>
                <a:gd name="connsiteX4903" fmla="*/ 3899440 w 5326151"/>
                <a:gd name="connsiteY4903" fmla="*/ 3281003 h 5209198"/>
                <a:gd name="connsiteX4904" fmla="*/ 3899440 w 5326151"/>
                <a:gd name="connsiteY4904" fmla="*/ 3274525 h 5209198"/>
                <a:gd name="connsiteX4905" fmla="*/ 3893214 w 5326151"/>
                <a:gd name="connsiteY4905" fmla="*/ 3268047 h 5209198"/>
                <a:gd name="connsiteX4906" fmla="*/ 3893214 w 5326151"/>
                <a:gd name="connsiteY4906" fmla="*/ 3261569 h 5209198"/>
                <a:gd name="connsiteX4907" fmla="*/ 3743801 w 5326151"/>
                <a:gd name="connsiteY4907" fmla="*/ 3261569 h 5209198"/>
                <a:gd name="connsiteX4908" fmla="*/ 3737575 w 5326151"/>
                <a:gd name="connsiteY4908" fmla="*/ 3268047 h 5209198"/>
                <a:gd name="connsiteX4909" fmla="*/ 3737575 w 5326151"/>
                <a:gd name="connsiteY4909" fmla="*/ 3274525 h 5209198"/>
                <a:gd name="connsiteX4910" fmla="*/ 3731350 w 5326151"/>
                <a:gd name="connsiteY4910" fmla="*/ 3281003 h 5209198"/>
                <a:gd name="connsiteX4911" fmla="*/ 3731350 w 5326151"/>
                <a:gd name="connsiteY4911" fmla="*/ 3287481 h 5209198"/>
                <a:gd name="connsiteX4912" fmla="*/ 3725124 w 5326151"/>
                <a:gd name="connsiteY4912" fmla="*/ 3287481 h 5209198"/>
                <a:gd name="connsiteX4913" fmla="*/ 3718899 w 5326151"/>
                <a:gd name="connsiteY4913" fmla="*/ 3293959 h 5209198"/>
                <a:gd name="connsiteX4914" fmla="*/ 3712673 w 5326151"/>
                <a:gd name="connsiteY4914" fmla="*/ 3293959 h 5209198"/>
                <a:gd name="connsiteX4915" fmla="*/ 3712673 w 5326151"/>
                <a:gd name="connsiteY4915" fmla="*/ 3300437 h 5209198"/>
                <a:gd name="connsiteX4916" fmla="*/ 3700222 w 5326151"/>
                <a:gd name="connsiteY4916" fmla="*/ 3300437 h 5209198"/>
                <a:gd name="connsiteX4917" fmla="*/ 3687771 w 5326151"/>
                <a:gd name="connsiteY4917" fmla="*/ 3300437 h 5209198"/>
                <a:gd name="connsiteX4918" fmla="*/ 3681545 w 5326151"/>
                <a:gd name="connsiteY4918" fmla="*/ 3300437 h 5209198"/>
                <a:gd name="connsiteX4919" fmla="*/ 3675320 w 5326151"/>
                <a:gd name="connsiteY4919" fmla="*/ 3300437 h 5209198"/>
                <a:gd name="connsiteX4920" fmla="*/ 3669094 w 5326151"/>
                <a:gd name="connsiteY4920" fmla="*/ 3300437 h 5209198"/>
                <a:gd name="connsiteX4921" fmla="*/ 3669094 w 5326151"/>
                <a:gd name="connsiteY4921" fmla="*/ 3293959 h 5209198"/>
                <a:gd name="connsiteX4922" fmla="*/ 3662869 w 5326151"/>
                <a:gd name="connsiteY4922" fmla="*/ 3293959 h 5209198"/>
                <a:gd name="connsiteX4923" fmla="*/ 3656643 w 5326151"/>
                <a:gd name="connsiteY4923" fmla="*/ 3293959 h 5209198"/>
                <a:gd name="connsiteX4924" fmla="*/ 3656643 w 5326151"/>
                <a:gd name="connsiteY4924" fmla="*/ 3287481 h 5209198"/>
                <a:gd name="connsiteX4925" fmla="*/ 3650417 w 5326151"/>
                <a:gd name="connsiteY4925" fmla="*/ 3287481 h 5209198"/>
                <a:gd name="connsiteX4926" fmla="*/ 3650417 w 5326151"/>
                <a:gd name="connsiteY4926" fmla="*/ 3281003 h 5209198"/>
                <a:gd name="connsiteX4927" fmla="*/ 3644192 w 5326151"/>
                <a:gd name="connsiteY4927" fmla="*/ 3274525 h 5209198"/>
                <a:gd name="connsiteX4928" fmla="*/ 3644192 w 5326151"/>
                <a:gd name="connsiteY4928" fmla="*/ 3268047 h 5209198"/>
                <a:gd name="connsiteX4929" fmla="*/ 3637966 w 5326151"/>
                <a:gd name="connsiteY4929" fmla="*/ 3261569 h 5209198"/>
                <a:gd name="connsiteX4930" fmla="*/ 3594387 w 5326151"/>
                <a:gd name="connsiteY4930" fmla="*/ 3261569 h 5209198"/>
                <a:gd name="connsiteX4931" fmla="*/ 3581936 w 5326151"/>
                <a:gd name="connsiteY4931" fmla="*/ 3248614 h 5209198"/>
                <a:gd name="connsiteX4932" fmla="*/ 3581936 w 5326151"/>
                <a:gd name="connsiteY4932" fmla="*/ 3209746 h 5209198"/>
                <a:gd name="connsiteX4933" fmla="*/ 3581936 w 5326151"/>
                <a:gd name="connsiteY4933" fmla="*/ 3138488 h 5209198"/>
                <a:gd name="connsiteX4934" fmla="*/ 3588162 w 5326151"/>
                <a:gd name="connsiteY4934" fmla="*/ 3132010 h 5209198"/>
                <a:gd name="connsiteX4935" fmla="*/ 3644192 w 5326151"/>
                <a:gd name="connsiteY4935" fmla="*/ 3047797 h 5209198"/>
                <a:gd name="connsiteX4936" fmla="*/ 3656643 w 5326151"/>
                <a:gd name="connsiteY4936" fmla="*/ 3041319 h 5209198"/>
                <a:gd name="connsiteX4937" fmla="*/ 3756252 w 5326151"/>
                <a:gd name="connsiteY4937" fmla="*/ 3041319 h 5209198"/>
                <a:gd name="connsiteX4938" fmla="*/ 3756252 w 5326151"/>
                <a:gd name="connsiteY4938" fmla="*/ 3002451 h 5209198"/>
                <a:gd name="connsiteX4939" fmla="*/ 3768703 w 5326151"/>
                <a:gd name="connsiteY4939" fmla="*/ 2989495 h 5209198"/>
                <a:gd name="connsiteX4940" fmla="*/ 4377549 w 5326151"/>
                <a:gd name="connsiteY4940" fmla="*/ 2984656 h 5209198"/>
                <a:gd name="connsiteX4941" fmla="*/ 4391210 w 5326151"/>
                <a:gd name="connsiteY4941" fmla="*/ 2998324 h 5209198"/>
                <a:gd name="connsiteX4942" fmla="*/ 4377549 w 5326151"/>
                <a:gd name="connsiteY4942" fmla="*/ 3011993 h 5209198"/>
                <a:gd name="connsiteX4943" fmla="*/ 4363888 w 5326151"/>
                <a:gd name="connsiteY4943" fmla="*/ 2998324 h 5209198"/>
                <a:gd name="connsiteX4944" fmla="*/ 4377549 w 5326151"/>
                <a:gd name="connsiteY4944" fmla="*/ 2984656 h 5209198"/>
                <a:gd name="connsiteX4945" fmla="*/ 4332013 w 5326151"/>
                <a:gd name="connsiteY4945" fmla="*/ 2984656 h 5209198"/>
                <a:gd name="connsiteX4946" fmla="*/ 4345674 w 5326151"/>
                <a:gd name="connsiteY4946" fmla="*/ 2998324 h 5209198"/>
                <a:gd name="connsiteX4947" fmla="*/ 4332013 w 5326151"/>
                <a:gd name="connsiteY4947" fmla="*/ 3011993 h 5209198"/>
                <a:gd name="connsiteX4948" fmla="*/ 4318352 w 5326151"/>
                <a:gd name="connsiteY4948" fmla="*/ 2998324 h 5209198"/>
                <a:gd name="connsiteX4949" fmla="*/ 4332013 w 5326151"/>
                <a:gd name="connsiteY4949" fmla="*/ 2984656 h 5209198"/>
                <a:gd name="connsiteX4950" fmla="*/ 4286477 w 5326151"/>
                <a:gd name="connsiteY4950" fmla="*/ 2984656 h 5209198"/>
                <a:gd name="connsiteX4951" fmla="*/ 4300138 w 5326151"/>
                <a:gd name="connsiteY4951" fmla="*/ 2998324 h 5209198"/>
                <a:gd name="connsiteX4952" fmla="*/ 4286477 w 5326151"/>
                <a:gd name="connsiteY4952" fmla="*/ 3011993 h 5209198"/>
                <a:gd name="connsiteX4953" fmla="*/ 4272816 w 5326151"/>
                <a:gd name="connsiteY4953" fmla="*/ 2998324 h 5209198"/>
                <a:gd name="connsiteX4954" fmla="*/ 4286477 w 5326151"/>
                <a:gd name="connsiteY4954" fmla="*/ 2984656 h 5209198"/>
                <a:gd name="connsiteX4955" fmla="*/ 623364 w 5326151"/>
                <a:gd name="connsiteY4955" fmla="*/ 2982021 h 5209198"/>
                <a:gd name="connsiteX4956" fmla="*/ 636046 w 5326151"/>
                <a:gd name="connsiteY4956" fmla="*/ 2994713 h 5209198"/>
                <a:gd name="connsiteX4957" fmla="*/ 623364 w 5326151"/>
                <a:gd name="connsiteY4957" fmla="*/ 3007404 h 5209198"/>
                <a:gd name="connsiteX4958" fmla="*/ 610682 w 5326151"/>
                <a:gd name="connsiteY4958" fmla="*/ 2994713 h 5209198"/>
                <a:gd name="connsiteX4959" fmla="*/ 623364 w 5326151"/>
                <a:gd name="connsiteY4959" fmla="*/ 2982021 h 5209198"/>
                <a:gd name="connsiteX4960" fmla="*/ 3066616 w 5326151"/>
                <a:gd name="connsiteY4960" fmla="*/ 2978756 h 5209198"/>
                <a:gd name="connsiteX4961" fmla="*/ 3203509 w 5326151"/>
                <a:gd name="connsiteY4961" fmla="*/ 3072640 h 5209198"/>
                <a:gd name="connsiteX4962" fmla="*/ 3203509 w 5326151"/>
                <a:gd name="connsiteY4962" fmla="*/ 3083072 h 5209198"/>
                <a:gd name="connsiteX4963" fmla="*/ 3066616 w 5326151"/>
                <a:gd name="connsiteY4963" fmla="*/ 3176955 h 5209198"/>
                <a:gd name="connsiteX4964" fmla="*/ 2909443 w 5326151"/>
                <a:gd name="connsiteY4964" fmla="*/ 3083072 h 5209198"/>
                <a:gd name="connsiteX4965" fmla="*/ 2914513 w 5326151"/>
                <a:gd name="connsiteY4965" fmla="*/ 3072640 h 5209198"/>
                <a:gd name="connsiteX4966" fmla="*/ 3066616 w 5326151"/>
                <a:gd name="connsiteY4966" fmla="*/ 2978756 h 5209198"/>
                <a:gd name="connsiteX4967" fmla="*/ 2638494 w 5326151"/>
                <a:gd name="connsiteY4967" fmla="*/ 2973257 h 5209198"/>
                <a:gd name="connsiteX4968" fmla="*/ 2665872 w 5326151"/>
                <a:gd name="connsiteY4968" fmla="*/ 3019122 h 5209198"/>
                <a:gd name="connsiteX4969" fmla="*/ 2674998 w 5326151"/>
                <a:gd name="connsiteY4969" fmla="*/ 3019122 h 5209198"/>
                <a:gd name="connsiteX4970" fmla="*/ 2661309 w 5326151"/>
                <a:gd name="connsiteY4970" fmla="*/ 2982430 h 5209198"/>
                <a:gd name="connsiteX4971" fmla="*/ 2661309 w 5326151"/>
                <a:gd name="connsiteY4971" fmla="*/ 2973257 h 5209198"/>
                <a:gd name="connsiteX4972" fmla="*/ 2670435 w 5326151"/>
                <a:gd name="connsiteY4972" fmla="*/ 2977843 h 5209198"/>
                <a:gd name="connsiteX4973" fmla="*/ 2684125 w 5326151"/>
                <a:gd name="connsiteY4973" fmla="*/ 3019122 h 5209198"/>
                <a:gd name="connsiteX4974" fmla="*/ 2716066 w 5326151"/>
                <a:gd name="connsiteY4974" fmla="*/ 3019122 h 5209198"/>
                <a:gd name="connsiteX4975" fmla="*/ 2743445 w 5326151"/>
                <a:gd name="connsiteY4975" fmla="*/ 2973257 h 5209198"/>
                <a:gd name="connsiteX4976" fmla="*/ 2699169 w 5326151"/>
                <a:gd name="connsiteY4976" fmla="*/ 2973257 h 5209198"/>
                <a:gd name="connsiteX4977" fmla="*/ 2661309 w 5326151"/>
                <a:gd name="connsiteY4977" fmla="*/ 2973257 h 5209198"/>
                <a:gd name="connsiteX4978" fmla="*/ 4145315 w 5326151"/>
                <a:gd name="connsiteY4978" fmla="*/ 2961875 h 5209198"/>
                <a:gd name="connsiteX4979" fmla="*/ 4145315 w 5326151"/>
                <a:gd name="connsiteY4979" fmla="*/ 3148677 h 5209198"/>
                <a:gd name="connsiteX4980" fmla="*/ 4163530 w 5326151"/>
                <a:gd name="connsiteY4980" fmla="*/ 3171458 h 5209198"/>
                <a:gd name="connsiteX4981" fmla="*/ 4409424 w 5326151"/>
                <a:gd name="connsiteY4981" fmla="*/ 3171458 h 5209198"/>
                <a:gd name="connsiteX4982" fmla="*/ 4432192 w 5326151"/>
                <a:gd name="connsiteY4982" fmla="*/ 3148677 h 5209198"/>
                <a:gd name="connsiteX4983" fmla="*/ 4432192 w 5326151"/>
                <a:gd name="connsiteY4983" fmla="*/ 2961875 h 5209198"/>
                <a:gd name="connsiteX4984" fmla="*/ 4145315 w 5326151"/>
                <a:gd name="connsiteY4984" fmla="*/ 2961875 h 5209198"/>
                <a:gd name="connsiteX4985" fmla="*/ 4975557 w 5326151"/>
                <a:gd name="connsiteY4985" fmla="*/ 2960396 h 5209198"/>
                <a:gd name="connsiteX4986" fmla="*/ 4981895 w 5326151"/>
                <a:gd name="connsiteY4986" fmla="*/ 2966928 h 5209198"/>
                <a:gd name="connsiteX4987" fmla="*/ 4988232 w 5326151"/>
                <a:gd name="connsiteY4987" fmla="*/ 2973460 h 5209198"/>
                <a:gd name="connsiteX4988" fmla="*/ 5000907 w 5326151"/>
                <a:gd name="connsiteY4988" fmla="*/ 2966928 h 5209198"/>
                <a:gd name="connsiteX4989" fmla="*/ 5007245 w 5326151"/>
                <a:gd name="connsiteY4989" fmla="*/ 2960396 h 5209198"/>
                <a:gd name="connsiteX4990" fmla="*/ 5026257 w 5326151"/>
                <a:gd name="connsiteY4990" fmla="*/ 2973460 h 5209198"/>
                <a:gd name="connsiteX4991" fmla="*/ 4988232 w 5326151"/>
                <a:gd name="connsiteY4991" fmla="*/ 2993056 h 5209198"/>
                <a:gd name="connsiteX4992" fmla="*/ 4950208 w 5326151"/>
                <a:gd name="connsiteY4992" fmla="*/ 2973460 h 5209198"/>
                <a:gd name="connsiteX4993" fmla="*/ 4975557 w 5326151"/>
                <a:gd name="connsiteY4993" fmla="*/ 2960396 h 5209198"/>
                <a:gd name="connsiteX4994" fmla="*/ 2629367 w 5326151"/>
                <a:gd name="connsiteY4994" fmla="*/ 2959497 h 5209198"/>
                <a:gd name="connsiteX4995" fmla="*/ 2752571 w 5326151"/>
                <a:gd name="connsiteY4995" fmla="*/ 2959497 h 5209198"/>
                <a:gd name="connsiteX4996" fmla="*/ 2761697 w 5326151"/>
                <a:gd name="connsiteY4996" fmla="*/ 2968670 h 5209198"/>
                <a:gd name="connsiteX4997" fmla="*/ 2761697 w 5326151"/>
                <a:gd name="connsiteY4997" fmla="*/ 2973257 h 5209198"/>
                <a:gd name="connsiteX4998" fmla="*/ 2729755 w 5326151"/>
                <a:gd name="connsiteY4998" fmla="*/ 3023708 h 5209198"/>
                <a:gd name="connsiteX4999" fmla="*/ 2729755 w 5326151"/>
                <a:gd name="connsiteY4999" fmla="*/ 3028295 h 5209198"/>
                <a:gd name="connsiteX5000" fmla="*/ 2821017 w 5326151"/>
                <a:gd name="connsiteY5000" fmla="*/ 3129198 h 5209198"/>
                <a:gd name="connsiteX5001" fmla="*/ 2821017 w 5326151"/>
                <a:gd name="connsiteY5001" fmla="*/ 3225515 h 5209198"/>
                <a:gd name="connsiteX5002" fmla="*/ 2789076 w 5326151"/>
                <a:gd name="connsiteY5002" fmla="*/ 3257620 h 5209198"/>
                <a:gd name="connsiteX5003" fmla="*/ 2597426 w 5326151"/>
                <a:gd name="connsiteY5003" fmla="*/ 3257620 h 5209198"/>
                <a:gd name="connsiteX5004" fmla="*/ 2565484 w 5326151"/>
                <a:gd name="connsiteY5004" fmla="*/ 3225515 h 5209198"/>
                <a:gd name="connsiteX5005" fmla="*/ 2565484 w 5326151"/>
                <a:gd name="connsiteY5005" fmla="*/ 3129198 h 5209198"/>
                <a:gd name="connsiteX5006" fmla="*/ 2656746 w 5326151"/>
                <a:gd name="connsiteY5006" fmla="*/ 3028295 h 5209198"/>
                <a:gd name="connsiteX5007" fmla="*/ 2656746 w 5326151"/>
                <a:gd name="connsiteY5007" fmla="*/ 3023708 h 5209198"/>
                <a:gd name="connsiteX5008" fmla="*/ 2624804 w 5326151"/>
                <a:gd name="connsiteY5008" fmla="*/ 2973257 h 5209198"/>
                <a:gd name="connsiteX5009" fmla="*/ 2624804 w 5326151"/>
                <a:gd name="connsiteY5009" fmla="*/ 2964084 h 5209198"/>
                <a:gd name="connsiteX5010" fmla="*/ 2629367 w 5326151"/>
                <a:gd name="connsiteY5010" fmla="*/ 2959497 h 5209198"/>
                <a:gd name="connsiteX5011" fmla="*/ 4918520 w 5326151"/>
                <a:gd name="connsiteY5011" fmla="*/ 2953863 h 5209198"/>
                <a:gd name="connsiteX5012" fmla="*/ 4855145 w 5326151"/>
                <a:gd name="connsiteY5012" fmla="*/ 2993056 h 5209198"/>
                <a:gd name="connsiteX5013" fmla="*/ 4988232 w 5326151"/>
                <a:gd name="connsiteY5013" fmla="*/ 3038781 h 5209198"/>
                <a:gd name="connsiteX5014" fmla="*/ 5121320 w 5326151"/>
                <a:gd name="connsiteY5014" fmla="*/ 2993056 h 5209198"/>
                <a:gd name="connsiteX5015" fmla="*/ 5057945 w 5326151"/>
                <a:gd name="connsiteY5015" fmla="*/ 2953863 h 5209198"/>
                <a:gd name="connsiteX5016" fmla="*/ 5083295 w 5326151"/>
                <a:gd name="connsiteY5016" fmla="*/ 2979992 h 5209198"/>
                <a:gd name="connsiteX5017" fmla="*/ 4988232 w 5326151"/>
                <a:gd name="connsiteY5017" fmla="*/ 3012653 h 5209198"/>
                <a:gd name="connsiteX5018" fmla="*/ 4893170 w 5326151"/>
                <a:gd name="connsiteY5018" fmla="*/ 2979992 h 5209198"/>
                <a:gd name="connsiteX5019" fmla="*/ 4918520 w 5326151"/>
                <a:gd name="connsiteY5019" fmla="*/ 2953863 h 5209198"/>
                <a:gd name="connsiteX5020" fmla="*/ 154634 w 5326151"/>
                <a:gd name="connsiteY5020" fmla="*/ 2935819 h 5209198"/>
                <a:gd name="connsiteX5021" fmla="*/ 211208 w 5326151"/>
                <a:gd name="connsiteY5021" fmla="*/ 2935819 h 5209198"/>
                <a:gd name="connsiteX5022" fmla="*/ 214980 w 5326151"/>
                <a:gd name="connsiteY5022" fmla="*/ 2939576 h 5209198"/>
                <a:gd name="connsiteX5023" fmla="*/ 211208 w 5326151"/>
                <a:gd name="connsiteY5023" fmla="*/ 2943333 h 5209198"/>
                <a:gd name="connsiteX5024" fmla="*/ 154634 w 5326151"/>
                <a:gd name="connsiteY5024" fmla="*/ 2943333 h 5209198"/>
                <a:gd name="connsiteX5025" fmla="*/ 150863 w 5326151"/>
                <a:gd name="connsiteY5025" fmla="*/ 2939576 h 5209198"/>
                <a:gd name="connsiteX5026" fmla="*/ 154634 w 5326151"/>
                <a:gd name="connsiteY5026" fmla="*/ 2935819 h 5209198"/>
                <a:gd name="connsiteX5027" fmla="*/ 4950208 w 5326151"/>
                <a:gd name="connsiteY5027" fmla="*/ 2934267 h 5209198"/>
                <a:gd name="connsiteX5028" fmla="*/ 4969220 w 5326151"/>
                <a:gd name="connsiteY5028" fmla="*/ 2953863 h 5209198"/>
                <a:gd name="connsiteX5029" fmla="*/ 4905845 w 5326151"/>
                <a:gd name="connsiteY5029" fmla="*/ 2979992 h 5209198"/>
                <a:gd name="connsiteX5030" fmla="*/ 4988232 w 5326151"/>
                <a:gd name="connsiteY5030" fmla="*/ 2999588 h 5209198"/>
                <a:gd name="connsiteX5031" fmla="*/ 5070620 w 5326151"/>
                <a:gd name="connsiteY5031" fmla="*/ 2979992 h 5209198"/>
                <a:gd name="connsiteX5032" fmla="*/ 5007245 w 5326151"/>
                <a:gd name="connsiteY5032" fmla="*/ 2953863 h 5209198"/>
                <a:gd name="connsiteX5033" fmla="*/ 5026257 w 5326151"/>
                <a:gd name="connsiteY5033" fmla="*/ 2934267 h 5209198"/>
                <a:gd name="connsiteX5034" fmla="*/ 5133995 w 5326151"/>
                <a:gd name="connsiteY5034" fmla="*/ 2993056 h 5209198"/>
                <a:gd name="connsiteX5035" fmla="*/ 4988232 w 5326151"/>
                <a:gd name="connsiteY5035" fmla="*/ 3051845 h 5209198"/>
                <a:gd name="connsiteX5036" fmla="*/ 4842470 w 5326151"/>
                <a:gd name="connsiteY5036" fmla="*/ 2993056 h 5209198"/>
                <a:gd name="connsiteX5037" fmla="*/ 4950208 w 5326151"/>
                <a:gd name="connsiteY5037" fmla="*/ 2934267 h 5209198"/>
                <a:gd name="connsiteX5038" fmla="*/ 4931195 w 5326151"/>
                <a:gd name="connsiteY5038" fmla="*/ 2914671 h 5209198"/>
                <a:gd name="connsiteX5039" fmla="*/ 4950208 w 5326151"/>
                <a:gd name="connsiteY5039" fmla="*/ 2927735 h 5209198"/>
                <a:gd name="connsiteX5040" fmla="*/ 4810783 w 5326151"/>
                <a:gd name="connsiteY5040" fmla="*/ 3006120 h 5209198"/>
                <a:gd name="connsiteX5041" fmla="*/ 4988232 w 5326151"/>
                <a:gd name="connsiteY5041" fmla="*/ 3084506 h 5209198"/>
                <a:gd name="connsiteX5042" fmla="*/ 5172020 w 5326151"/>
                <a:gd name="connsiteY5042" fmla="*/ 3006120 h 5209198"/>
                <a:gd name="connsiteX5043" fmla="*/ 5032595 w 5326151"/>
                <a:gd name="connsiteY5043" fmla="*/ 2927735 h 5209198"/>
                <a:gd name="connsiteX5044" fmla="*/ 5045270 w 5326151"/>
                <a:gd name="connsiteY5044" fmla="*/ 2914671 h 5209198"/>
                <a:gd name="connsiteX5045" fmla="*/ 5191032 w 5326151"/>
                <a:gd name="connsiteY5045" fmla="*/ 3006120 h 5209198"/>
                <a:gd name="connsiteX5046" fmla="*/ 4988232 w 5326151"/>
                <a:gd name="connsiteY5046" fmla="*/ 3104102 h 5209198"/>
                <a:gd name="connsiteX5047" fmla="*/ 4791770 w 5326151"/>
                <a:gd name="connsiteY5047" fmla="*/ 3006120 h 5209198"/>
                <a:gd name="connsiteX5048" fmla="*/ 4931195 w 5326151"/>
                <a:gd name="connsiteY5048" fmla="*/ 2914671 h 5209198"/>
                <a:gd name="connsiteX5049" fmla="*/ 75431 w 5326151"/>
                <a:gd name="connsiteY5049" fmla="*/ 2913277 h 5209198"/>
                <a:gd name="connsiteX5050" fmla="*/ 79203 w 5326151"/>
                <a:gd name="connsiteY5050" fmla="*/ 2917034 h 5209198"/>
                <a:gd name="connsiteX5051" fmla="*/ 79203 w 5326151"/>
                <a:gd name="connsiteY5051" fmla="*/ 2939576 h 5209198"/>
                <a:gd name="connsiteX5052" fmla="*/ 105604 w 5326151"/>
                <a:gd name="connsiteY5052" fmla="*/ 2939576 h 5209198"/>
                <a:gd name="connsiteX5053" fmla="*/ 109376 w 5326151"/>
                <a:gd name="connsiteY5053" fmla="*/ 2943333 h 5209198"/>
                <a:gd name="connsiteX5054" fmla="*/ 105604 w 5326151"/>
                <a:gd name="connsiteY5054" fmla="*/ 2947090 h 5209198"/>
                <a:gd name="connsiteX5055" fmla="*/ 79203 w 5326151"/>
                <a:gd name="connsiteY5055" fmla="*/ 2947090 h 5209198"/>
                <a:gd name="connsiteX5056" fmla="*/ 79203 w 5326151"/>
                <a:gd name="connsiteY5056" fmla="*/ 2969631 h 5209198"/>
                <a:gd name="connsiteX5057" fmla="*/ 75431 w 5326151"/>
                <a:gd name="connsiteY5057" fmla="*/ 2973388 h 5209198"/>
                <a:gd name="connsiteX5058" fmla="*/ 71660 w 5326151"/>
                <a:gd name="connsiteY5058" fmla="*/ 2969631 h 5209198"/>
                <a:gd name="connsiteX5059" fmla="*/ 71660 w 5326151"/>
                <a:gd name="connsiteY5059" fmla="*/ 2947090 h 5209198"/>
                <a:gd name="connsiteX5060" fmla="*/ 49030 w 5326151"/>
                <a:gd name="connsiteY5060" fmla="*/ 2947090 h 5209198"/>
                <a:gd name="connsiteX5061" fmla="*/ 45259 w 5326151"/>
                <a:gd name="connsiteY5061" fmla="*/ 2943333 h 5209198"/>
                <a:gd name="connsiteX5062" fmla="*/ 49030 w 5326151"/>
                <a:gd name="connsiteY5062" fmla="*/ 2939576 h 5209198"/>
                <a:gd name="connsiteX5063" fmla="*/ 71660 w 5326151"/>
                <a:gd name="connsiteY5063" fmla="*/ 2939576 h 5209198"/>
                <a:gd name="connsiteX5064" fmla="*/ 71660 w 5326151"/>
                <a:gd name="connsiteY5064" fmla="*/ 2917034 h 5209198"/>
                <a:gd name="connsiteX5065" fmla="*/ 75431 w 5326151"/>
                <a:gd name="connsiteY5065" fmla="*/ 2913277 h 5209198"/>
                <a:gd name="connsiteX5066" fmla="*/ 2399690 w 5326151"/>
                <a:gd name="connsiteY5066" fmla="*/ 2913196 h 5209198"/>
                <a:gd name="connsiteX5067" fmla="*/ 2424176 w 5326151"/>
                <a:gd name="connsiteY5067" fmla="*/ 2943990 h 5209198"/>
                <a:gd name="connsiteX5068" fmla="*/ 2399690 w 5326151"/>
                <a:gd name="connsiteY5068" fmla="*/ 2968625 h 5209198"/>
                <a:gd name="connsiteX5069" fmla="*/ 2369084 w 5326151"/>
                <a:gd name="connsiteY5069" fmla="*/ 2943990 h 5209198"/>
                <a:gd name="connsiteX5070" fmla="*/ 2399690 w 5326151"/>
                <a:gd name="connsiteY5070" fmla="*/ 2913196 h 5209198"/>
                <a:gd name="connsiteX5071" fmla="*/ 1550636 w 5326151"/>
                <a:gd name="connsiteY5071" fmla="*/ 2903159 h 5209198"/>
                <a:gd name="connsiteX5072" fmla="*/ 1543152 w 5326151"/>
                <a:gd name="connsiteY5072" fmla="*/ 2910619 h 5209198"/>
                <a:gd name="connsiteX5073" fmla="*/ 1554378 w 5326151"/>
                <a:gd name="connsiteY5073" fmla="*/ 2925540 h 5209198"/>
                <a:gd name="connsiteX5074" fmla="*/ 1561862 w 5326151"/>
                <a:gd name="connsiteY5074" fmla="*/ 2918079 h 5209198"/>
                <a:gd name="connsiteX5075" fmla="*/ 1419668 w 5326151"/>
                <a:gd name="connsiteY5075" fmla="*/ 2903159 h 5209198"/>
                <a:gd name="connsiteX5076" fmla="*/ 1408442 w 5326151"/>
                <a:gd name="connsiteY5076" fmla="*/ 2918079 h 5209198"/>
                <a:gd name="connsiteX5077" fmla="*/ 1419668 w 5326151"/>
                <a:gd name="connsiteY5077" fmla="*/ 2925540 h 5209198"/>
                <a:gd name="connsiteX5078" fmla="*/ 1427152 w 5326151"/>
                <a:gd name="connsiteY5078" fmla="*/ 2910619 h 5209198"/>
                <a:gd name="connsiteX5079" fmla="*/ 1419668 w 5326151"/>
                <a:gd name="connsiteY5079" fmla="*/ 2903159 h 5209198"/>
                <a:gd name="connsiteX5080" fmla="*/ 4535228 w 5326151"/>
                <a:gd name="connsiteY5080" fmla="*/ 2900536 h 5209198"/>
                <a:gd name="connsiteX5081" fmla="*/ 4518876 w 5326151"/>
                <a:gd name="connsiteY5081" fmla="*/ 2916839 h 5209198"/>
                <a:gd name="connsiteX5082" fmla="*/ 4535228 w 5326151"/>
                <a:gd name="connsiteY5082" fmla="*/ 2927708 h 5209198"/>
                <a:gd name="connsiteX5083" fmla="*/ 4600638 w 5326151"/>
                <a:gd name="connsiteY5083" fmla="*/ 2927708 h 5209198"/>
                <a:gd name="connsiteX5084" fmla="*/ 4616990 w 5326151"/>
                <a:gd name="connsiteY5084" fmla="*/ 2916839 h 5209198"/>
                <a:gd name="connsiteX5085" fmla="*/ 4600638 w 5326151"/>
                <a:gd name="connsiteY5085" fmla="*/ 2900536 h 5209198"/>
                <a:gd name="connsiteX5086" fmla="*/ 4584286 w 5326151"/>
                <a:gd name="connsiteY5086" fmla="*/ 2900536 h 5209198"/>
                <a:gd name="connsiteX5087" fmla="*/ 4535228 w 5326151"/>
                <a:gd name="connsiteY5087" fmla="*/ 2900536 h 5209198"/>
                <a:gd name="connsiteX5088" fmla="*/ 132005 w 5326151"/>
                <a:gd name="connsiteY5088" fmla="*/ 2894492 h 5209198"/>
                <a:gd name="connsiteX5089" fmla="*/ 132005 w 5326151"/>
                <a:gd name="connsiteY5089" fmla="*/ 2992173 h 5209198"/>
                <a:gd name="connsiteX5090" fmla="*/ 230066 w 5326151"/>
                <a:gd name="connsiteY5090" fmla="*/ 2992173 h 5209198"/>
                <a:gd name="connsiteX5091" fmla="*/ 230066 w 5326151"/>
                <a:gd name="connsiteY5091" fmla="*/ 2913277 h 5209198"/>
                <a:gd name="connsiteX5092" fmla="*/ 211208 w 5326151"/>
                <a:gd name="connsiteY5092" fmla="*/ 2894492 h 5209198"/>
                <a:gd name="connsiteX5093" fmla="*/ 132005 w 5326151"/>
                <a:gd name="connsiteY5093" fmla="*/ 2894492 h 5209198"/>
                <a:gd name="connsiteX5094" fmla="*/ 45259 w 5326151"/>
                <a:gd name="connsiteY5094" fmla="*/ 2894492 h 5209198"/>
                <a:gd name="connsiteX5095" fmla="*/ 30172 w 5326151"/>
                <a:gd name="connsiteY5095" fmla="*/ 2913277 h 5209198"/>
                <a:gd name="connsiteX5096" fmla="*/ 30172 w 5326151"/>
                <a:gd name="connsiteY5096" fmla="*/ 2992173 h 5209198"/>
                <a:gd name="connsiteX5097" fmla="*/ 124462 w 5326151"/>
                <a:gd name="connsiteY5097" fmla="*/ 2992173 h 5209198"/>
                <a:gd name="connsiteX5098" fmla="*/ 124462 w 5326151"/>
                <a:gd name="connsiteY5098" fmla="*/ 2894492 h 5209198"/>
                <a:gd name="connsiteX5099" fmla="*/ 45259 w 5326151"/>
                <a:gd name="connsiteY5099" fmla="*/ 2894492 h 5209198"/>
                <a:gd name="connsiteX5100" fmla="*/ 2399690 w 5326151"/>
                <a:gd name="connsiteY5100" fmla="*/ 2888561 h 5209198"/>
                <a:gd name="connsiteX5101" fmla="*/ 2344598 w 5326151"/>
                <a:gd name="connsiteY5101" fmla="*/ 2943990 h 5209198"/>
                <a:gd name="connsiteX5102" fmla="*/ 2399690 w 5326151"/>
                <a:gd name="connsiteY5102" fmla="*/ 2999419 h 5209198"/>
                <a:gd name="connsiteX5103" fmla="*/ 2454782 w 5326151"/>
                <a:gd name="connsiteY5103" fmla="*/ 2943990 h 5209198"/>
                <a:gd name="connsiteX5104" fmla="*/ 2399690 w 5326151"/>
                <a:gd name="connsiteY5104" fmla="*/ 2888561 h 5209198"/>
                <a:gd name="connsiteX5105" fmla="*/ 45259 w 5326151"/>
                <a:gd name="connsiteY5105" fmla="*/ 2886978 h 5209198"/>
                <a:gd name="connsiteX5106" fmla="*/ 211208 w 5326151"/>
                <a:gd name="connsiteY5106" fmla="*/ 2886978 h 5209198"/>
                <a:gd name="connsiteX5107" fmla="*/ 237609 w 5326151"/>
                <a:gd name="connsiteY5107" fmla="*/ 2913277 h 5209198"/>
                <a:gd name="connsiteX5108" fmla="*/ 237609 w 5326151"/>
                <a:gd name="connsiteY5108" fmla="*/ 3078584 h 5209198"/>
                <a:gd name="connsiteX5109" fmla="*/ 211208 w 5326151"/>
                <a:gd name="connsiteY5109" fmla="*/ 3101125 h 5209198"/>
                <a:gd name="connsiteX5110" fmla="*/ 45259 w 5326151"/>
                <a:gd name="connsiteY5110" fmla="*/ 3101125 h 5209198"/>
                <a:gd name="connsiteX5111" fmla="*/ 22629 w 5326151"/>
                <a:gd name="connsiteY5111" fmla="*/ 3078584 h 5209198"/>
                <a:gd name="connsiteX5112" fmla="*/ 22629 w 5326151"/>
                <a:gd name="connsiteY5112" fmla="*/ 2913277 h 5209198"/>
                <a:gd name="connsiteX5113" fmla="*/ 45259 w 5326151"/>
                <a:gd name="connsiteY5113" fmla="*/ 2886978 h 5209198"/>
                <a:gd name="connsiteX5114" fmla="*/ 4163530 w 5326151"/>
                <a:gd name="connsiteY5114" fmla="*/ 2879865 h 5209198"/>
                <a:gd name="connsiteX5115" fmla="*/ 4145315 w 5326151"/>
                <a:gd name="connsiteY5115" fmla="*/ 2898089 h 5209198"/>
                <a:gd name="connsiteX5116" fmla="*/ 4145315 w 5326151"/>
                <a:gd name="connsiteY5116" fmla="*/ 2952763 h 5209198"/>
                <a:gd name="connsiteX5117" fmla="*/ 4432192 w 5326151"/>
                <a:gd name="connsiteY5117" fmla="*/ 2952763 h 5209198"/>
                <a:gd name="connsiteX5118" fmla="*/ 4432192 w 5326151"/>
                <a:gd name="connsiteY5118" fmla="*/ 2898089 h 5209198"/>
                <a:gd name="connsiteX5119" fmla="*/ 4409424 w 5326151"/>
                <a:gd name="connsiteY5119" fmla="*/ 2879865 h 5209198"/>
                <a:gd name="connsiteX5120" fmla="*/ 4400317 w 5326151"/>
                <a:gd name="connsiteY5120" fmla="*/ 2879865 h 5209198"/>
                <a:gd name="connsiteX5121" fmla="*/ 4400317 w 5326151"/>
                <a:gd name="connsiteY5121" fmla="*/ 2893533 h 5209198"/>
                <a:gd name="connsiteX5122" fmla="*/ 4382103 w 5326151"/>
                <a:gd name="connsiteY5122" fmla="*/ 2911758 h 5209198"/>
                <a:gd name="connsiteX5123" fmla="*/ 4363888 w 5326151"/>
                <a:gd name="connsiteY5123" fmla="*/ 2893533 h 5209198"/>
                <a:gd name="connsiteX5124" fmla="*/ 4363888 w 5326151"/>
                <a:gd name="connsiteY5124" fmla="*/ 2879865 h 5209198"/>
                <a:gd name="connsiteX5125" fmla="*/ 4336567 w 5326151"/>
                <a:gd name="connsiteY5125" fmla="*/ 2879865 h 5209198"/>
                <a:gd name="connsiteX5126" fmla="*/ 4336567 w 5326151"/>
                <a:gd name="connsiteY5126" fmla="*/ 2893533 h 5209198"/>
                <a:gd name="connsiteX5127" fmla="*/ 4318352 w 5326151"/>
                <a:gd name="connsiteY5127" fmla="*/ 2911758 h 5209198"/>
                <a:gd name="connsiteX5128" fmla="*/ 4300138 w 5326151"/>
                <a:gd name="connsiteY5128" fmla="*/ 2893533 h 5209198"/>
                <a:gd name="connsiteX5129" fmla="*/ 4300138 w 5326151"/>
                <a:gd name="connsiteY5129" fmla="*/ 2879865 h 5209198"/>
                <a:gd name="connsiteX5130" fmla="*/ 4272816 w 5326151"/>
                <a:gd name="connsiteY5130" fmla="*/ 2879865 h 5209198"/>
                <a:gd name="connsiteX5131" fmla="*/ 4272816 w 5326151"/>
                <a:gd name="connsiteY5131" fmla="*/ 2893533 h 5209198"/>
                <a:gd name="connsiteX5132" fmla="*/ 4254602 w 5326151"/>
                <a:gd name="connsiteY5132" fmla="*/ 2911758 h 5209198"/>
                <a:gd name="connsiteX5133" fmla="*/ 4240941 w 5326151"/>
                <a:gd name="connsiteY5133" fmla="*/ 2893533 h 5209198"/>
                <a:gd name="connsiteX5134" fmla="*/ 4240941 w 5326151"/>
                <a:gd name="connsiteY5134" fmla="*/ 2879865 h 5209198"/>
                <a:gd name="connsiteX5135" fmla="*/ 4209066 w 5326151"/>
                <a:gd name="connsiteY5135" fmla="*/ 2879865 h 5209198"/>
                <a:gd name="connsiteX5136" fmla="*/ 4209066 w 5326151"/>
                <a:gd name="connsiteY5136" fmla="*/ 2893533 h 5209198"/>
                <a:gd name="connsiteX5137" fmla="*/ 4195405 w 5326151"/>
                <a:gd name="connsiteY5137" fmla="*/ 2911758 h 5209198"/>
                <a:gd name="connsiteX5138" fmla="*/ 4177190 w 5326151"/>
                <a:gd name="connsiteY5138" fmla="*/ 2893533 h 5209198"/>
                <a:gd name="connsiteX5139" fmla="*/ 4177190 w 5326151"/>
                <a:gd name="connsiteY5139" fmla="*/ 2879865 h 5209198"/>
                <a:gd name="connsiteX5140" fmla="*/ 4163530 w 5326151"/>
                <a:gd name="connsiteY5140" fmla="*/ 2879865 h 5209198"/>
                <a:gd name="connsiteX5141" fmla="*/ 45259 w 5326151"/>
                <a:gd name="connsiteY5141" fmla="*/ 2879464 h 5209198"/>
                <a:gd name="connsiteX5142" fmla="*/ 11315 w 5326151"/>
                <a:gd name="connsiteY5142" fmla="*/ 2909520 h 5209198"/>
                <a:gd name="connsiteX5143" fmla="*/ 11315 w 5326151"/>
                <a:gd name="connsiteY5143" fmla="*/ 3078584 h 5209198"/>
                <a:gd name="connsiteX5144" fmla="*/ 45259 w 5326151"/>
                <a:gd name="connsiteY5144" fmla="*/ 3108639 h 5209198"/>
                <a:gd name="connsiteX5145" fmla="*/ 214980 w 5326151"/>
                <a:gd name="connsiteY5145" fmla="*/ 3108639 h 5209198"/>
                <a:gd name="connsiteX5146" fmla="*/ 245152 w 5326151"/>
                <a:gd name="connsiteY5146" fmla="*/ 3078584 h 5209198"/>
                <a:gd name="connsiteX5147" fmla="*/ 245152 w 5326151"/>
                <a:gd name="connsiteY5147" fmla="*/ 2909520 h 5209198"/>
                <a:gd name="connsiteX5148" fmla="*/ 214980 w 5326151"/>
                <a:gd name="connsiteY5148" fmla="*/ 2879464 h 5209198"/>
                <a:gd name="connsiteX5149" fmla="*/ 45259 w 5326151"/>
                <a:gd name="connsiteY5149" fmla="*/ 2879464 h 5209198"/>
                <a:gd name="connsiteX5150" fmla="*/ 1953759 w 5326151"/>
                <a:gd name="connsiteY5150" fmla="*/ 2878495 h 5209198"/>
                <a:gd name="connsiteX5151" fmla="*/ 1948161 w 5326151"/>
                <a:gd name="connsiteY5151" fmla="*/ 2884094 h 5209198"/>
                <a:gd name="connsiteX5152" fmla="*/ 1953759 w 5326151"/>
                <a:gd name="connsiteY5152" fmla="*/ 2884094 h 5209198"/>
                <a:gd name="connsiteX5153" fmla="*/ 1959358 w 5326151"/>
                <a:gd name="connsiteY5153" fmla="*/ 2884094 h 5209198"/>
                <a:gd name="connsiteX5154" fmla="*/ 1953759 w 5326151"/>
                <a:gd name="connsiteY5154" fmla="*/ 2878495 h 5209198"/>
                <a:gd name="connsiteX5155" fmla="*/ 2399690 w 5326151"/>
                <a:gd name="connsiteY5155" fmla="*/ 2876244 h 5209198"/>
                <a:gd name="connsiteX5156" fmla="*/ 2467025 w 5326151"/>
                <a:gd name="connsiteY5156" fmla="*/ 2943990 h 5209198"/>
                <a:gd name="connsiteX5157" fmla="*/ 2399690 w 5326151"/>
                <a:gd name="connsiteY5157" fmla="*/ 3011736 h 5209198"/>
                <a:gd name="connsiteX5158" fmla="*/ 2332356 w 5326151"/>
                <a:gd name="connsiteY5158" fmla="*/ 2943990 h 5209198"/>
                <a:gd name="connsiteX5159" fmla="*/ 2399690 w 5326151"/>
                <a:gd name="connsiteY5159" fmla="*/ 2876244 h 5209198"/>
                <a:gd name="connsiteX5160" fmla="*/ 45259 w 5326151"/>
                <a:gd name="connsiteY5160" fmla="*/ 2868193 h 5209198"/>
                <a:gd name="connsiteX5161" fmla="*/ 214980 w 5326151"/>
                <a:gd name="connsiteY5161" fmla="*/ 2868193 h 5209198"/>
                <a:gd name="connsiteX5162" fmla="*/ 256467 w 5326151"/>
                <a:gd name="connsiteY5162" fmla="*/ 2909520 h 5209198"/>
                <a:gd name="connsiteX5163" fmla="*/ 256467 w 5326151"/>
                <a:gd name="connsiteY5163" fmla="*/ 3078584 h 5209198"/>
                <a:gd name="connsiteX5164" fmla="*/ 214980 w 5326151"/>
                <a:gd name="connsiteY5164" fmla="*/ 3119910 h 5209198"/>
                <a:gd name="connsiteX5165" fmla="*/ 45259 w 5326151"/>
                <a:gd name="connsiteY5165" fmla="*/ 3119910 h 5209198"/>
                <a:gd name="connsiteX5166" fmla="*/ 0 w 5326151"/>
                <a:gd name="connsiteY5166" fmla="*/ 3078584 h 5209198"/>
                <a:gd name="connsiteX5167" fmla="*/ 0 w 5326151"/>
                <a:gd name="connsiteY5167" fmla="*/ 2909520 h 5209198"/>
                <a:gd name="connsiteX5168" fmla="*/ 45259 w 5326151"/>
                <a:gd name="connsiteY5168" fmla="*/ 2868193 h 5209198"/>
                <a:gd name="connsiteX5169" fmla="*/ 4518876 w 5326151"/>
                <a:gd name="connsiteY5169" fmla="*/ 2867930 h 5209198"/>
                <a:gd name="connsiteX5170" fmla="*/ 4502523 w 5326151"/>
                <a:gd name="connsiteY5170" fmla="*/ 2878799 h 5209198"/>
                <a:gd name="connsiteX5171" fmla="*/ 4518876 w 5326151"/>
                <a:gd name="connsiteY5171" fmla="*/ 2889667 h 5209198"/>
                <a:gd name="connsiteX5172" fmla="*/ 4535228 w 5326151"/>
                <a:gd name="connsiteY5172" fmla="*/ 2889667 h 5209198"/>
                <a:gd name="connsiteX5173" fmla="*/ 4584286 w 5326151"/>
                <a:gd name="connsiteY5173" fmla="*/ 2889667 h 5209198"/>
                <a:gd name="connsiteX5174" fmla="*/ 4600638 w 5326151"/>
                <a:gd name="connsiteY5174" fmla="*/ 2878799 h 5209198"/>
                <a:gd name="connsiteX5175" fmla="*/ 4584286 w 5326151"/>
                <a:gd name="connsiteY5175" fmla="*/ 2867930 h 5209198"/>
                <a:gd name="connsiteX5176" fmla="*/ 4573384 w 5326151"/>
                <a:gd name="connsiteY5176" fmla="*/ 2867930 h 5209198"/>
                <a:gd name="connsiteX5177" fmla="*/ 4518876 w 5326151"/>
                <a:gd name="connsiteY5177" fmla="*/ 2867930 h 5209198"/>
                <a:gd name="connsiteX5178" fmla="*/ 1214978 w 5326151"/>
                <a:gd name="connsiteY5178" fmla="*/ 2850164 h 5209198"/>
                <a:gd name="connsiteX5179" fmla="*/ 1226019 w 5326151"/>
                <a:gd name="connsiteY5179" fmla="*/ 2850164 h 5209198"/>
                <a:gd name="connsiteX5180" fmla="*/ 1226019 w 5326151"/>
                <a:gd name="connsiteY5180" fmla="*/ 2872246 h 5209198"/>
                <a:gd name="connsiteX5181" fmla="*/ 1104571 w 5326151"/>
                <a:gd name="connsiteY5181" fmla="*/ 2971612 h 5209198"/>
                <a:gd name="connsiteX5182" fmla="*/ 1093531 w 5326151"/>
                <a:gd name="connsiteY5182" fmla="*/ 2971612 h 5209198"/>
                <a:gd name="connsiteX5183" fmla="*/ 1027287 w 5326151"/>
                <a:gd name="connsiteY5183" fmla="*/ 2916409 h 5209198"/>
                <a:gd name="connsiteX5184" fmla="*/ 1027287 w 5326151"/>
                <a:gd name="connsiteY5184" fmla="*/ 2894327 h 5209198"/>
                <a:gd name="connsiteX5185" fmla="*/ 1038327 w 5326151"/>
                <a:gd name="connsiteY5185" fmla="*/ 2894327 h 5209198"/>
                <a:gd name="connsiteX5186" fmla="*/ 1104571 w 5326151"/>
                <a:gd name="connsiteY5186" fmla="*/ 2949531 h 5209198"/>
                <a:gd name="connsiteX5187" fmla="*/ 1214978 w 5326151"/>
                <a:gd name="connsiteY5187" fmla="*/ 2850164 h 5209198"/>
                <a:gd name="connsiteX5188" fmla="*/ 4195405 w 5326151"/>
                <a:gd name="connsiteY5188" fmla="*/ 2834303 h 5209198"/>
                <a:gd name="connsiteX5189" fmla="*/ 4209066 w 5326151"/>
                <a:gd name="connsiteY5189" fmla="*/ 2857084 h 5209198"/>
                <a:gd name="connsiteX5190" fmla="*/ 4209066 w 5326151"/>
                <a:gd name="connsiteY5190" fmla="*/ 2866196 h 5209198"/>
                <a:gd name="connsiteX5191" fmla="*/ 4240941 w 5326151"/>
                <a:gd name="connsiteY5191" fmla="*/ 2866196 h 5209198"/>
                <a:gd name="connsiteX5192" fmla="*/ 4240941 w 5326151"/>
                <a:gd name="connsiteY5192" fmla="*/ 2857084 h 5209198"/>
                <a:gd name="connsiteX5193" fmla="*/ 4254602 w 5326151"/>
                <a:gd name="connsiteY5193" fmla="*/ 2834303 h 5209198"/>
                <a:gd name="connsiteX5194" fmla="*/ 4272816 w 5326151"/>
                <a:gd name="connsiteY5194" fmla="*/ 2857084 h 5209198"/>
                <a:gd name="connsiteX5195" fmla="*/ 4272816 w 5326151"/>
                <a:gd name="connsiteY5195" fmla="*/ 2866196 h 5209198"/>
                <a:gd name="connsiteX5196" fmla="*/ 4300138 w 5326151"/>
                <a:gd name="connsiteY5196" fmla="*/ 2866196 h 5209198"/>
                <a:gd name="connsiteX5197" fmla="*/ 4300138 w 5326151"/>
                <a:gd name="connsiteY5197" fmla="*/ 2857084 h 5209198"/>
                <a:gd name="connsiteX5198" fmla="*/ 4318352 w 5326151"/>
                <a:gd name="connsiteY5198" fmla="*/ 2834303 h 5209198"/>
                <a:gd name="connsiteX5199" fmla="*/ 4336567 w 5326151"/>
                <a:gd name="connsiteY5199" fmla="*/ 2857084 h 5209198"/>
                <a:gd name="connsiteX5200" fmla="*/ 4336567 w 5326151"/>
                <a:gd name="connsiteY5200" fmla="*/ 2866196 h 5209198"/>
                <a:gd name="connsiteX5201" fmla="*/ 4363888 w 5326151"/>
                <a:gd name="connsiteY5201" fmla="*/ 2866196 h 5209198"/>
                <a:gd name="connsiteX5202" fmla="*/ 4363888 w 5326151"/>
                <a:gd name="connsiteY5202" fmla="*/ 2857084 h 5209198"/>
                <a:gd name="connsiteX5203" fmla="*/ 4382103 w 5326151"/>
                <a:gd name="connsiteY5203" fmla="*/ 2834303 h 5209198"/>
                <a:gd name="connsiteX5204" fmla="*/ 4400317 w 5326151"/>
                <a:gd name="connsiteY5204" fmla="*/ 2857084 h 5209198"/>
                <a:gd name="connsiteX5205" fmla="*/ 4400317 w 5326151"/>
                <a:gd name="connsiteY5205" fmla="*/ 2866196 h 5209198"/>
                <a:gd name="connsiteX5206" fmla="*/ 4409424 w 5326151"/>
                <a:gd name="connsiteY5206" fmla="*/ 2866196 h 5209198"/>
                <a:gd name="connsiteX5207" fmla="*/ 4445853 w 5326151"/>
                <a:gd name="connsiteY5207" fmla="*/ 2898089 h 5209198"/>
                <a:gd name="connsiteX5208" fmla="*/ 4445853 w 5326151"/>
                <a:gd name="connsiteY5208" fmla="*/ 3148677 h 5209198"/>
                <a:gd name="connsiteX5209" fmla="*/ 4409424 w 5326151"/>
                <a:gd name="connsiteY5209" fmla="*/ 3185126 h 5209198"/>
                <a:gd name="connsiteX5210" fmla="*/ 4163530 w 5326151"/>
                <a:gd name="connsiteY5210" fmla="*/ 3185126 h 5209198"/>
                <a:gd name="connsiteX5211" fmla="*/ 4131654 w 5326151"/>
                <a:gd name="connsiteY5211" fmla="*/ 3148677 h 5209198"/>
                <a:gd name="connsiteX5212" fmla="*/ 4131654 w 5326151"/>
                <a:gd name="connsiteY5212" fmla="*/ 2898089 h 5209198"/>
                <a:gd name="connsiteX5213" fmla="*/ 4163530 w 5326151"/>
                <a:gd name="connsiteY5213" fmla="*/ 2866196 h 5209198"/>
                <a:gd name="connsiteX5214" fmla="*/ 4177190 w 5326151"/>
                <a:gd name="connsiteY5214" fmla="*/ 2866196 h 5209198"/>
                <a:gd name="connsiteX5215" fmla="*/ 4177190 w 5326151"/>
                <a:gd name="connsiteY5215" fmla="*/ 2857084 h 5209198"/>
                <a:gd name="connsiteX5216" fmla="*/ 4195405 w 5326151"/>
                <a:gd name="connsiteY5216" fmla="*/ 2834303 h 5209198"/>
                <a:gd name="connsiteX5217" fmla="*/ 4507974 w 5326151"/>
                <a:gd name="connsiteY5217" fmla="*/ 2829890 h 5209198"/>
                <a:gd name="connsiteX5218" fmla="*/ 4491622 w 5326151"/>
                <a:gd name="connsiteY5218" fmla="*/ 2840758 h 5209198"/>
                <a:gd name="connsiteX5219" fmla="*/ 4507974 w 5326151"/>
                <a:gd name="connsiteY5219" fmla="*/ 2857061 h 5209198"/>
                <a:gd name="connsiteX5220" fmla="*/ 4518876 w 5326151"/>
                <a:gd name="connsiteY5220" fmla="*/ 2857061 h 5209198"/>
                <a:gd name="connsiteX5221" fmla="*/ 4573384 w 5326151"/>
                <a:gd name="connsiteY5221" fmla="*/ 2857061 h 5209198"/>
                <a:gd name="connsiteX5222" fmla="*/ 4589736 w 5326151"/>
                <a:gd name="connsiteY5222" fmla="*/ 2840758 h 5209198"/>
                <a:gd name="connsiteX5223" fmla="*/ 4573384 w 5326151"/>
                <a:gd name="connsiteY5223" fmla="*/ 2829890 h 5209198"/>
                <a:gd name="connsiteX5224" fmla="*/ 4507974 w 5326151"/>
                <a:gd name="connsiteY5224" fmla="*/ 2829890 h 5209198"/>
                <a:gd name="connsiteX5225" fmla="*/ 2375205 w 5326151"/>
                <a:gd name="connsiteY5225" fmla="*/ 2826974 h 5209198"/>
                <a:gd name="connsiteX5226" fmla="*/ 2356841 w 5326151"/>
                <a:gd name="connsiteY5226" fmla="*/ 2833133 h 5209198"/>
                <a:gd name="connsiteX5227" fmla="*/ 2344598 w 5326151"/>
                <a:gd name="connsiteY5227" fmla="*/ 2863926 h 5209198"/>
                <a:gd name="connsiteX5228" fmla="*/ 2313992 w 5326151"/>
                <a:gd name="connsiteY5228" fmla="*/ 2863926 h 5209198"/>
                <a:gd name="connsiteX5229" fmla="*/ 2301749 w 5326151"/>
                <a:gd name="connsiteY5229" fmla="*/ 2882403 h 5209198"/>
                <a:gd name="connsiteX5230" fmla="*/ 2307871 w 5326151"/>
                <a:gd name="connsiteY5230" fmla="*/ 2913196 h 5209198"/>
                <a:gd name="connsiteX5231" fmla="*/ 2283385 w 5326151"/>
                <a:gd name="connsiteY5231" fmla="*/ 2931673 h 5209198"/>
                <a:gd name="connsiteX5232" fmla="*/ 2283385 w 5326151"/>
                <a:gd name="connsiteY5232" fmla="*/ 2943990 h 5209198"/>
                <a:gd name="connsiteX5233" fmla="*/ 2283385 w 5326151"/>
                <a:gd name="connsiteY5233" fmla="*/ 2950149 h 5209198"/>
                <a:gd name="connsiteX5234" fmla="*/ 2307871 w 5326151"/>
                <a:gd name="connsiteY5234" fmla="*/ 2974784 h 5209198"/>
                <a:gd name="connsiteX5235" fmla="*/ 2301749 w 5326151"/>
                <a:gd name="connsiteY5235" fmla="*/ 3005577 h 5209198"/>
                <a:gd name="connsiteX5236" fmla="*/ 2313992 w 5326151"/>
                <a:gd name="connsiteY5236" fmla="*/ 3017895 h 5209198"/>
                <a:gd name="connsiteX5237" fmla="*/ 2344598 w 5326151"/>
                <a:gd name="connsiteY5237" fmla="*/ 3017895 h 5209198"/>
                <a:gd name="connsiteX5238" fmla="*/ 2356841 w 5326151"/>
                <a:gd name="connsiteY5238" fmla="*/ 3048689 h 5209198"/>
                <a:gd name="connsiteX5239" fmla="*/ 2375205 w 5326151"/>
                <a:gd name="connsiteY5239" fmla="*/ 3054847 h 5209198"/>
                <a:gd name="connsiteX5240" fmla="*/ 2399690 w 5326151"/>
                <a:gd name="connsiteY5240" fmla="*/ 3036371 h 5209198"/>
                <a:gd name="connsiteX5241" fmla="*/ 2424176 w 5326151"/>
                <a:gd name="connsiteY5241" fmla="*/ 3054847 h 5209198"/>
                <a:gd name="connsiteX5242" fmla="*/ 2442540 w 5326151"/>
                <a:gd name="connsiteY5242" fmla="*/ 3048689 h 5209198"/>
                <a:gd name="connsiteX5243" fmla="*/ 2454782 w 5326151"/>
                <a:gd name="connsiteY5243" fmla="*/ 3017895 h 5209198"/>
                <a:gd name="connsiteX5244" fmla="*/ 2485389 w 5326151"/>
                <a:gd name="connsiteY5244" fmla="*/ 3017895 h 5209198"/>
                <a:gd name="connsiteX5245" fmla="*/ 2497632 w 5326151"/>
                <a:gd name="connsiteY5245" fmla="*/ 3005577 h 5209198"/>
                <a:gd name="connsiteX5246" fmla="*/ 2491510 w 5326151"/>
                <a:gd name="connsiteY5246" fmla="*/ 2974784 h 5209198"/>
                <a:gd name="connsiteX5247" fmla="*/ 2515995 w 5326151"/>
                <a:gd name="connsiteY5247" fmla="*/ 2950149 h 5209198"/>
                <a:gd name="connsiteX5248" fmla="*/ 2515995 w 5326151"/>
                <a:gd name="connsiteY5248" fmla="*/ 2943990 h 5209198"/>
                <a:gd name="connsiteX5249" fmla="*/ 2515995 w 5326151"/>
                <a:gd name="connsiteY5249" fmla="*/ 2931673 h 5209198"/>
                <a:gd name="connsiteX5250" fmla="*/ 2491510 w 5326151"/>
                <a:gd name="connsiteY5250" fmla="*/ 2913196 h 5209198"/>
                <a:gd name="connsiteX5251" fmla="*/ 2497632 w 5326151"/>
                <a:gd name="connsiteY5251" fmla="*/ 2882403 h 5209198"/>
                <a:gd name="connsiteX5252" fmla="*/ 2485389 w 5326151"/>
                <a:gd name="connsiteY5252" fmla="*/ 2863926 h 5209198"/>
                <a:gd name="connsiteX5253" fmla="*/ 2454782 w 5326151"/>
                <a:gd name="connsiteY5253" fmla="*/ 2863926 h 5209198"/>
                <a:gd name="connsiteX5254" fmla="*/ 2442540 w 5326151"/>
                <a:gd name="connsiteY5254" fmla="*/ 2833133 h 5209198"/>
                <a:gd name="connsiteX5255" fmla="*/ 2424176 w 5326151"/>
                <a:gd name="connsiteY5255" fmla="*/ 2826974 h 5209198"/>
                <a:gd name="connsiteX5256" fmla="*/ 2399690 w 5326151"/>
                <a:gd name="connsiteY5256" fmla="*/ 2845450 h 5209198"/>
                <a:gd name="connsiteX5257" fmla="*/ 2375205 w 5326151"/>
                <a:gd name="connsiteY5257" fmla="*/ 2826974 h 5209198"/>
                <a:gd name="connsiteX5258" fmla="*/ 2375205 w 5326151"/>
                <a:gd name="connsiteY5258" fmla="*/ 2808498 h 5209198"/>
                <a:gd name="connsiteX5259" fmla="*/ 2387448 w 5326151"/>
                <a:gd name="connsiteY5259" fmla="*/ 2814656 h 5209198"/>
                <a:gd name="connsiteX5260" fmla="*/ 2387448 w 5326151"/>
                <a:gd name="connsiteY5260" fmla="*/ 2820815 h 5209198"/>
                <a:gd name="connsiteX5261" fmla="*/ 2399690 w 5326151"/>
                <a:gd name="connsiteY5261" fmla="*/ 2826974 h 5209198"/>
                <a:gd name="connsiteX5262" fmla="*/ 2411933 w 5326151"/>
                <a:gd name="connsiteY5262" fmla="*/ 2820815 h 5209198"/>
                <a:gd name="connsiteX5263" fmla="*/ 2411933 w 5326151"/>
                <a:gd name="connsiteY5263" fmla="*/ 2814656 h 5209198"/>
                <a:gd name="connsiteX5264" fmla="*/ 2424176 w 5326151"/>
                <a:gd name="connsiteY5264" fmla="*/ 2808498 h 5209198"/>
                <a:gd name="connsiteX5265" fmla="*/ 2460904 w 5326151"/>
                <a:gd name="connsiteY5265" fmla="*/ 2820815 h 5209198"/>
                <a:gd name="connsiteX5266" fmla="*/ 2467025 w 5326151"/>
                <a:gd name="connsiteY5266" fmla="*/ 2826974 h 5209198"/>
                <a:gd name="connsiteX5267" fmla="*/ 2460904 w 5326151"/>
                <a:gd name="connsiteY5267" fmla="*/ 2839291 h 5209198"/>
                <a:gd name="connsiteX5268" fmla="*/ 2467025 w 5326151"/>
                <a:gd name="connsiteY5268" fmla="*/ 2851609 h 5209198"/>
                <a:gd name="connsiteX5269" fmla="*/ 2473146 w 5326151"/>
                <a:gd name="connsiteY5269" fmla="*/ 2851609 h 5209198"/>
                <a:gd name="connsiteX5270" fmla="*/ 2479268 w 5326151"/>
                <a:gd name="connsiteY5270" fmla="*/ 2851609 h 5209198"/>
                <a:gd name="connsiteX5271" fmla="*/ 2485389 w 5326151"/>
                <a:gd name="connsiteY5271" fmla="*/ 2845450 h 5209198"/>
                <a:gd name="connsiteX5272" fmla="*/ 2497632 w 5326151"/>
                <a:gd name="connsiteY5272" fmla="*/ 2851609 h 5209198"/>
                <a:gd name="connsiteX5273" fmla="*/ 2515995 w 5326151"/>
                <a:gd name="connsiteY5273" fmla="*/ 2876244 h 5209198"/>
                <a:gd name="connsiteX5274" fmla="*/ 2522117 w 5326151"/>
                <a:gd name="connsiteY5274" fmla="*/ 2888561 h 5209198"/>
                <a:gd name="connsiteX5275" fmla="*/ 2509874 w 5326151"/>
                <a:gd name="connsiteY5275" fmla="*/ 2894720 h 5209198"/>
                <a:gd name="connsiteX5276" fmla="*/ 2509874 w 5326151"/>
                <a:gd name="connsiteY5276" fmla="*/ 2907038 h 5209198"/>
                <a:gd name="connsiteX5277" fmla="*/ 2515995 w 5326151"/>
                <a:gd name="connsiteY5277" fmla="*/ 2913196 h 5209198"/>
                <a:gd name="connsiteX5278" fmla="*/ 2522117 w 5326151"/>
                <a:gd name="connsiteY5278" fmla="*/ 2913196 h 5209198"/>
                <a:gd name="connsiteX5279" fmla="*/ 2528238 w 5326151"/>
                <a:gd name="connsiteY5279" fmla="*/ 2919355 h 5209198"/>
                <a:gd name="connsiteX5280" fmla="*/ 2534359 w 5326151"/>
                <a:gd name="connsiteY5280" fmla="*/ 2925514 h 5209198"/>
                <a:gd name="connsiteX5281" fmla="*/ 2534359 w 5326151"/>
                <a:gd name="connsiteY5281" fmla="*/ 2943990 h 5209198"/>
                <a:gd name="connsiteX5282" fmla="*/ 2534359 w 5326151"/>
                <a:gd name="connsiteY5282" fmla="*/ 2962466 h 5209198"/>
                <a:gd name="connsiteX5283" fmla="*/ 2528238 w 5326151"/>
                <a:gd name="connsiteY5283" fmla="*/ 2968625 h 5209198"/>
                <a:gd name="connsiteX5284" fmla="*/ 2522117 w 5326151"/>
                <a:gd name="connsiteY5284" fmla="*/ 2974784 h 5209198"/>
                <a:gd name="connsiteX5285" fmla="*/ 2515995 w 5326151"/>
                <a:gd name="connsiteY5285" fmla="*/ 2968625 h 5209198"/>
                <a:gd name="connsiteX5286" fmla="*/ 2509874 w 5326151"/>
                <a:gd name="connsiteY5286" fmla="*/ 2980942 h 5209198"/>
                <a:gd name="connsiteX5287" fmla="*/ 2509874 w 5326151"/>
                <a:gd name="connsiteY5287" fmla="*/ 2993260 h 5209198"/>
                <a:gd name="connsiteX5288" fmla="*/ 2522117 w 5326151"/>
                <a:gd name="connsiteY5288" fmla="*/ 2999419 h 5209198"/>
                <a:gd name="connsiteX5289" fmla="*/ 2515995 w 5326151"/>
                <a:gd name="connsiteY5289" fmla="*/ 3005577 h 5209198"/>
                <a:gd name="connsiteX5290" fmla="*/ 2497632 w 5326151"/>
                <a:gd name="connsiteY5290" fmla="*/ 3036371 h 5209198"/>
                <a:gd name="connsiteX5291" fmla="*/ 2485389 w 5326151"/>
                <a:gd name="connsiteY5291" fmla="*/ 3042530 h 5209198"/>
                <a:gd name="connsiteX5292" fmla="*/ 2479268 w 5326151"/>
                <a:gd name="connsiteY5292" fmla="*/ 3036371 h 5209198"/>
                <a:gd name="connsiteX5293" fmla="*/ 2473146 w 5326151"/>
                <a:gd name="connsiteY5293" fmla="*/ 3030212 h 5209198"/>
                <a:gd name="connsiteX5294" fmla="*/ 2467025 w 5326151"/>
                <a:gd name="connsiteY5294" fmla="*/ 3036371 h 5209198"/>
                <a:gd name="connsiteX5295" fmla="*/ 2460904 w 5326151"/>
                <a:gd name="connsiteY5295" fmla="*/ 3048689 h 5209198"/>
                <a:gd name="connsiteX5296" fmla="*/ 2467025 w 5326151"/>
                <a:gd name="connsiteY5296" fmla="*/ 3054847 h 5209198"/>
                <a:gd name="connsiteX5297" fmla="*/ 2460904 w 5326151"/>
                <a:gd name="connsiteY5297" fmla="*/ 3067165 h 5209198"/>
                <a:gd name="connsiteX5298" fmla="*/ 2424176 w 5326151"/>
                <a:gd name="connsiteY5298" fmla="*/ 3079482 h 5209198"/>
                <a:gd name="connsiteX5299" fmla="*/ 2411933 w 5326151"/>
                <a:gd name="connsiteY5299" fmla="*/ 3073323 h 5209198"/>
                <a:gd name="connsiteX5300" fmla="*/ 2411933 w 5326151"/>
                <a:gd name="connsiteY5300" fmla="*/ 3067165 h 5209198"/>
                <a:gd name="connsiteX5301" fmla="*/ 2399690 w 5326151"/>
                <a:gd name="connsiteY5301" fmla="*/ 3054847 h 5209198"/>
                <a:gd name="connsiteX5302" fmla="*/ 2387448 w 5326151"/>
                <a:gd name="connsiteY5302" fmla="*/ 3067165 h 5209198"/>
                <a:gd name="connsiteX5303" fmla="*/ 2387448 w 5326151"/>
                <a:gd name="connsiteY5303" fmla="*/ 3073323 h 5209198"/>
                <a:gd name="connsiteX5304" fmla="*/ 2375205 w 5326151"/>
                <a:gd name="connsiteY5304" fmla="*/ 3079482 h 5209198"/>
                <a:gd name="connsiteX5305" fmla="*/ 2338477 w 5326151"/>
                <a:gd name="connsiteY5305" fmla="*/ 3067165 h 5209198"/>
                <a:gd name="connsiteX5306" fmla="*/ 2332356 w 5326151"/>
                <a:gd name="connsiteY5306" fmla="*/ 3054847 h 5209198"/>
                <a:gd name="connsiteX5307" fmla="*/ 2338477 w 5326151"/>
                <a:gd name="connsiteY5307" fmla="*/ 3048689 h 5209198"/>
                <a:gd name="connsiteX5308" fmla="*/ 2332356 w 5326151"/>
                <a:gd name="connsiteY5308" fmla="*/ 3036371 h 5209198"/>
                <a:gd name="connsiteX5309" fmla="*/ 2326234 w 5326151"/>
                <a:gd name="connsiteY5309" fmla="*/ 3030212 h 5209198"/>
                <a:gd name="connsiteX5310" fmla="*/ 2320113 w 5326151"/>
                <a:gd name="connsiteY5310" fmla="*/ 3036371 h 5209198"/>
                <a:gd name="connsiteX5311" fmla="*/ 2313992 w 5326151"/>
                <a:gd name="connsiteY5311" fmla="*/ 3042530 h 5209198"/>
                <a:gd name="connsiteX5312" fmla="*/ 2301749 w 5326151"/>
                <a:gd name="connsiteY5312" fmla="*/ 3036371 h 5209198"/>
                <a:gd name="connsiteX5313" fmla="*/ 2283385 w 5326151"/>
                <a:gd name="connsiteY5313" fmla="*/ 3005577 h 5209198"/>
                <a:gd name="connsiteX5314" fmla="*/ 2277264 w 5326151"/>
                <a:gd name="connsiteY5314" fmla="*/ 2999419 h 5209198"/>
                <a:gd name="connsiteX5315" fmla="*/ 2289507 w 5326151"/>
                <a:gd name="connsiteY5315" fmla="*/ 2993260 h 5209198"/>
                <a:gd name="connsiteX5316" fmla="*/ 2289507 w 5326151"/>
                <a:gd name="connsiteY5316" fmla="*/ 2980942 h 5209198"/>
                <a:gd name="connsiteX5317" fmla="*/ 2283385 w 5326151"/>
                <a:gd name="connsiteY5317" fmla="*/ 2968625 h 5209198"/>
                <a:gd name="connsiteX5318" fmla="*/ 2277264 w 5326151"/>
                <a:gd name="connsiteY5318" fmla="*/ 2974784 h 5209198"/>
                <a:gd name="connsiteX5319" fmla="*/ 2271143 w 5326151"/>
                <a:gd name="connsiteY5319" fmla="*/ 2968625 h 5209198"/>
                <a:gd name="connsiteX5320" fmla="*/ 2265021 w 5326151"/>
                <a:gd name="connsiteY5320" fmla="*/ 2962466 h 5209198"/>
                <a:gd name="connsiteX5321" fmla="*/ 2265021 w 5326151"/>
                <a:gd name="connsiteY5321" fmla="*/ 2943990 h 5209198"/>
                <a:gd name="connsiteX5322" fmla="*/ 2265021 w 5326151"/>
                <a:gd name="connsiteY5322" fmla="*/ 2925514 h 5209198"/>
                <a:gd name="connsiteX5323" fmla="*/ 2271143 w 5326151"/>
                <a:gd name="connsiteY5323" fmla="*/ 2919355 h 5209198"/>
                <a:gd name="connsiteX5324" fmla="*/ 2277264 w 5326151"/>
                <a:gd name="connsiteY5324" fmla="*/ 2913196 h 5209198"/>
                <a:gd name="connsiteX5325" fmla="*/ 2283385 w 5326151"/>
                <a:gd name="connsiteY5325" fmla="*/ 2913196 h 5209198"/>
                <a:gd name="connsiteX5326" fmla="*/ 2289507 w 5326151"/>
                <a:gd name="connsiteY5326" fmla="*/ 2907038 h 5209198"/>
                <a:gd name="connsiteX5327" fmla="*/ 2289507 w 5326151"/>
                <a:gd name="connsiteY5327" fmla="*/ 2894720 h 5209198"/>
                <a:gd name="connsiteX5328" fmla="*/ 2277264 w 5326151"/>
                <a:gd name="connsiteY5328" fmla="*/ 2888561 h 5209198"/>
                <a:gd name="connsiteX5329" fmla="*/ 2283385 w 5326151"/>
                <a:gd name="connsiteY5329" fmla="*/ 2876244 h 5209198"/>
                <a:gd name="connsiteX5330" fmla="*/ 2301749 w 5326151"/>
                <a:gd name="connsiteY5330" fmla="*/ 2851609 h 5209198"/>
                <a:gd name="connsiteX5331" fmla="*/ 2313992 w 5326151"/>
                <a:gd name="connsiteY5331" fmla="*/ 2845450 h 5209198"/>
                <a:gd name="connsiteX5332" fmla="*/ 2320113 w 5326151"/>
                <a:gd name="connsiteY5332" fmla="*/ 2851609 h 5209198"/>
                <a:gd name="connsiteX5333" fmla="*/ 2326234 w 5326151"/>
                <a:gd name="connsiteY5333" fmla="*/ 2851609 h 5209198"/>
                <a:gd name="connsiteX5334" fmla="*/ 2332356 w 5326151"/>
                <a:gd name="connsiteY5334" fmla="*/ 2851609 h 5209198"/>
                <a:gd name="connsiteX5335" fmla="*/ 2338477 w 5326151"/>
                <a:gd name="connsiteY5335" fmla="*/ 2839291 h 5209198"/>
                <a:gd name="connsiteX5336" fmla="*/ 2332356 w 5326151"/>
                <a:gd name="connsiteY5336" fmla="*/ 2826974 h 5209198"/>
                <a:gd name="connsiteX5337" fmla="*/ 2338477 w 5326151"/>
                <a:gd name="connsiteY5337" fmla="*/ 2820815 h 5209198"/>
                <a:gd name="connsiteX5338" fmla="*/ 2375205 w 5326151"/>
                <a:gd name="connsiteY5338" fmla="*/ 2808498 h 5209198"/>
                <a:gd name="connsiteX5339" fmla="*/ 4747810 w 5326151"/>
                <a:gd name="connsiteY5339" fmla="*/ 2797284 h 5209198"/>
                <a:gd name="connsiteX5340" fmla="*/ 4736908 w 5326151"/>
                <a:gd name="connsiteY5340" fmla="*/ 2944011 h 5209198"/>
                <a:gd name="connsiteX5341" fmla="*/ 4796867 w 5326151"/>
                <a:gd name="connsiteY5341" fmla="*/ 2949445 h 5209198"/>
                <a:gd name="connsiteX5342" fmla="*/ 4807769 w 5326151"/>
                <a:gd name="connsiteY5342" fmla="*/ 2802718 h 5209198"/>
                <a:gd name="connsiteX5343" fmla="*/ 4747810 w 5326151"/>
                <a:gd name="connsiteY5343" fmla="*/ 2797284 h 5209198"/>
                <a:gd name="connsiteX5344" fmla="*/ 3999060 w 5326151"/>
                <a:gd name="connsiteY5344" fmla="*/ 2795382 h 5209198"/>
                <a:gd name="connsiteX5345" fmla="*/ 3985301 w 5326151"/>
                <a:gd name="connsiteY5345" fmla="*/ 2809174 h 5209198"/>
                <a:gd name="connsiteX5346" fmla="*/ 3999060 w 5326151"/>
                <a:gd name="connsiteY5346" fmla="*/ 2822965 h 5209198"/>
                <a:gd name="connsiteX5347" fmla="*/ 4005940 w 5326151"/>
                <a:gd name="connsiteY5347" fmla="*/ 2809174 h 5209198"/>
                <a:gd name="connsiteX5348" fmla="*/ 3999060 w 5326151"/>
                <a:gd name="connsiteY5348" fmla="*/ 2795382 h 5209198"/>
                <a:gd name="connsiteX5349" fmla="*/ 3813309 w 5326151"/>
                <a:gd name="connsiteY5349" fmla="*/ 2795382 h 5209198"/>
                <a:gd name="connsiteX5350" fmla="*/ 3799549 w 5326151"/>
                <a:gd name="connsiteY5350" fmla="*/ 2809174 h 5209198"/>
                <a:gd name="connsiteX5351" fmla="*/ 3813309 w 5326151"/>
                <a:gd name="connsiteY5351" fmla="*/ 2822965 h 5209198"/>
                <a:gd name="connsiteX5352" fmla="*/ 3820188 w 5326151"/>
                <a:gd name="connsiteY5352" fmla="*/ 2809174 h 5209198"/>
                <a:gd name="connsiteX5353" fmla="*/ 3813309 w 5326151"/>
                <a:gd name="connsiteY5353" fmla="*/ 2795382 h 5209198"/>
                <a:gd name="connsiteX5354" fmla="*/ 4524327 w 5326151"/>
                <a:gd name="connsiteY5354" fmla="*/ 2791849 h 5209198"/>
                <a:gd name="connsiteX5355" fmla="*/ 4507974 w 5326151"/>
                <a:gd name="connsiteY5355" fmla="*/ 2808152 h 5209198"/>
                <a:gd name="connsiteX5356" fmla="*/ 4524327 w 5326151"/>
                <a:gd name="connsiteY5356" fmla="*/ 2819021 h 5209198"/>
                <a:gd name="connsiteX5357" fmla="*/ 4589736 w 5326151"/>
                <a:gd name="connsiteY5357" fmla="*/ 2819021 h 5209198"/>
                <a:gd name="connsiteX5358" fmla="*/ 4606089 w 5326151"/>
                <a:gd name="connsiteY5358" fmla="*/ 2808152 h 5209198"/>
                <a:gd name="connsiteX5359" fmla="*/ 4589736 w 5326151"/>
                <a:gd name="connsiteY5359" fmla="*/ 2791849 h 5209198"/>
                <a:gd name="connsiteX5360" fmla="*/ 4524327 w 5326151"/>
                <a:gd name="connsiteY5360" fmla="*/ 2791849 h 5209198"/>
                <a:gd name="connsiteX5361" fmla="*/ 1595539 w 5326151"/>
                <a:gd name="connsiteY5361" fmla="*/ 2791256 h 5209198"/>
                <a:gd name="connsiteX5362" fmla="*/ 1595539 w 5326151"/>
                <a:gd name="connsiteY5362" fmla="*/ 2809906 h 5209198"/>
                <a:gd name="connsiteX5363" fmla="*/ 1595539 w 5326151"/>
                <a:gd name="connsiteY5363" fmla="*/ 2824827 h 5209198"/>
                <a:gd name="connsiteX5364" fmla="*/ 1603023 w 5326151"/>
                <a:gd name="connsiteY5364" fmla="*/ 2813636 h 5209198"/>
                <a:gd name="connsiteX5365" fmla="*/ 1603023 w 5326151"/>
                <a:gd name="connsiteY5365" fmla="*/ 2802446 h 5209198"/>
                <a:gd name="connsiteX5366" fmla="*/ 1595539 w 5326151"/>
                <a:gd name="connsiteY5366" fmla="*/ 2791256 h 5209198"/>
                <a:gd name="connsiteX5367" fmla="*/ 1374765 w 5326151"/>
                <a:gd name="connsiteY5367" fmla="*/ 2791256 h 5209198"/>
                <a:gd name="connsiteX5368" fmla="*/ 1371023 w 5326151"/>
                <a:gd name="connsiteY5368" fmla="*/ 2802446 h 5209198"/>
                <a:gd name="connsiteX5369" fmla="*/ 1371023 w 5326151"/>
                <a:gd name="connsiteY5369" fmla="*/ 2813636 h 5209198"/>
                <a:gd name="connsiteX5370" fmla="*/ 1374765 w 5326151"/>
                <a:gd name="connsiteY5370" fmla="*/ 2824827 h 5209198"/>
                <a:gd name="connsiteX5371" fmla="*/ 1374765 w 5326151"/>
                <a:gd name="connsiteY5371" fmla="*/ 2809906 h 5209198"/>
                <a:gd name="connsiteX5372" fmla="*/ 1374765 w 5326151"/>
                <a:gd name="connsiteY5372" fmla="*/ 2791256 h 5209198"/>
                <a:gd name="connsiteX5373" fmla="*/ 3999060 w 5326151"/>
                <a:gd name="connsiteY5373" fmla="*/ 2781590 h 5209198"/>
                <a:gd name="connsiteX5374" fmla="*/ 4019699 w 5326151"/>
                <a:gd name="connsiteY5374" fmla="*/ 2809174 h 5209198"/>
                <a:gd name="connsiteX5375" fmla="*/ 3999060 w 5326151"/>
                <a:gd name="connsiteY5375" fmla="*/ 2836757 h 5209198"/>
                <a:gd name="connsiteX5376" fmla="*/ 3971542 w 5326151"/>
                <a:gd name="connsiteY5376" fmla="*/ 2809174 h 5209198"/>
                <a:gd name="connsiteX5377" fmla="*/ 3999060 w 5326151"/>
                <a:gd name="connsiteY5377" fmla="*/ 2781590 h 5209198"/>
                <a:gd name="connsiteX5378" fmla="*/ 3813309 w 5326151"/>
                <a:gd name="connsiteY5378" fmla="*/ 2781590 h 5209198"/>
                <a:gd name="connsiteX5379" fmla="*/ 3833948 w 5326151"/>
                <a:gd name="connsiteY5379" fmla="*/ 2809174 h 5209198"/>
                <a:gd name="connsiteX5380" fmla="*/ 3813309 w 5326151"/>
                <a:gd name="connsiteY5380" fmla="*/ 2836757 h 5209198"/>
                <a:gd name="connsiteX5381" fmla="*/ 3785790 w 5326151"/>
                <a:gd name="connsiteY5381" fmla="*/ 2809174 h 5209198"/>
                <a:gd name="connsiteX5382" fmla="*/ 3813309 w 5326151"/>
                <a:gd name="connsiteY5382" fmla="*/ 2781590 h 5209198"/>
                <a:gd name="connsiteX5383" fmla="*/ 3606457 w 5326151"/>
                <a:gd name="connsiteY5383" fmla="*/ 2764428 h 5209198"/>
                <a:gd name="connsiteX5384" fmla="*/ 3613607 w 5326151"/>
                <a:gd name="connsiteY5384" fmla="*/ 2764428 h 5209198"/>
                <a:gd name="connsiteX5385" fmla="*/ 3635057 w 5326151"/>
                <a:gd name="connsiteY5385" fmla="*/ 2828828 h 5209198"/>
                <a:gd name="connsiteX5386" fmla="*/ 3613607 w 5326151"/>
                <a:gd name="connsiteY5386" fmla="*/ 2893228 h 5209198"/>
                <a:gd name="connsiteX5387" fmla="*/ 3606457 w 5326151"/>
                <a:gd name="connsiteY5387" fmla="*/ 2900384 h 5209198"/>
                <a:gd name="connsiteX5388" fmla="*/ 3606457 w 5326151"/>
                <a:gd name="connsiteY5388" fmla="*/ 2886073 h 5209198"/>
                <a:gd name="connsiteX5389" fmla="*/ 3620757 w 5326151"/>
                <a:gd name="connsiteY5389" fmla="*/ 2828828 h 5209198"/>
                <a:gd name="connsiteX5390" fmla="*/ 3606457 w 5326151"/>
                <a:gd name="connsiteY5390" fmla="*/ 2771584 h 5209198"/>
                <a:gd name="connsiteX5391" fmla="*/ 3606457 w 5326151"/>
                <a:gd name="connsiteY5391" fmla="*/ 2764428 h 5209198"/>
                <a:gd name="connsiteX5392" fmla="*/ 3270403 w 5326151"/>
                <a:gd name="connsiteY5392" fmla="*/ 2764428 h 5209198"/>
                <a:gd name="connsiteX5393" fmla="*/ 3284703 w 5326151"/>
                <a:gd name="connsiteY5393" fmla="*/ 2764428 h 5209198"/>
                <a:gd name="connsiteX5394" fmla="*/ 3284703 w 5326151"/>
                <a:gd name="connsiteY5394" fmla="*/ 2771584 h 5209198"/>
                <a:gd name="connsiteX5395" fmla="*/ 3270403 w 5326151"/>
                <a:gd name="connsiteY5395" fmla="*/ 2828828 h 5209198"/>
                <a:gd name="connsiteX5396" fmla="*/ 3284703 w 5326151"/>
                <a:gd name="connsiteY5396" fmla="*/ 2886073 h 5209198"/>
                <a:gd name="connsiteX5397" fmla="*/ 3284703 w 5326151"/>
                <a:gd name="connsiteY5397" fmla="*/ 2900384 h 5209198"/>
                <a:gd name="connsiteX5398" fmla="*/ 3277553 w 5326151"/>
                <a:gd name="connsiteY5398" fmla="*/ 2900384 h 5209198"/>
                <a:gd name="connsiteX5399" fmla="*/ 3270403 w 5326151"/>
                <a:gd name="connsiteY5399" fmla="*/ 2893228 h 5209198"/>
                <a:gd name="connsiteX5400" fmla="*/ 3256103 w 5326151"/>
                <a:gd name="connsiteY5400" fmla="*/ 2828828 h 5209198"/>
                <a:gd name="connsiteX5401" fmla="*/ 3270403 w 5326151"/>
                <a:gd name="connsiteY5401" fmla="*/ 2764428 h 5209198"/>
                <a:gd name="connsiteX5402" fmla="*/ 2228944 w 5326151"/>
                <a:gd name="connsiteY5402" fmla="*/ 2763856 h 5209198"/>
                <a:gd name="connsiteX5403" fmla="*/ 2234130 w 5326151"/>
                <a:gd name="connsiteY5403" fmla="*/ 2763856 h 5209198"/>
                <a:gd name="connsiteX5404" fmla="*/ 2234130 w 5326151"/>
                <a:gd name="connsiteY5404" fmla="*/ 2774229 h 5209198"/>
                <a:gd name="connsiteX5405" fmla="*/ 2177081 w 5326151"/>
                <a:gd name="connsiteY5405" fmla="*/ 2820905 h 5209198"/>
                <a:gd name="connsiteX5406" fmla="*/ 2171895 w 5326151"/>
                <a:gd name="connsiteY5406" fmla="*/ 2820905 h 5209198"/>
                <a:gd name="connsiteX5407" fmla="*/ 2140777 w 5326151"/>
                <a:gd name="connsiteY5407" fmla="*/ 2794974 h 5209198"/>
                <a:gd name="connsiteX5408" fmla="*/ 2140777 w 5326151"/>
                <a:gd name="connsiteY5408" fmla="*/ 2784601 h 5209198"/>
                <a:gd name="connsiteX5409" fmla="*/ 2145963 w 5326151"/>
                <a:gd name="connsiteY5409" fmla="*/ 2784601 h 5209198"/>
                <a:gd name="connsiteX5410" fmla="*/ 2177081 w 5326151"/>
                <a:gd name="connsiteY5410" fmla="*/ 2810533 h 5209198"/>
                <a:gd name="connsiteX5411" fmla="*/ 2228944 w 5326151"/>
                <a:gd name="connsiteY5411" fmla="*/ 2763856 h 5209198"/>
                <a:gd name="connsiteX5412" fmla="*/ 1847381 w 5326151"/>
                <a:gd name="connsiteY5412" fmla="*/ 2760919 h 5209198"/>
                <a:gd name="connsiteX5413" fmla="*/ 1802590 w 5326151"/>
                <a:gd name="connsiteY5413" fmla="*/ 2800111 h 5209198"/>
                <a:gd name="connsiteX5414" fmla="*/ 1847381 w 5326151"/>
                <a:gd name="connsiteY5414" fmla="*/ 2839303 h 5209198"/>
                <a:gd name="connsiteX5415" fmla="*/ 1886573 w 5326151"/>
                <a:gd name="connsiteY5415" fmla="*/ 2800111 h 5209198"/>
                <a:gd name="connsiteX5416" fmla="*/ 1847381 w 5326151"/>
                <a:gd name="connsiteY5416" fmla="*/ 2760919 h 5209198"/>
                <a:gd name="connsiteX5417" fmla="*/ 1126653 w 5326151"/>
                <a:gd name="connsiteY5417" fmla="*/ 2750797 h 5209198"/>
                <a:gd name="connsiteX5418" fmla="*/ 961043 w 5326151"/>
                <a:gd name="connsiteY5418" fmla="*/ 2916409 h 5209198"/>
                <a:gd name="connsiteX5419" fmla="*/ 1126653 w 5326151"/>
                <a:gd name="connsiteY5419" fmla="*/ 3070979 h 5209198"/>
                <a:gd name="connsiteX5420" fmla="*/ 1281222 w 5326151"/>
                <a:gd name="connsiteY5420" fmla="*/ 2916409 h 5209198"/>
                <a:gd name="connsiteX5421" fmla="*/ 1126653 w 5326151"/>
                <a:gd name="connsiteY5421" fmla="*/ 2750797 h 5209198"/>
                <a:gd name="connsiteX5422" fmla="*/ 1847381 w 5326151"/>
                <a:gd name="connsiteY5422" fmla="*/ 2749722 h 5209198"/>
                <a:gd name="connsiteX5423" fmla="*/ 1897771 w 5326151"/>
                <a:gd name="connsiteY5423" fmla="*/ 2788914 h 5209198"/>
                <a:gd name="connsiteX5424" fmla="*/ 1908969 w 5326151"/>
                <a:gd name="connsiteY5424" fmla="*/ 2788914 h 5209198"/>
                <a:gd name="connsiteX5425" fmla="*/ 1909788 w 5326151"/>
                <a:gd name="connsiteY5425" fmla="*/ 2789118 h 5209198"/>
                <a:gd name="connsiteX5426" fmla="*/ 1914567 w 5326151"/>
                <a:gd name="connsiteY5426" fmla="*/ 2800111 h 5209198"/>
                <a:gd name="connsiteX5427" fmla="*/ 1907264 w 5326151"/>
                <a:gd name="connsiteY5427" fmla="*/ 2816908 h 5209198"/>
                <a:gd name="connsiteX5428" fmla="*/ 1897771 w 5326151"/>
                <a:gd name="connsiteY5428" fmla="*/ 2816908 h 5209198"/>
                <a:gd name="connsiteX5429" fmla="*/ 1847381 w 5326151"/>
                <a:gd name="connsiteY5429" fmla="*/ 2850501 h 5209198"/>
                <a:gd name="connsiteX5430" fmla="*/ 1791393 w 5326151"/>
                <a:gd name="connsiteY5430" fmla="*/ 2800111 h 5209198"/>
                <a:gd name="connsiteX5431" fmla="*/ 1847381 w 5326151"/>
                <a:gd name="connsiteY5431" fmla="*/ 2749722 h 5209198"/>
                <a:gd name="connsiteX5432" fmla="*/ 1673817 w 5326151"/>
                <a:gd name="connsiteY5432" fmla="*/ 2744123 h 5209198"/>
                <a:gd name="connsiteX5433" fmla="*/ 1673817 w 5326151"/>
                <a:gd name="connsiteY5433" fmla="*/ 2777366 h 5209198"/>
                <a:gd name="connsiteX5434" fmla="*/ 1673817 w 5326151"/>
                <a:gd name="connsiteY5434" fmla="*/ 2849583 h 5209198"/>
                <a:gd name="connsiteX5435" fmla="*/ 1673817 w 5326151"/>
                <a:gd name="connsiteY5435" fmla="*/ 2856100 h 5209198"/>
                <a:gd name="connsiteX5436" fmla="*/ 1679416 w 5326151"/>
                <a:gd name="connsiteY5436" fmla="*/ 2850501 h 5209198"/>
                <a:gd name="connsiteX5437" fmla="*/ 1685015 w 5326151"/>
                <a:gd name="connsiteY5437" fmla="*/ 2850501 h 5209198"/>
                <a:gd name="connsiteX5438" fmla="*/ 1685015 w 5326151"/>
                <a:gd name="connsiteY5438" fmla="*/ 2749722 h 5209198"/>
                <a:gd name="connsiteX5439" fmla="*/ 1679416 w 5326151"/>
                <a:gd name="connsiteY5439" fmla="*/ 2749722 h 5209198"/>
                <a:gd name="connsiteX5440" fmla="*/ 1673817 w 5326151"/>
                <a:gd name="connsiteY5440" fmla="*/ 2744123 h 5209198"/>
                <a:gd name="connsiteX5441" fmla="*/ 769205 w 5326151"/>
                <a:gd name="connsiteY5441" fmla="*/ 2740881 h 5209198"/>
                <a:gd name="connsiteX5442" fmla="*/ 775546 w 5326151"/>
                <a:gd name="connsiteY5442" fmla="*/ 2740881 h 5209198"/>
                <a:gd name="connsiteX5443" fmla="*/ 794569 w 5326151"/>
                <a:gd name="connsiteY5443" fmla="*/ 2797993 h 5209198"/>
                <a:gd name="connsiteX5444" fmla="*/ 775546 w 5326151"/>
                <a:gd name="connsiteY5444" fmla="*/ 2855105 h 5209198"/>
                <a:gd name="connsiteX5445" fmla="*/ 769205 w 5326151"/>
                <a:gd name="connsiteY5445" fmla="*/ 2861451 h 5209198"/>
                <a:gd name="connsiteX5446" fmla="*/ 769205 w 5326151"/>
                <a:gd name="connsiteY5446" fmla="*/ 2848759 h 5209198"/>
                <a:gd name="connsiteX5447" fmla="*/ 781887 w 5326151"/>
                <a:gd name="connsiteY5447" fmla="*/ 2797993 h 5209198"/>
                <a:gd name="connsiteX5448" fmla="*/ 769205 w 5326151"/>
                <a:gd name="connsiteY5448" fmla="*/ 2747227 h 5209198"/>
                <a:gd name="connsiteX5449" fmla="*/ 769205 w 5326151"/>
                <a:gd name="connsiteY5449" fmla="*/ 2740881 h 5209198"/>
                <a:gd name="connsiteX5450" fmla="*/ 471182 w 5326151"/>
                <a:gd name="connsiteY5450" fmla="*/ 2740881 h 5209198"/>
                <a:gd name="connsiteX5451" fmla="*/ 483864 w 5326151"/>
                <a:gd name="connsiteY5451" fmla="*/ 2740881 h 5209198"/>
                <a:gd name="connsiteX5452" fmla="*/ 483864 w 5326151"/>
                <a:gd name="connsiteY5452" fmla="*/ 2747227 h 5209198"/>
                <a:gd name="connsiteX5453" fmla="*/ 471182 w 5326151"/>
                <a:gd name="connsiteY5453" fmla="*/ 2797993 h 5209198"/>
                <a:gd name="connsiteX5454" fmla="*/ 483864 w 5326151"/>
                <a:gd name="connsiteY5454" fmla="*/ 2848759 h 5209198"/>
                <a:gd name="connsiteX5455" fmla="*/ 483864 w 5326151"/>
                <a:gd name="connsiteY5455" fmla="*/ 2861451 h 5209198"/>
                <a:gd name="connsiteX5456" fmla="*/ 477523 w 5326151"/>
                <a:gd name="connsiteY5456" fmla="*/ 2861451 h 5209198"/>
                <a:gd name="connsiteX5457" fmla="*/ 471182 w 5326151"/>
                <a:gd name="connsiteY5457" fmla="*/ 2855105 h 5209198"/>
                <a:gd name="connsiteX5458" fmla="*/ 458500 w 5326151"/>
                <a:gd name="connsiteY5458" fmla="*/ 2797993 h 5209198"/>
                <a:gd name="connsiteX5459" fmla="*/ 471182 w 5326151"/>
                <a:gd name="connsiteY5459" fmla="*/ 2740881 h 5209198"/>
                <a:gd name="connsiteX5460" fmla="*/ 3627907 w 5326151"/>
                <a:gd name="connsiteY5460" fmla="*/ 2735806 h 5209198"/>
                <a:gd name="connsiteX5461" fmla="*/ 3642208 w 5326151"/>
                <a:gd name="connsiteY5461" fmla="*/ 2735806 h 5209198"/>
                <a:gd name="connsiteX5462" fmla="*/ 3670808 w 5326151"/>
                <a:gd name="connsiteY5462" fmla="*/ 2828828 h 5209198"/>
                <a:gd name="connsiteX5463" fmla="*/ 3642208 w 5326151"/>
                <a:gd name="connsiteY5463" fmla="*/ 2921851 h 5209198"/>
                <a:gd name="connsiteX5464" fmla="*/ 3635057 w 5326151"/>
                <a:gd name="connsiteY5464" fmla="*/ 2929006 h 5209198"/>
                <a:gd name="connsiteX5465" fmla="*/ 3627907 w 5326151"/>
                <a:gd name="connsiteY5465" fmla="*/ 2929006 h 5209198"/>
                <a:gd name="connsiteX5466" fmla="*/ 3627907 w 5326151"/>
                <a:gd name="connsiteY5466" fmla="*/ 2914695 h 5209198"/>
                <a:gd name="connsiteX5467" fmla="*/ 3656508 w 5326151"/>
                <a:gd name="connsiteY5467" fmla="*/ 2828828 h 5209198"/>
                <a:gd name="connsiteX5468" fmla="*/ 3627907 w 5326151"/>
                <a:gd name="connsiteY5468" fmla="*/ 2742961 h 5209198"/>
                <a:gd name="connsiteX5469" fmla="*/ 3627907 w 5326151"/>
                <a:gd name="connsiteY5469" fmla="*/ 2735806 h 5209198"/>
                <a:gd name="connsiteX5470" fmla="*/ 3248953 w 5326151"/>
                <a:gd name="connsiteY5470" fmla="*/ 2735806 h 5209198"/>
                <a:gd name="connsiteX5471" fmla="*/ 3256103 w 5326151"/>
                <a:gd name="connsiteY5471" fmla="*/ 2735806 h 5209198"/>
                <a:gd name="connsiteX5472" fmla="*/ 3263253 w 5326151"/>
                <a:gd name="connsiteY5472" fmla="*/ 2742961 h 5209198"/>
                <a:gd name="connsiteX5473" fmla="*/ 3234653 w 5326151"/>
                <a:gd name="connsiteY5473" fmla="*/ 2828828 h 5209198"/>
                <a:gd name="connsiteX5474" fmla="*/ 3263253 w 5326151"/>
                <a:gd name="connsiteY5474" fmla="*/ 2914695 h 5209198"/>
                <a:gd name="connsiteX5475" fmla="*/ 3256103 w 5326151"/>
                <a:gd name="connsiteY5475" fmla="*/ 2929006 h 5209198"/>
                <a:gd name="connsiteX5476" fmla="*/ 3248953 w 5326151"/>
                <a:gd name="connsiteY5476" fmla="*/ 2921851 h 5209198"/>
                <a:gd name="connsiteX5477" fmla="*/ 3220353 w 5326151"/>
                <a:gd name="connsiteY5477" fmla="*/ 2828828 h 5209198"/>
                <a:gd name="connsiteX5478" fmla="*/ 3248953 w 5326151"/>
                <a:gd name="connsiteY5478" fmla="*/ 2735806 h 5209198"/>
                <a:gd name="connsiteX5479" fmla="*/ 2552723 w 5326151"/>
                <a:gd name="connsiteY5479" fmla="*/ 2734593 h 5209198"/>
                <a:gd name="connsiteX5480" fmla="*/ 2522117 w 5326151"/>
                <a:gd name="connsiteY5480" fmla="*/ 2765386 h 5209198"/>
                <a:gd name="connsiteX5481" fmla="*/ 2552723 w 5326151"/>
                <a:gd name="connsiteY5481" fmla="*/ 2796180 h 5209198"/>
                <a:gd name="connsiteX5482" fmla="*/ 2583330 w 5326151"/>
                <a:gd name="connsiteY5482" fmla="*/ 2765386 h 5209198"/>
                <a:gd name="connsiteX5483" fmla="*/ 2552723 w 5326151"/>
                <a:gd name="connsiteY5483" fmla="*/ 2734593 h 5209198"/>
                <a:gd name="connsiteX5484" fmla="*/ 1847381 w 5326151"/>
                <a:gd name="connsiteY5484" fmla="*/ 2732925 h 5209198"/>
                <a:gd name="connsiteX5485" fmla="*/ 1780195 w 5326151"/>
                <a:gd name="connsiteY5485" fmla="*/ 2800111 h 5209198"/>
                <a:gd name="connsiteX5486" fmla="*/ 1847381 w 5326151"/>
                <a:gd name="connsiteY5486" fmla="*/ 2867298 h 5209198"/>
                <a:gd name="connsiteX5487" fmla="*/ 1893572 w 5326151"/>
                <a:gd name="connsiteY5487" fmla="*/ 2848402 h 5209198"/>
                <a:gd name="connsiteX5488" fmla="*/ 1907264 w 5326151"/>
                <a:gd name="connsiteY5488" fmla="*/ 2816908 h 5209198"/>
                <a:gd name="connsiteX5489" fmla="*/ 1907569 w 5326151"/>
                <a:gd name="connsiteY5489" fmla="*/ 2816908 h 5209198"/>
                <a:gd name="connsiteX5490" fmla="*/ 1908969 w 5326151"/>
                <a:gd name="connsiteY5490" fmla="*/ 2816908 h 5209198"/>
                <a:gd name="connsiteX5491" fmla="*/ 1914567 w 5326151"/>
                <a:gd name="connsiteY5491" fmla="*/ 2811309 h 5209198"/>
                <a:gd name="connsiteX5492" fmla="*/ 1914567 w 5326151"/>
                <a:gd name="connsiteY5492" fmla="*/ 2800111 h 5209198"/>
                <a:gd name="connsiteX5493" fmla="*/ 1914567 w 5326151"/>
                <a:gd name="connsiteY5493" fmla="*/ 2796612 h 5209198"/>
                <a:gd name="connsiteX5494" fmla="*/ 1914567 w 5326151"/>
                <a:gd name="connsiteY5494" fmla="*/ 2794513 h 5209198"/>
                <a:gd name="connsiteX5495" fmla="*/ 1911768 w 5326151"/>
                <a:gd name="connsiteY5495" fmla="*/ 2789614 h 5209198"/>
                <a:gd name="connsiteX5496" fmla="*/ 1909788 w 5326151"/>
                <a:gd name="connsiteY5496" fmla="*/ 2789118 h 5209198"/>
                <a:gd name="connsiteX5497" fmla="*/ 1893572 w 5326151"/>
                <a:gd name="connsiteY5497" fmla="*/ 2751821 h 5209198"/>
                <a:gd name="connsiteX5498" fmla="*/ 1847381 w 5326151"/>
                <a:gd name="connsiteY5498" fmla="*/ 2732925 h 5209198"/>
                <a:gd name="connsiteX5499" fmla="*/ 1479539 w 5326151"/>
                <a:gd name="connsiteY5499" fmla="*/ 2731574 h 5209198"/>
                <a:gd name="connsiteX5500" fmla="*/ 1490765 w 5326151"/>
                <a:gd name="connsiteY5500" fmla="*/ 2731574 h 5209198"/>
                <a:gd name="connsiteX5501" fmla="*/ 1490765 w 5326151"/>
                <a:gd name="connsiteY5501" fmla="*/ 2791256 h 5209198"/>
                <a:gd name="connsiteX5502" fmla="*/ 1498249 w 5326151"/>
                <a:gd name="connsiteY5502" fmla="*/ 2802446 h 5209198"/>
                <a:gd name="connsiteX5503" fmla="*/ 1546894 w 5326151"/>
                <a:gd name="connsiteY5503" fmla="*/ 2802446 h 5209198"/>
                <a:gd name="connsiteX5504" fmla="*/ 1546894 w 5326151"/>
                <a:gd name="connsiteY5504" fmla="*/ 2813636 h 5209198"/>
                <a:gd name="connsiteX5505" fmla="*/ 1498249 w 5326151"/>
                <a:gd name="connsiteY5505" fmla="*/ 2813636 h 5209198"/>
                <a:gd name="connsiteX5506" fmla="*/ 1483281 w 5326151"/>
                <a:gd name="connsiteY5506" fmla="*/ 2821097 h 5209198"/>
                <a:gd name="connsiteX5507" fmla="*/ 1468313 w 5326151"/>
                <a:gd name="connsiteY5507" fmla="*/ 2806176 h 5209198"/>
                <a:gd name="connsiteX5508" fmla="*/ 1479539 w 5326151"/>
                <a:gd name="connsiteY5508" fmla="*/ 2791256 h 5209198"/>
                <a:gd name="connsiteX5509" fmla="*/ 1479539 w 5326151"/>
                <a:gd name="connsiteY5509" fmla="*/ 2731574 h 5209198"/>
                <a:gd name="connsiteX5510" fmla="*/ 1487023 w 5326151"/>
                <a:gd name="connsiteY5510" fmla="*/ 2724114 h 5209198"/>
                <a:gd name="connsiteX5511" fmla="*/ 1400958 w 5326151"/>
                <a:gd name="connsiteY5511" fmla="*/ 2809906 h 5209198"/>
                <a:gd name="connsiteX5512" fmla="*/ 1487023 w 5326151"/>
                <a:gd name="connsiteY5512" fmla="*/ 2895699 h 5209198"/>
                <a:gd name="connsiteX5513" fmla="*/ 1573087 w 5326151"/>
                <a:gd name="connsiteY5513" fmla="*/ 2809906 h 5209198"/>
                <a:gd name="connsiteX5514" fmla="*/ 1487023 w 5326151"/>
                <a:gd name="connsiteY5514" fmla="*/ 2724114 h 5209198"/>
                <a:gd name="connsiteX5515" fmla="*/ 2552723 w 5326151"/>
                <a:gd name="connsiteY5515" fmla="*/ 2722275 h 5209198"/>
                <a:gd name="connsiteX5516" fmla="*/ 2595573 w 5326151"/>
                <a:gd name="connsiteY5516" fmla="*/ 2765386 h 5209198"/>
                <a:gd name="connsiteX5517" fmla="*/ 2552723 w 5326151"/>
                <a:gd name="connsiteY5517" fmla="*/ 2808498 h 5209198"/>
                <a:gd name="connsiteX5518" fmla="*/ 2509874 w 5326151"/>
                <a:gd name="connsiteY5518" fmla="*/ 2765386 h 5209198"/>
                <a:gd name="connsiteX5519" fmla="*/ 2552723 w 5326151"/>
                <a:gd name="connsiteY5519" fmla="*/ 2722275 h 5209198"/>
                <a:gd name="connsiteX5520" fmla="*/ 1847381 w 5326151"/>
                <a:gd name="connsiteY5520" fmla="*/ 2721727 h 5209198"/>
                <a:gd name="connsiteX5521" fmla="*/ 1925765 w 5326151"/>
                <a:gd name="connsiteY5521" fmla="*/ 2800111 h 5209198"/>
                <a:gd name="connsiteX5522" fmla="*/ 1847381 w 5326151"/>
                <a:gd name="connsiteY5522" fmla="*/ 2878495 h 5209198"/>
                <a:gd name="connsiteX5523" fmla="*/ 1768997 w 5326151"/>
                <a:gd name="connsiteY5523" fmla="*/ 2800111 h 5209198"/>
                <a:gd name="connsiteX5524" fmla="*/ 1847381 w 5326151"/>
                <a:gd name="connsiteY5524" fmla="*/ 2721727 h 5209198"/>
                <a:gd name="connsiteX5525" fmla="*/ 3363354 w 5326151"/>
                <a:gd name="connsiteY5525" fmla="*/ 2721495 h 5209198"/>
                <a:gd name="connsiteX5526" fmla="*/ 3363354 w 5326151"/>
                <a:gd name="connsiteY5526" fmla="*/ 3014873 h 5209198"/>
                <a:gd name="connsiteX5527" fmla="*/ 3527806 w 5326151"/>
                <a:gd name="connsiteY5527" fmla="*/ 3014873 h 5209198"/>
                <a:gd name="connsiteX5528" fmla="*/ 3527806 w 5326151"/>
                <a:gd name="connsiteY5528" fmla="*/ 2721495 h 5209198"/>
                <a:gd name="connsiteX5529" fmla="*/ 3363354 w 5326151"/>
                <a:gd name="connsiteY5529" fmla="*/ 2721495 h 5209198"/>
                <a:gd name="connsiteX5530" fmla="*/ 1126653 w 5326151"/>
                <a:gd name="connsiteY5530" fmla="*/ 2717675 h 5209198"/>
                <a:gd name="connsiteX5531" fmla="*/ 1314344 w 5326151"/>
                <a:gd name="connsiteY5531" fmla="*/ 2916409 h 5209198"/>
                <a:gd name="connsiteX5532" fmla="*/ 1126653 w 5326151"/>
                <a:gd name="connsiteY5532" fmla="*/ 3104101 h 5209198"/>
                <a:gd name="connsiteX5533" fmla="*/ 927921 w 5326151"/>
                <a:gd name="connsiteY5533" fmla="*/ 2916409 h 5209198"/>
                <a:gd name="connsiteX5534" fmla="*/ 1126653 w 5326151"/>
                <a:gd name="connsiteY5534" fmla="*/ 2717675 h 5209198"/>
                <a:gd name="connsiteX5535" fmla="*/ 2187453 w 5326151"/>
                <a:gd name="connsiteY5535" fmla="*/ 2717179 h 5209198"/>
                <a:gd name="connsiteX5536" fmla="*/ 2109659 w 5326151"/>
                <a:gd name="connsiteY5536" fmla="*/ 2794974 h 5209198"/>
                <a:gd name="connsiteX5537" fmla="*/ 2187453 w 5326151"/>
                <a:gd name="connsiteY5537" fmla="*/ 2867582 h 5209198"/>
                <a:gd name="connsiteX5538" fmla="*/ 2260061 w 5326151"/>
                <a:gd name="connsiteY5538" fmla="*/ 2794974 h 5209198"/>
                <a:gd name="connsiteX5539" fmla="*/ 2187453 w 5326151"/>
                <a:gd name="connsiteY5539" fmla="*/ 2717179 h 5209198"/>
                <a:gd name="connsiteX5540" fmla="*/ 1487023 w 5326151"/>
                <a:gd name="connsiteY5540" fmla="*/ 2716653 h 5209198"/>
                <a:gd name="connsiteX5541" fmla="*/ 1576829 w 5326151"/>
                <a:gd name="connsiteY5541" fmla="*/ 2809906 h 5209198"/>
                <a:gd name="connsiteX5542" fmla="*/ 1487023 w 5326151"/>
                <a:gd name="connsiteY5542" fmla="*/ 2899429 h 5209198"/>
                <a:gd name="connsiteX5543" fmla="*/ 1393474 w 5326151"/>
                <a:gd name="connsiteY5543" fmla="*/ 2809906 h 5209198"/>
                <a:gd name="connsiteX5544" fmla="*/ 1487023 w 5326151"/>
                <a:gd name="connsiteY5544" fmla="*/ 2716653 h 5209198"/>
                <a:gd name="connsiteX5545" fmla="*/ 1953759 w 5326151"/>
                <a:gd name="connsiteY5545" fmla="*/ 2716129 h 5209198"/>
                <a:gd name="connsiteX5546" fmla="*/ 1948161 w 5326151"/>
                <a:gd name="connsiteY5546" fmla="*/ 2721727 h 5209198"/>
                <a:gd name="connsiteX5547" fmla="*/ 1953759 w 5326151"/>
                <a:gd name="connsiteY5547" fmla="*/ 2721727 h 5209198"/>
                <a:gd name="connsiteX5548" fmla="*/ 1959358 w 5326151"/>
                <a:gd name="connsiteY5548" fmla="*/ 2721727 h 5209198"/>
                <a:gd name="connsiteX5549" fmla="*/ 1953759 w 5326151"/>
                <a:gd name="connsiteY5549" fmla="*/ 2716129 h 5209198"/>
                <a:gd name="connsiteX5550" fmla="*/ 788228 w 5326151"/>
                <a:gd name="connsiteY5550" fmla="*/ 2715498 h 5209198"/>
                <a:gd name="connsiteX5551" fmla="*/ 800909 w 5326151"/>
                <a:gd name="connsiteY5551" fmla="*/ 2715498 h 5209198"/>
                <a:gd name="connsiteX5552" fmla="*/ 826273 w 5326151"/>
                <a:gd name="connsiteY5552" fmla="*/ 2797993 h 5209198"/>
                <a:gd name="connsiteX5553" fmla="*/ 800909 w 5326151"/>
                <a:gd name="connsiteY5553" fmla="*/ 2880488 h 5209198"/>
                <a:gd name="connsiteX5554" fmla="*/ 794569 w 5326151"/>
                <a:gd name="connsiteY5554" fmla="*/ 2886834 h 5209198"/>
                <a:gd name="connsiteX5555" fmla="*/ 788228 w 5326151"/>
                <a:gd name="connsiteY5555" fmla="*/ 2886834 h 5209198"/>
                <a:gd name="connsiteX5556" fmla="*/ 788228 w 5326151"/>
                <a:gd name="connsiteY5556" fmla="*/ 2874143 h 5209198"/>
                <a:gd name="connsiteX5557" fmla="*/ 813591 w 5326151"/>
                <a:gd name="connsiteY5557" fmla="*/ 2797993 h 5209198"/>
                <a:gd name="connsiteX5558" fmla="*/ 788228 w 5326151"/>
                <a:gd name="connsiteY5558" fmla="*/ 2721844 h 5209198"/>
                <a:gd name="connsiteX5559" fmla="*/ 788228 w 5326151"/>
                <a:gd name="connsiteY5559" fmla="*/ 2715498 h 5209198"/>
                <a:gd name="connsiteX5560" fmla="*/ 452159 w 5326151"/>
                <a:gd name="connsiteY5560" fmla="*/ 2715498 h 5209198"/>
                <a:gd name="connsiteX5561" fmla="*/ 458500 w 5326151"/>
                <a:gd name="connsiteY5561" fmla="*/ 2715498 h 5209198"/>
                <a:gd name="connsiteX5562" fmla="*/ 464841 w 5326151"/>
                <a:gd name="connsiteY5562" fmla="*/ 2721844 h 5209198"/>
                <a:gd name="connsiteX5563" fmla="*/ 439477 w 5326151"/>
                <a:gd name="connsiteY5563" fmla="*/ 2797993 h 5209198"/>
                <a:gd name="connsiteX5564" fmla="*/ 464841 w 5326151"/>
                <a:gd name="connsiteY5564" fmla="*/ 2874143 h 5209198"/>
                <a:gd name="connsiteX5565" fmla="*/ 458500 w 5326151"/>
                <a:gd name="connsiteY5565" fmla="*/ 2886834 h 5209198"/>
                <a:gd name="connsiteX5566" fmla="*/ 452159 w 5326151"/>
                <a:gd name="connsiteY5566" fmla="*/ 2880488 h 5209198"/>
                <a:gd name="connsiteX5567" fmla="*/ 426795 w 5326151"/>
                <a:gd name="connsiteY5567" fmla="*/ 2797993 h 5209198"/>
                <a:gd name="connsiteX5568" fmla="*/ 452159 w 5326151"/>
                <a:gd name="connsiteY5568" fmla="*/ 2715498 h 5209198"/>
                <a:gd name="connsiteX5569" fmla="*/ 1487023 w 5326151"/>
                <a:gd name="connsiteY5569" fmla="*/ 2709193 h 5209198"/>
                <a:gd name="connsiteX5570" fmla="*/ 1385990 w 5326151"/>
                <a:gd name="connsiteY5570" fmla="*/ 2809906 h 5209198"/>
                <a:gd name="connsiteX5571" fmla="*/ 1487023 w 5326151"/>
                <a:gd name="connsiteY5571" fmla="*/ 2910619 h 5209198"/>
                <a:gd name="connsiteX5572" fmla="*/ 1588055 w 5326151"/>
                <a:gd name="connsiteY5572" fmla="*/ 2809906 h 5209198"/>
                <a:gd name="connsiteX5573" fmla="*/ 1487023 w 5326151"/>
                <a:gd name="connsiteY5573" fmla="*/ 2709193 h 5209198"/>
                <a:gd name="connsiteX5574" fmla="*/ 3356204 w 5326151"/>
                <a:gd name="connsiteY5574" fmla="*/ 2707184 h 5209198"/>
                <a:gd name="connsiteX5575" fmla="*/ 3534956 w 5326151"/>
                <a:gd name="connsiteY5575" fmla="*/ 2707184 h 5209198"/>
                <a:gd name="connsiteX5576" fmla="*/ 3542106 w 5326151"/>
                <a:gd name="connsiteY5576" fmla="*/ 2714339 h 5209198"/>
                <a:gd name="connsiteX5577" fmla="*/ 3542106 w 5326151"/>
                <a:gd name="connsiteY5577" fmla="*/ 3022029 h 5209198"/>
                <a:gd name="connsiteX5578" fmla="*/ 3534956 w 5326151"/>
                <a:gd name="connsiteY5578" fmla="*/ 3029184 h 5209198"/>
                <a:gd name="connsiteX5579" fmla="*/ 3356204 w 5326151"/>
                <a:gd name="connsiteY5579" fmla="*/ 3029184 h 5209198"/>
                <a:gd name="connsiteX5580" fmla="*/ 3349054 w 5326151"/>
                <a:gd name="connsiteY5580" fmla="*/ 3022029 h 5209198"/>
                <a:gd name="connsiteX5581" fmla="*/ 3349054 w 5326151"/>
                <a:gd name="connsiteY5581" fmla="*/ 2714339 h 5209198"/>
                <a:gd name="connsiteX5582" fmla="*/ 3356204 w 5326151"/>
                <a:gd name="connsiteY5582" fmla="*/ 2707184 h 5209198"/>
                <a:gd name="connsiteX5583" fmla="*/ 1953759 w 5326151"/>
                <a:gd name="connsiteY5583" fmla="*/ 2704931 h 5209198"/>
                <a:gd name="connsiteX5584" fmla="*/ 1970556 w 5326151"/>
                <a:gd name="connsiteY5584" fmla="*/ 2721727 h 5209198"/>
                <a:gd name="connsiteX5585" fmla="*/ 1959358 w 5326151"/>
                <a:gd name="connsiteY5585" fmla="*/ 2732925 h 5209198"/>
                <a:gd name="connsiteX5586" fmla="*/ 1959358 w 5326151"/>
                <a:gd name="connsiteY5586" fmla="*/ 2867298 h 5209198"/>
                <a:gd name="connsiteX5587" fmla="*/ 1970556 w 5326151"/>
                <a:gd name="connsiteY5587" fmla="*/ 2884094 h 5209198"/>
                <a:gd name="connsiteX5588" fmla="*/ 1953759 w 5326151"/>
                <a:gd name="connsiteY5588" fmla="*/ 2895292 h 5209198"/>
                <a:gd name="connsiteX5589" fmla="*/ 1936963 w 5326151"/>
                <a:gd name="connsiteY5589" fmla="*/ 2884094 h 5209198"/>
                <a:gd name="connsiteX5590" fmla="*/ 1948161 w 5326151"/>
                <a:gd name="connsiteY5590" fmla="*/ 2867298 h 5209198"/>
                <a:gd name="connsiteX5591" fmla="*/ 1948161 w 5326151"/>
                <a:gd name="connsiteY5591" fmla="*/ 2732925 h 5209198"/>
                <a:gd name="connsiteX5592" fmla="*/ 1936963 w 5326151"/>
                <a:gd name="connsiteY5592" fmla="*/ 2721727 h 5209198"/>
                <a:gd name="connsiteX5593" fmla="*/ 1953759 w 5326151"/>
                <a:gd name="connsiteY5593" fmla="*/ 2704931 h 5209198"/>
                <a:gd name="connsiteX5594" fmla="*/ 3660083 w 5326151"/>
                <a:gd name="connsiteY5594" fmla="*/ 2704500 h 5209198"/>
                <a:gd name="connsiteX5595" fmla="*/ 3663658 w 5326151"/>
                <a:gd name="connsiteY5595" fmla="*/ 2707184 h 5209198"/>
                <a:gd name="connsiteX5596" fmla="*/ 3706558 w 5326151"/>
                <a:gd name="connsiteY5596" fmla="*/ 2828828 h 5209198"/>
                <a:gd name="connsiteX5597" fmla="*/ 3663658 w 5326151"/>
                <a:gd name="connsiteY5597" fmla="*/ 2957628 h 5209198"/>
                <a:gd name="connsiteX5598" fmla="*/ 3656508 w 5326151"/>
                <a:gd name="connsiteY5598" fmla="*/ 2957628 h 5209198"/>
                <a:gd name="connsiteX5599" fmla="*/ 3649358 w 5326151"/>
                <a:gd name="connsiteY5599" fmla="*/ 2943317 h 5209198"/>
                <a:gd name="connsiteX5600" fmla="*/ 3692258 w 5326151"/>
                <a:gd name="connsiteY5600" fmla="*/ 2828828 h 5209198"/>
                <a:gd name="connsiteX5601" fmla="*/ 3649358 w 5326151"/>
                <a:gd name="connsiteY5601" fmla="*/ 2714339 h 5209198"/>
                <a:gd name="connsiteX5602" fmla="*/ 3656508 w 5326151"/>
                <a:gd name="connsiteY5602" fmla="*/ 2707184 h 5209198"/>
                <a:gd name="connsiteX5603" fmla="*/ 3660083 w 5326151"/>
                <a:gd name="connsiteY5603" fmla="*/ 2704500 h 5209198"/>
                <a:gd name="connsiteX5604" fmla="*/ 3231078 w 5326151"/>
                <a:gd name="connsiteY5604" fmla="*/ 2704500 h 5209198"/>
                <a:gd name="connsiteX5605" fmla="*/ 3234653 w 5326151"/>
                <a:gd name="connsiteY5605" fmla="*/ 2707184 h 5209198"/>
                <a:gd name="connsiteX5606" fmla="*/ 3234653 w 5326151"/>
                <a:gd name="connsiteY5606" fmla="*/ 2714339 h 5209198"/>
                <a:gd name="connsiteX5607" fmla="*/ 3191752 w 5326151"/>
                <a:gd name="connsiteY5607" fmla="*/ 2828828 h 5209198"/>
                <a:gd name="connsiteX5608" fmla="*/ 3234653 w 5326151"/>
                <a:gd name="connsiteY5608" fmla="*/ 2943317 h 5209198"/>
                <a:gd name="connsiteX5609" fmla="*/ 3234653 w 5326151"/>
                <a:gd name="connsiteY5609" fmla="*/ 2957628 h 5209198"/>
                <a:gd name="connsiteX5610" fmla="*/ 3227503 w 5326151"/>
                <a:gd name="connsiteY5610" fmla="*/ 2957628 h 5209198"/>
                <a:gd name="connsiteX5611" fmla="*/ 3177452 w 5326151"/>
                <a:gd name="connsiteY5611" fmla="*/ 2828828 h 5209198"/>
                <a:gd name="connsiteX5612" fmla="*/ 3227503 w 5326151"/>
                <a:gd name="connsiteY5612" fmla="*/ 2707184 h 5209198"/>
                <a:gd name="connsiteX5613" fmla="*/ 3231078 w 5326151"/>
                <a:gd name="connsiteY5613" fmla="*/ 2704500 h 5209198"/>
                <a:gd name="connsiteX5614" fmla="*/ 553614 w 5326151"/>
                <a:gd name="connsiteY5614" fmla="*/ 2702806 h 5209198"/>
                <a:gd name="connsiteX5615" fmla="*/ 553614 w 5326151"/>
                <a:gd name="connsiteY5615" fmla="*/ 2962984 h 5209198"/>
                <a:gd name="connsiteX5616" fmla="*/ 699455 w 5326151"/>
                <a:gd name="connsiteY5616" fmla="*/ 2962984 h 5209198"/>
                <a:gd name="connsiteX5617" fmla="*/ 699455 w 5326151"/>
                <a:gd name="connsiteY5617" fmla="*/ 2702806 h 5209198"/>
                <a:gd name="connsiteX5618" fmla="*/ 553614 w 5326151"/>
                <a:gd name="connsiteY5618" fmla="*/ 2702806 h 5209198"/>
                <a:gd name="connsiteX5619" fmla="*/ 1539410 w 5326151"/>
                <a:gd name="connsiteY5619" fmla="*/ 2701733 h 5209198"/>
                <a:gd name="connsiteX5620" fmla="*/ 1565603 w 5326151"/>
                <a:gd name="connsiteY5620" fmla="*/ 2720384 h 5209198"/>
                <a:gd name="connsiteX5621" fmla="*/ 1561862 w 5326151"/>
                <a:gd name="connsiteY5621" fmla="*/ 2709193 h 5209198"/>
                <a:gd name="connsiteX5622" fmla="*/ 1550636 w 5326151"/>
                <a:gd name="connsiteY5622" fmla="*/ 2701733 h 5209198"/>
                <a:gd name="connsiteX5623" fmla="*/ 1539410 w 5326151"/>
                <a:gd name="connsiteY5623" fmla="*/ 2701733 h 5209198"/>
                <a:gd name="connsiteX5624" fmla="*/ 2187453 w 5326151"/>
                <a:gd name="connsiteY5624" fmla="*/ 2701620 h 5209198"/>
                <a:gd name="connsiteX5625" fmla="*/ 2275620 w 5326151"/>
                <a:gd name="connsiteY5625" fmla="*/ 2794974 h 5209198"/>
                <a:gd name="connsiteX5626" fmla="*/ 2187453 w 5326151"/>
                <a:gd name="connsiteY5626" fmla="*/ 2883141 h 5209198"/>
                <a:gd name="connsiteX5627" fmla="*/ 2094100 w 5326151"/>
                <a:gd name="connsiteY5627" fmla="*/ 2794974 h 5209198"/>
                <a:gd name="connsiteX5628" fmla="*/ 2187453 w 5326151"/>
                <a:gd name="connsiteY5628" fmla="*/ 2701620 h 5209198"/>
                <a:gd name="connsiteX5629" fmla="*/ 1427152 w 5326151"/>
                <a:gd name="connsiteY5629" fmla="*/ 2698003 h 5209198"/>
                <a:gd name="connsiteX5630" fmla="*/ 1419668 w 5326151"/>
                <a:gd name="connsiteY5630" fmla="*/ 2701733 h 5209198"/>
                <a:gd name="connsiteX5631" fmla="*/ 1408442 w 5326151"/>
                <a:gd name="connsiteY5631" fmla="*/ 2709193 h 5209198"/>
                <a:gd name="connsiteX5632" fmla="*/ 1404700 w 5326151"/>
                <a:gd name="connsiteY5632" fmla="*/ 2720384 h 5209198"/>
                <a:gd name="connsiteX5633" fmla="*/ 1434636 w 5326151"/>
                <a:gd name="connsiteY5633" fmla="*/ 2701733 h 5209198"/>
                <a:gd name="connsiteX5634" fmla="*/ 1427152 w 5326151"/>
                <a:gd name="connsiteY5634" fmla="*/ 2698003 h 5209198"/>
                <a:gd name="connsiteX5635" fmla="*/ 2534359 w 5326151"/>
                <a:gd name="connsiteY5635" fmla="*/ 2697640 h 5209198"/>
                <a:gd name="connsiteX5636" fmla="*/ 2528238 w 5326151"/>
                <a:gd name="connsiteY5636" fmla="*/ 2703799 h 5209198"/>
                <a:gd name="connsiteX5637" fmla="*/ 2522117 w 5326151"/>
                <a:gd name="connsiteY5637" fmla="*/ 2722275 h 5209198"/>
                <a:gd name="connsiteX5638" fmla="*/ 2497632 w 5326151"/>
                <a:gd name="connsiteY5638" fmla="*/ 2722275 h 5209198"/>
                <a:gd name="connsiteX5639" fmla="*/ 2491510 w 5326151"/>
                <a:gd name="connsiteY5639" fmla="*/ 2728434 h 5209198"/>
                <a:gd name="connsiteX5640" fmla="*/ 2497632 w 5326151"/>
                <a:gd name="connsiteY5640" fmla="*/ 2746910 h 5209198"/>
                <a:gd name="connsiteX5641" fmla="*/ 2485389 w 5326151"/>
                <a:gd name="connsiteY5641" fmla="*/ 2765386 h 5209198"/>
                <a:gd name="connsiteX5642" fmla="*/ 2485389 w 5326151"/>
                <a:gd name="connsiteY5642" fmla="*/ 2771545 h 5209198"/>
                <a:gd name="connsiteX5643" fmla="*/ 2497632 w 5326151"/>
                <a:gd name="connsiteY5643" fmla="*/ 2783863 h 5209198"/>
                <a:gd name="connsiteX5644" fmla="*/ 2491510 w 5326151"/>
                <a:gd name="connsiteY5644" fmla="*/ 2808498 h 5209198"/>
                <a:gd name="connsiteX5645" fmla="*/ 2497632 w 5326151"/>
                <a:gd name="connsiteY5645" fmla="*/ 2814656 h 5209198"/>
                <a:gd name="connsiteX5646" fmla="*/ 2522117 w 5326151"/>
                <a:gd name="connsiteY5646" fmla="*/ 2814656 h 5209198"/>
                <a:gd name="connsiteX5647" fmla="*/ 2528238 w 5326151"/>
                <a:gd name="connsiteY5647" fmla="*/ 2833133 h 5209198"/>
                <a:gd name="connsiteX5648" fmla="*/ 2534359 w 5326151"/>
                <a:gd name="connsiteY5648" fmla="*/ 2833133 h 5209198"/>
                <a:gd name="connsiteX5649" fmla="*/ 2552723 w 5326151"/>
                <a:gd name="connsiteY5649" fmla="*/ 2826974 h 5209198"/>
                <a:gd name="connsiteX5650" fmla="*/ 2571087 w 5326151"/>
                <a:gd name="connsiteY5650" fmla="*/ 2833133 h 5209198"/>
                <a:gd name="connsiteX5651" fmla="*/ 2577209 w 5326151"/>
                <a:gd name="connsiteY5651" fmla="*/ 2833133 h 5209198"/>
                <a:gd name="connsiteX5652" fmla="*/ 2583330 w 5326151"/>
                <a:gd name="connsiteY5652" fmla="*/ 2814656 h 5209198"/>
                <a:gd name="connsiteX5653" fmla="*/ 2607815 w 5326151"/>
                <a:gd name="connsiteY5653" fmla="*/ 2814656 h 5209198"/>
                <a:gd name="connsiteX5654" fmla="*/ 2613937 w 5326151"/>
                <a:gd name="connsiteY5654" fmla="*/ 2808498 h 5209198"/>
                <a:gd name="connsiteX5655" fmla="*/ 2607815 w 5326151"/>
                <a:gd name="connsiteY5655" fmla="*/ 2783863 h 5209198"/>
                <a:gd name="connsiteX5656" fmla="*/ 2620058 w 5326151"/>
                <a:gd name="connsiteY5656" fmla="*/ 2771545 h 5209198"/>
                <a:gd name="connsiteX5657" fmla="*/ 2626179 w 5326151"/>
                <a:gd name="connsiteY5657" fmla="*/ 2765386 h 5209198"/>
                <a:gd name="connsiteX5658" fmla="*/ 2620058 w 5326151"/>
                <a:gd name="connsiteY5658" fmla="*/ 2765386 h 5209198"/>
                <a:gd name="connsiteX5659" fmla="*/ 2607815 w 5326151"/>
                <a:gd name="connsiteY5659" fmla="*/ 2746910 h 5209198"/>
                <a:gd name="connsiteX5660" fmla="*/ 2613937 w 5326151"/>
                <a:gd name="connsiteY5660" fmla="*/ 2728434 h 5209198"/>
                <a:gd name="connsiteX5661" fmla="*/ 2607815 w 5326151"/>
                <a:gd name="connsiteY5661" fmla="*/ 2722275 h 5209198"/>
                <a:gd name="connsiteX5662" fmla="*/ 2583330 w 5326151"/>
                <a:gd name="connsiteY5662" fmla="*/ 2722275 h 5209198"/>
                <a:gd name="connsiteX5663" fmla="*/ 2577209 w 5326151"/>
                <a:gd name="connsiteY5663" fmla="*/ 2703799 h 5209198"/>
                <a:gd name="connsiteX5664" fmla="*/ 2571087 w 5326151"/>
                <a:gd name="connsiteY5664" fmla="*/ 2697640 h 5209198"/>
                <a:gd name="connsiteX5665" fmla="*/ 2552723 w 5326151"/>
                <a:gd name="connsiteY5665" fmla="*/ 2709958 h 5209198"/>
                <a:gd name="connsiteX5666" fmla="*/ 2534359 w 5326151"/>
                <a:gd name="connsiteY5666" fmla="*/ 2697640 h 5209198"/>
                <a:gd name="connsiteX5667" fmla="*/ 3011067 w 5326151"/>
                <a:gd name="connsiteY5667" fmla="*/ 2696760 h 5209198"/>
                <a:gd name="connsiteX5668" fmla="*/ 3022108 w 5326151"/>
                <a:gd name="connsiteY5668" fmla="*/ 2696760 h 5209198"/>
                <a:gd name="connsiteX5669" fmla="*/ 3022108 w 5326151"/>
                <a:gd name="connsiteY5669" fmla="*/ 2718842 h 5209198"/>
                <a:gd name="connsiteX5670" fmla="*/ 2900661 w 5326151"/>
                <a:gd name="connsiteY5670" fmla="*/ 2818208 h 5209198"/>
                <a:gd name="connsiteX5671" fmla="*/ 2889620 w 5326151"/>
                <a:gd name="connsiteY5671" fmla="*/ 2818208 h 5209198"/>
                <a:gd name="connsiteX5672" fmla="*/ 2823376 w 5326151"/>
                <a:gd name="connsiteY5672" fmla="*/ 2763005 h 5209198"/>
                <a:gd name="connsiteX5673" fmla="*/ 2823376 w 5326151"/>
                <a:gd name="connsiteY5673" fmla="*/ 2740923 h 5209198"/>
                <a:gd name="connsiteX5674" fmla="*/ 2834417 w 5326151"/>
                <a:gd name="connsiteY5674" fmla="*/ 2740923 h 5209198"/>
                <a:gd name="connsiteX5675" fmla="*/ 2900661 w 5326151"/>
                <a:gd name="connsiteY5675" fmla="*/ 2796127 h 5209198"/>
                <a:gd name="connsiteX5676" fmla="*/ 3011067 w 5326151"/>
                <a:gd name="connsiteY5676" fmla="*/ 2696760 h 5209198"/>
                <a:gd name="connsiteX5677" fmla="*/ 1431829 w 5326151"/>
                <a:gd name="connsiteY5677" fmla="*/ 2693807 h 5209198"/>
                <a:gd name="connsiteX5678" fmla="*/ 1442119 w 5326151"/>
                <a:gd name="connsiteY5678" fmla="*/ 2701733 h 5209198"/>
                <a:gd name="connsiteX5679" fmla="*/ 1427152 w 5326151"/>
                <a:gd name="connsiteY5679" fmla="*/ 2712923 h 5209198"/>
                <a:gd name="connsiteX5680" fmla="*/ 1427152 w 5326151"/>
                <a:gd name="connsiteY5680" fmla="*/ 2716653 h 5209198"/>
                <a:gd name="connsiteX5681" fmla="*/ 1487023 w 5326151"/>
                <a:gd name="connsiteY5681" fmla="*/ 2698003 h 5209198"/>
                <a:gd name="connsiteX5682" fmla="*/ 1546894 w 5326151"/>
                <a:gd name="connsiteY5682" fmla="*/ 2716653 h 5209198"/>
                <a:gd name="connsiteX5683" fmla="*/ 1546894 w 5326151"/>
                <a:gd name="connsiteY5683" fmla="*/ 2712923 h 5209198"/>
                <a:gd name="connsiteX5684" fmla="*/ 1528184 w 5326151"/>
                <a:gd name="connsiteY5684" fmla="*/ 2701733 h 5209198"/>
                <a:gd name="connsiteX5685" fmla="*/ 1531926 w 5326151"/>
                <a:gd name="connsiteY5685" fmla="*/ 2701733 h 5209198"/>
                <a:gd name="connsiteX5686" fmla="*/ 1541749 w 5326151"/>
                <a:gd name="connsiteY5686" fmla="*/ 2693807 h 5209198"/>
                <a:gd name="connsiteX5687" fmla="*/ 1554378 w 5326151"/>
                <a:gd name="connsiteY5687" fmla="*/ 2694273 h 5209198"/>
                <a:gd name="connsiteX5688" fmla="*/ 1565603 w 5326151"/>
                <a:gd name="connsiteY5688" fmla="*/ 2701733 h 5209198"/>
                <a:gd name="connsiteX5689" fmla="*/ 1569345 w 5326151"/>
                <a:gd name="connsiteY5689" fmla="*/ 2727844 h 5209198"/>
                <a:gd name="connsiteX5690" fmla="*/ 1550636 w 5326151"/>
                <a:gd name="connsiteY5690" fmla="*/ 2716653 h 5209198"/>
                <a:gd name="connsiteX5691" fmla="*/ 1550636 w 5326151"/>
                <a:gd name="connsiteY5691" fmla="*/ 2720384 h 5209198"/>
                <a:gd name="connsiteX5692" fmla="*/ 1595539 w 5326151"/>
                <a:gd name="connsiteY5692" fmla="*/ 2783795 h 5209198"/>
                <a:gd name="connsiteX5693" fmla="*/ 1610507 w 5326151"/>
                <a:gd name="connsiteY5693" fmla="*/ 2802446 h 5209198"/>
                <a:gd name="connsiteX5694" fmla="*/ 1610507 w 5326151"/>
                <a:gd name="connsiteY5694" fmla="*/ 2813636 h 5209198"/>
                <a:gd name="connsiteX5695" fmla="*/ 1595539 w 5326151"/>
                <a:gd name="connsiteY5695" fmla="*/ 2832287 h 5209198"/>
                <a:gd name="connsiteX5696" fmla="*/ 1554378 w 5326151"/>
                <a:gd name="connsiteY5696" fmla="*/ 2895699 h 5209198"/>
                <a:gd name="connsiteX5697" fmla="*/ 1573087 w 5326151"/>
                <a:gd name="connsiteY5697" fmla="*/ 2921810 h 5209198"/>
                <a:gd name="connsiteX5698" fmla="*/ 1569345 w 5326151"/>
                <a:gd name="connsiteY5698" fmla="*/ 2925540 h 5209198"/>
                <a:gd name="connsiteX5699" fmla="*/ 1576829 w 5326151"/>
                <a:gd name="connsiteY5699" fmla="*/ 2936730 h 5209198"/>
                <a:gd name="connsiteX5700" fmla="*/ 1565603 w 5326151"/>
                <a:gd name="connsiteY5700" fmla="*/ 2944190 h 5209198"/>
                <a:gd name="connsiteX5701" fmla="*/ 1558120 w 5326151"/>
                <a:gd name="connsiteY5701" fmla="*/ 2933000 h 5209198"/>
                <a:gd name="connsiteX5702" fmla="*/ 1550636 w 5326151"/>
                <a:gd name="connsiteY5702" fmla="*/ 2933000 h 5209198"/>
                <a:gd name="connsiteX5703" fmla="*/ 1535668 w 5326151"/>
                <a:gd name="connsiteY5703" fmla="*/ 2906889 h 5209198"/>
                <a:gd name="connsiteX5704" fmla="*/ 1487023 w 5326151"/>
                <a:gd name="connsiteY5704" fmla="*/ 2918079 h 5209198"/>
                <a:gd name="connsiteX5705" fmla="*/ 1438378 w 5326151"/>
                <a:gd name="connsiteY5705" fmla="*/ 2906889 h 5209198"/>
                <a:gd name="connsiteX5706" fmla="*/ 1419668 w 5326151"/>
                <a:gd name="connsiteY5706" fmla="*/ 2933000 h 5209198"/>
                <a:gd name="connsiteX5707" fmla="*/ 1415926 w 5326151"/>
                <a:gd name="connsiteY5707" fmla="*/ 2933000 h 5209198"/>
                <a:gd name="connsiteX5708" fmla="*/ 1408442 w 5326151"/>
                <a:gd name="connsiteY5708" fmla="*/ 2944190 h 5209198"/>
                <a:gd name="connsiteX5709" fmla="*/ 1397216 w 5326151"/>
                <a:gd name="connsiteY5709" fmla="*/ 2936730 h 5209198"/>
                <a:gd name="connsiteX5710" fmla="*/ 1404700 w 5326151"/>
                <a:gd name="connsiteY5710" fmla="*/ 2925540 h 5209198"/>
                <a:gd name="connsiteX5711" fmla="*/ 1400958 w 5326151"/>
                <a:gd name="connsiteY5711" fmla="*/ 2921810 h 5209198"/>
                <a:gd name="connsiteX5712" fmla="*/ 1415926 w 5326151"/>
                <a:gd name="connsiteY5712" fmla="*/ 2895699 h 5209198"/>
                <a:gd name="connsiteX5713" fmla="*/ 1378507 w 5326151"/>
                <a:gd name="connsiteY5713" fmla="*/ 2832287 h 5209198"/>
                <a:gd name="connsiteX5714" fmla="*/ 1363539 w 5326151"/>
                <a:gd name="connsiteY5714" fmla="*/ 2813636 h 5209198"/>
                <a:gd name="connsiteX5715" fmla="*/ 1363539 w 5326151"/>
                <a:gd name="connsiteY5715" fmla="*/ 2802446 h 5209198"/>
                <a:gd name="connsiteX5716" fmla="*/ 1378507 w 5326151"/>
                <a:gd name="connsiteY5716" fmla="*/ 2783795 h 5209198"/>
                <a:gd name="connsiteX5717" fmla="*/ 1419668 w 5326151"/>
                <a:gd name="connsiteY5717" fmla="*/ 2720384 h 5209198"/>
                <a:gd name="connsiteX5718" fmla="*/ 1419668 w 5326151"/>
                <a:gd name="connsiteY5718" fmla="*/ 2716653 h 5209198"/>
                <a:gd name="connsiteX5719" fmla="*/ 1404700 w 5326151"/>
                <a:gd name="connsiteY5719" fmla="*/ 2727844 h 5209198"/>
                <a:gd name="connsiteX5720" fmla="*/ 1400958 w 5326151"/>
                <a:gd name="connsiteY5720" fmla="*/ 2727844 h 5209198"/>
                <a:gd name="connsiteX5721" fmla="*/ 1404700 w 5326151"/>
                <a:gd name="connsiteY5721" fmla="*/ 2701733 h 5209198"/>
                <a:gd name="connsiteX5722" fmla="*/ 1415926 w 5326151"/>
                <a:gd name="connsiteY5722" fmla="*/ 2694273 h 5209198"/>
                <a:gd name="connsiteX5723" fmla="*/ 1431829 w 5326151"/>
                <a:gd name="connsiteY5723" fmla="*/ 2693807 h 5209198"/>
                <a:gd name="connsiteX5724" fmla="*/ 4886833 w 5326151"/>
                <a:gd name="connsiteY5724" fmla="*/ 2692579 h 5209198"/>
                <a:gd name="connsiteX5725" fmla="*/ 4886833 w 5326151"/>
                <a:gd name="connsiteY5725" fmla="*/ 2855882 h 5209198"/>
                <a:gd name="connsiteX5726" fmla="*/ 4899508 w 5326151"/>
                <a:gd name="connsiteY5726" fmla="*/ 2855882 h 5209198"/>
                <a:gd name="connsiteX5727" fmla="*/ 5076957 w 5326151"/>
                <a:gd name="connsiteY5727" fmla="*/ 2855882 h 5209198"/>
                <a:gd name="connsiteX5728" fmla="*/ 5095970 w 5326151"/>
                <a:gd name="connsiteY5728" fmla="*/ 2855882 h 5209198"/>
                <a:gd name="connsiteX5729" fmla="*/ 5095970 w 5326151"/>
                <a:gd name="connsiteY5729" fmla="*/ 2692579 h 5209198"/>
                <a:gd name="connsiteX5730" fmla="*/ 4886833 w 5326151"/>
                <a:gd name="connsiteY5730" fmla="*/ 2692579 h 5209198"/>
                <a:gd name="connsiteX5731" fmla="*/ 547273 w 5326151"/>
                <a:gd name="connsiteY5731" fmla="*/ 2690115 h 5209198"/>
                <a:gd name="connsiteX5732" fmla="*/ 705796 w 5326151"/>
                <a:gd name="connsiteY5732" fmla="*/ 2690115 h 5209198"/>
                <a:gd name="connsiteX5733" fmla="*/ 712137 w 5326151"/>
                <a:gd name="connsiteY5733" fmla="*/ 2696461 h 5209198"/>
                <a:gd name="connsiteX5734" fmla="*/ 712137 w 5326151"/>
                <a:gd name="connsiteY5734" fmla="*/ 2969329 h 5209198"/>
                <a:gd name="connsiteX5735" fmla="*/ 705796 w 5326151"/>
                <a:gd name="connsiteY5735" fmla="*/ 2975675 h 5209198"/>
                <a:gd name="connsiteX5736" fmla="*/ 547273 w 5326151"/>
                <a:gd name="connsiteY5736" fmla="*/ 2975675 h 5209198"/>
                <a:gd name="connsiteX5737" fmla="*/ 540932 w 5326151"/>
                <a:gd name="connsiteY5737" fmla="*/ 2969329 h 5209198"/>
                <a:gd name="connsiteX5738" fmla="*/ 540932 w 5326151"/>
                <a:gd name="connsiteY5738" fmla="*/ 2696461 h 5209198"/>
                <a:gd name="connsiteX5739" fmla="*/ 547273 w 5326151"/>
                <a:gd name="connsiteY5739" fmla="*/ 2690115 h 5209198"/>
                <a:gd name="connsiteX5740" fmla="*/ 816762 w 5326151"/>
                <a:gd name="connsiteY5740" fmla="*/ 2687735 h 5209198"/>
                <a:gd name="connsiteX5741" fmla="*/ 819932 w 5326151"/>
                <a:gd name="connsiteY5741" fmla="*/ 2690115 h 5209198"/>
                <a:gd name="connsiteX5742" fmla="*/ 857978 w 5326151"/>
                <a:gd name="connsiteY5742" fmla="*/ 2797993 h 5209198"/>
                <a:gd name="connsiteX5743" fmla="*/ 819932 w 5326151"/>
                <a:gd name="connsiteY5743" fmla="*/ 2912217 h 5209198"/>
                <a:gd name="connsiteX5744" fmla="*/ 813591 w 5326151"/>
                <a:gd name="connsiteY5744" fmla="*/ 2912217 h 5209198"/>
                <a:gd name="connsiteX5745" fmla="*/ 807250 w 5326151"/>
                <a:gd name="connsiteY5745" fmla="*/ 2899526 h 5209198"/>
                <a:gd name="connsiteX5746" fmla="*/ 845296 w 5326151"/>
                <a:gd name="connsiteY5746" fmla="*/ 2797993 h 5209198"/>
                <a:gd name="connsiteX5747" fmla="*/ 807250 w 5326151"/>
                <a:gd name="connsiteY5747" fmla="*/ 2696461 h 5209198"/>
                <a:gd name="connsiteX5748" fmla="*/ 813591 w 5326151"/>
                <a:gd name="connsiteY5748" fmla="*/ 2690115 h 5209198"/>
                <a:gd name="connsiteX5749" fmla="*/ 816762 w 5326151"/>
                <a:gd name="connsiteY5749" fmla="*/ 2687735 h 5209198"/>
                <a:gd name="connsiteX5750" fmla="*/ 436307 w 5326151"/>
                <a:gd name="connsiteY5750" fmla="*/ 2687735 h 5209198"/>
                <a:gd name="connsiteX5751" fmla="*/ 439477 w 5326151"/>
                <a:gd name="connsiteY5751" fmla="*/ 2690115 h 5209198"/>
                <a:gd name="connsiteX5752" fmla="*/ 439477 w 5326151"/>
                <a:gd name="connsiteY5752" fmla="*/ 2696461 h 5209198"/>
                <a:gd name="connsiteX5753" fmla="*/ 401432 w 5326151"/>
                <a:gd name="connsiteY5753" fmla="*/ 2797993 h 5209198"/>
                <a:gd name="connsiteX5754" fmla="*/ 439477 w 5326151"/>
                <a:gd name="connsiteY5754" fmla="*/ 2899526 h 5209198"/>
                <a:gd name="connsiteX5755" fmla="*/ 439477 w 5326151"/>
                <a:gd name="connsiteY5755" fmla="*/ 2912217 h 5209198"/>
                <a:gd name="connsiteX5756" fmla="*/ 433136 w 5326151"/>
                <a:gd name="connsiteY5756" fmla="*/ 2912217 h 5209198"/>
                <a:gd name="connsiteX5757" fmla="*/ 388750 w 5326151"/>
                <a:gd name="connsiteY5757" fmla="*/ 2797993 h 5209198"/>
                <a:gd name="connsiteX5758" fmla="*/ 433136 w 5326151"/>
                <a:gd name="connsiteY5758" fmla="*/ 2690115 h 5209198"/>
                <a:gd name="connsiteX5759" fmla="*/ 436307 w 5326151"/>
                <a:gd name="connsiteY5759" fmla="*/ 2687735 h 5209198"/>
                <a:gd name="connsiteX5760" fmla="*/ 3363354 w 5326151"/>
                <a:gd name="connsiteY5760" fmla="*/ 2685717 h 5209198"/>
                <a:gd name="connsiteX5761" fmla="*/ 3334754 w 5326151"/>
                <a:gd name="connsiteY5761" fmla="*/ 2714339 h 5209198"/>
                <a:gd name="connsiteX5762" fmla="*/ 3334754 w 5326151"/>
                <a:gd name="connsiteY5762" fmla="*/ 3043495 h 5209198"/>
                <a:gd name="connsiteX5763" fmla="*/ 3363354 w 5326151"/>
                <a:gd name="connsiteY5763" fmla="*/ 3072118 h 5209198"/>
                <a:gd name="connsiteX5764" fmla="*/ 3527806 w 5326151"/>
                <a:gd name="connsiteY5764" fmla="*/ 3072118 h 5209198"/>
                <a:gd name="connsiteX5765" fmla="*/ 3556407 w 5326151"/>
                <a:gd name="connsiteY5765" fmla="*/ 3043495 h 5209198"/>
                <a:gd name="connsiteX5766" fmla="*/ 3556407 w 5326151"/>
                <a:gd name="connsiteY5766" fmla="*/ 2714339 h 5209198"/>
                <a:gd name="connsiteX5767" fmla="*/ 3527806 w 5326151"/>
                <a:gd name="connsiteY5767" fmla="*/ 2685717 h 5209198"/>
                <a:gd name="connsiteX5768" fmla="*/ 3363354 w 5326151"/>
                <a:gd name="connsiteY5768" fmla="*/ 2685717 h 5209198"/>
                <a:gd name="connsiteX5769" fmla="*/ 3799549 w 5326151"/>
                <a:gd name="connsiteY5769" fmla="*/ 2685048 h 5209198"/>
                <a:gd name="connsiteX5770" fmla="*/ 4005940 w 5326151"/>
                <a:gd name="connsiteY5770" fmla="*/ 2685048 h 5209198"/>
                <a:gd name="connsiteX5771" fmla="*/ 4012820 w 5326151"/>
                <a:gd name="connsiteY5771" fmla="*/ 2691944 h 5209198"/>
                <a:gd name="connsiteX5772" fmla="*/ 4005940 w 5326151"/>
                <a:gd name="connsiteY5772" fmla="*/ 2698839 h 5209198"/>
                <a:gd name="connsiteX5773" fmla="*/ 3799549 w 5326151"/>
                <a:gd name="connsiteY5773" fmla="*/ 2698839 h 5209198"/>
                <a:gd name="connsiteX5774" fmla="*/ 3792670 w 5326151"/>
                <a:gd name="connsiteY5774" fmla="*/ 2691944 h 5209198"/>
                <a:gd name="connsiteX5775" fmla="*/ 3799549 w 5326151"/>
                <a:gd name="connsiteY5775" fmla="*/ 2685048 h 5209198"/>
                <a:gd name="connsiteX5776" fmla="*/ 2534359 w 5326151"/>
                <a:gd name="connsiteY5776" fmla="*/ 2679164 h 5209198"/>
                <a:gd name="connsiteX5777" fmla="*/ 2540481 w 5326151"/>
                <a:gd name="connsiteY5777" fmla="*/ 2679164 h 5209198"/>
                <a:gd name="connsiteX5778" fmla="*/ 2546602 w 5326151"/>
                <a:gd name="connsiteY5778" fmla="*/ 2679164 h 5209198"/>
                <a:gd name="connsiteX5779" fmla="*/ 2552723 w 5326151"/>
                <a:gd name="connsiteY5779" fmla="*/ 2691482 h 5209198"/>
                <a:gd name="connsiteX5780" fmla="*/ 2558845 w 5326151"/>
                <a:gd name="connsiteY5780" fmla="*/ 2679164 h 5209198"/>
                <a:gd name="connsiteX5781" fmla="*/ 2564966 w 5326151"/>
                <a:gd name="connsiteY5781" fmla="*/ 2679164 h 5209198"/>
                <a:gd name="connsiteX5782" fmla="*/ 2571087 w 5326151"/>
                <a:gd name="connsiteY5782" fmla="*/ 2679164 h 5209198"/>
                <a:gd name="connsiteX5783" fmla="*/ 2589451 w 5326151"/>
                <a:gd name="connsiteY5783" fmla="*/ 2685323 h 5209198"/>
                <a:gd name="connsiteX5784" fmla="*/ 2595573 w 5326151"/>
                <a:gd name="connsiteY5784" fmla="*/ 2691482 h 5209198"/>
                <a:gd name="connsiteX5785" fmla="*/ 2595573 w 5326151"/>
                <a:gd name="connsiteY5785" fmla="*/ 2703799 h 5209198"/>
                <a:gd name="connsiteX5786" fmla="*/ 2601694 w 5326151"/>
                <a:gd name="connsiteY5786" fmla="*/ 2703799 h 5209198"/>
                <a:gd name="connsiteX5787" fmla="*/ 2607815 w 5326151"/>
                <a:gd name="connsiteY5787" fmla="*/ 2703799 h 5209198"/>
                <a:gd name="connsiteX5788" fmla="*/ 2613937 w 5326151"/>
                <a:gd name="connsiteY5788" fmla="*/ 2703799 h 5209198"/>
                <a:gd name="connsiteX5789" fmla="*/ 2632301 w 5326151"/>
                <a:gd name="connsiteY5789" fmla="*/ 2722275 h 5209198"/>
                <a:gd name="connsiteX5790" fmla="*/ 2632301 w 5326151"/>
                <a:gd name="connsiteY5790" fmla="*/ 2734593 h 5209198"/>
                <a:gd name="connsiteX5791" fmla="*/ 2626179 w 5326151"/>
                <a:gd name="connsiteY5791" fmla="*/ 2740752 h 5209198"/>
                <a:gd name="connsiteX5792" fmla="*/ 2626179 w 5326151"/>
                <a:gd name="connsiteY5792" fmla="*/ 2746910 h 5209198"/>
                <a:gd name="connsiteX5793" fmla="*/ 2638422 w 5326151"/>
                <a:gd name="connsiteY5793" fmla="*/ 2746910 h 5209198"/>
                <a:gd name="connsiteX5794" fmla="*/ 2638422 w 5326151"/>
                <a:gd name="connsiteY5794" fmla="*/ 2753069 h 5209198"/>
                <a:gd name="connsiteX5795" fmla="*/ 2644543 w 5326151"/>
                <a:gd name="connsiteY5795" fmla="*/ 2765386 h 5209198"/>
                <a:gd name="connsiteX5796" fmla="*/ 2638422 w 5326151"/>
                <a:gd name="connsiteY5796" fmla="*/ 2777704 h 5209198"/>
                <a:gd name="connsiteX5797" fmla="*/ 2632301 w 5326151"/>
                <a:gd name="connsiteY5797" fmla="*/ 2790021 h 5209198"/>
                <a:gd name="connsiteX5798" fmla="*/ 2626179 w 5326151"/>
                <a:gd name="connsiteY5798" fmla="*/ 2790021 h 5209198"/>
                <a:gd name="connsiteX5799" fmla="*/ 2632301 w 5326151"/>
                <a:gd name="connsiteY5799" fmla="*/ 2802339 h 5209198"/>
                <a:gd name="connsiteX5800" fmla="*/ 2632301 w 5326151"/>
                <a:gd name="connsiteY5800" fmla="*/ 2808498 h 5209198"/>
                <a:gd name="connsiteX5801" fmla="*/ 2613937 w 5326151"/>
                <a:gd name="connsiteY5801" fmla="*/ 2826974 h 5209198"/>
                <a:gd name="connsiteX5802" fmla="*/ 2607815 w 5326151"/>
                <a:gd name="connsiteY5802" fmla="*/ 2833133 h 5209198"/>
                <a:gd name="connsiteX5803" fmla="*/ 2601694 w 5326151"/>
                <a:gd name="connsiteY5803" fmla="*/ 2826974 h 5209198"/>
                <a:gd name="connsiteX5804" fmla="*/ 2595573 w 5326151"/>
                <a:gd name="connsiteY5804" fmla="*/ 2826974 h 5209198"/>
                <a:gd name="connsiteX5805" fmla="*/ 2595573 w 5326151"/>
                <a:gd name="connsiteY5805" fmla="*/ 2833133 h 5209198"/>
                <a:gd name="connsiteX5806" fmla="*/ 2595573 w 5326151"/>
                <a:gd name="connsiteY5806" fmla="*/ 2839291 h 5209198"/>
                <a:gd name="connsiteX5807" fmla="*/ 2589451 w 5326151"/>
                <a:gd name="connsiteY5807" fmla="*/ 2845450 h 5209198"/>
                <a:gd name="connsiteX5808" fmla="*/ 2571087 w 5326151"/>
                <a:gd name="connsiteY5808" fmla="*/ 2857768 h 5209198"/>
                <a:gd name="connsiteX5809" fmla="*/ 2564966 w 5326151"/>
                <a:gd name="connsiteY5809" fmla="*/ 2857768 h 5209198"/>
                <a:gd name="connsiteX5810" fmla="*/ 2558845 w 5326151"/>
                <a:gd name="connsiteY5810" fmla="*/ 2851609 h 5209198"/>
                <a:gd name="connsiteX5811" fmla="*/ 2552723 w 5326151"/>
                <a:gd name="connsiteY5811" fmla="*/ 2845450 h 5209198"/>
                <a:gd name="connsiteX5812" fmla="*/ 2546602 w 5326151"/>
                <a:gd name="connsiteY5812" fmla="*/ 2851609 h 5209198"/>
                <a:gd name="connsiteX5813" fmla="*/ 2540481 w 5326151"/>
                <a:gd name="connsiteY5813" fmla="*/ 2857768 h 5209198"/>
                <a:gd name="connsiteX5814" fmla="*/ 2534359 w 5326151"/>
                <a:gd name="connsiteY5814" fmla="*/ 2857768 h 5209198"/>
                <a:gd name="connsiteX5815" fmla="*/ 2515995 w 5326151"/>
                <a:gd name="connsiteY5815" fmla="*/ 2845450 h 5209198"/>
                <a:gd name="connsiteX5816" fmla="*/ 2509874 w 5326151"/>
                <a:gd name="connsiteY5816" fmla="*/ 2839291 h 5209198"/>
                <a:gd name="connsiteX5817" fmla="*/ 2509874 w 5326151"/>
                <a:gd name="connsiteY5817" fmla="*/ 2833133 h 5209198"/>
                <a:gd name="connsiteX5818" fmla="*/ 2509874 w 5326151"/>
                <a:gd name="connsiteY5818" fmla="*/ 2826974 h 5209198"/>
                <a:gd name="connsiteX5819" fmla="*/ 2503753 w 5326151"/>
                <a:gd name="connsiteY5819" fmla="*/ 2826974 h 5209198"/>
                <a:gd name="connsiteX5820" fmla="*/ 2497632 w 5326151"/>
                <a:gd name="connsiteY5820" fmla="*/ 2833133 h 5209198"/>
                <a:gd name="connsiteX5821" fmla="*/ 2491510 w 5326151"/>
                <a:gd name="connsiteY5821" fmla="*/ 2826974 h 5209198"/>
                <a:gd name="connsiteX5822" fmla="*/ 2473146 w 5326151"/>
                <a:gd name="connsiteY5822" fmla="*/ 2808498 h 5209198"/>
                <a:gd name="connsiteX5823" fmla="*/ 2473146 w 5326151"/>
                <a:gd name="connsiteY5823" fmla="*/ 2802339 h 5209198"/>
                <a:gd name="connsiteX5824" fmla="*/ 2479268 w 5326151"/>
                <a:gd name="connsiteY5824" fmla="*/ 2790021 h 5209198"/>
                <a:gd name="connsiteX5825" fmla="*/ 2467025 w 5326151"/>
                <a:gd name="connsiteY5825" fmla="*/ 2790021 h 5209198"/>
                <a:gd name="connsiteX5826" fmla="*/ 2467025 w 5326151"/>
                <a:gd name="connsiteY5826" fmla="*/ 2777704 h 5209198"/>
                <a:gd name="connsiteX5827" fmla="*/ 2467025 w 5326151"/>
                <a:gd name="connsiteY5827" fmla="*/ 2765386 h 5209198"/>
                <a:gd name="connsiteX5828" fmla="*/ 2467025 w 5326151"/>
                <a:gd name="connsiteY5828" fmla="*/ 2753069 h 5209198"/>
                <a:gd name="connsiteX5829" fmla="*/ 2473146 w 5326151"/>
                <a:gd name="connsiteY5829" fmla="*/ 2746910 h 5209198"/>
                <a:gd name="connsiteX5830" fmla="*/ 2479268 w 5326151"/>
                <a:gd name="connsiteY5830" fmla="*/ 2746910 h 5209198"/>
                <a:gd name="connsiteX5831" fmla="*/ 2479268 w 5326151"/>
                <a:gd name="connsiteY5831" fmla="*/ 2740752 h 5209198"/>
                <a:gd name="connsiteX5832" fmla="*/ 2473146 w 5326151"/>
                <a:gd name="connsiteY5832" fmla="*/ 2734593 h 5209198"/>
                <a:gd name="connsiteX5833" fmla="*/ 2473146 w 5326151"/>
                <a:gd name="connsiteY5833" fmla="*/ 2722275 h 5209198"/>
                <a:gd name="connsiteX5834" fmla="*/ 2491510 w 5326151"/>
                <a:gd name="connsiteY5834" fmla="*/ 2703799 h 5209198"/>
                <a:gd name="connsiteX5835" fmla="*/ 2497632 w 5326151"/>
                <a:gd name="connsiteY5835" fmla="*/ 2703799 h 5209198"/>
                <a:gd name="connsiteX5836" fmla="*/ 2503753 w 5326151"/>
                <a:gd name="connsiteY5836" fmla="*/ 2703799 h 5209198"/>
                <a:gd name="connsiteX5837" fmla="*/ 2509874 w 5326151"/>
                <a:gd name="connsiteY5837" fmla="*/ 2703799 h 5209198"/>
                <a:gd name="connsiteX5838" fmla="*/ 2509874 w 5326151"/>
                <a:gd name="connsiteY5838" fmla="*/ 2691482 h 5209198"/>
                <a:gd name="connsiteX5839" fmla="*/ 2515995 w 5326151"/>
                <a:gd name="connsiteY5839" fmla="*/ 2685323 h 5209198"/>
                <a:gd name="connsiteX5840" fmla="*/ 2534359 w 5326151"/>
                <a:gd name="connsiteY5840" fmla="*/ 2679164 h 5209198"/>
                <a:gd name="connsiteX5841" fmla="*/ 1483281 w 5326151"/>
                <a:gd name="connsiteY5841" fmla="*/ 2675622 h 5209198"/>
                <a:gd name="connsiteX5842" fmla="*/ 1468313 w 5326151"/>
                <a:gd name="connsiteY5842" fmla="*/ 2690543 h 5209198"/>
                <a:gd name="connsiteX5843" fmla="*/ 1505732 w 5326151"/>
                <a:gd name="connsiteY5843" fmla="*/ 2690543 h 5209198"/>
                <a:gd name="connsiteX5844" fmla="*/ 1487023 w 5326151"/>
                <a:gd name="connsiteY5844" fmla="*/ 2675622 h 5209198"/>
                <a:gd name="connsiteX5845" fmla="*/ 1483281 w 5326151"/>
                <a:gd name="connsiteY5845" fmla="*/ 2675622 h 5209198"/>
                <a:gd name="connsiteX5846" fmla="*/ 4611540 w 5326151"/>
                <a:gd name="connsiteY5846" fmla="*/ 2672294 h 5209198"/>
                <a:gd name="connsiteX5847" fmla="*/ 4595187 w 5326151"/>
                <a:gd name="connsiteY5847" fmla="*/ 2699466 h 5209198"/>
                <a:gd name="connsiteX5848" fmla="*/ 4633343 w 5326151"/>
                <a:gd name="connsiteY5848" fmla="*/ 2780981 h 5209198"/>
                <a:gd name="connsiteX5849" fmla="*/ 4633343 w 5326151"/>
                <a:gd name="connsiteY5849" fmla="*/ 2786415 h 5209198"/>
                <a:gd name="connsiteX5850" fmla="*/ 4638794 w 5326151"/>
                <a:gd name="connsiteY5850" fmla="*/ 2824455 h 5209198"/>
                <a:gd name="connsiteX5851" fmla="*/ 4682400 w 5326151"/>
                <a:gd name="connsiteY5851" fmla="*/ 2867930 h 5209198"/>
                <a:gd name="connsiteX5852" fmla="*/ 4687851 w 5326151"/>
                <a:gd name="connsiteY5852" fmla="*/ 2873364 h 5209198"/>
                <a:gd name="connsiteX5853" fmla="*/ 4676949 w 5326151"/>
                <a:gd name="connsiteY5853" fmla="*/ 2878799 h 5209198"/>
                <a:gd name="connsiteX5854" fmla="*/ 4627892 w 5326151"/>
                <a:gd name="connsiteY5854" fmla="*/ 2824455 h 5209198"/>
                <a:gd name="connsiteX5855" fmla="*/ 4622441 w 5326151"/>
                <a:gd name="connsiteY5855" fmla="*/ 2791849 h 5209198"/>
                <a:gd name="connsiteX5856" fmla="*/ 4616990 w 5326151"/>
                <a:gd name="connsiteY5856" fmla="*/ 2797284 h 5209198"/>
                <a:gd name="connsiteX5857" fmla="*/ 4616990 w 5326151"/>
                <a:gd name="connsiteY5857" fmla="*/ 2808152 h 5209198"/>
                <a:gd name="connsiteX5858" fmla="*/ 4589736 w 5326151"/>
                <a:gd name="connsiteY5858" fmla="*/ 2829890 h 5209198"/>
                <a:gd name="connsiteX5859" fmla="*/ 4600638 w 5326151"/>
                <a:gd name="connsiteY5859" fmla="*/ 2840758 h 5209198"/>
                <a:gd name="connsiteX5860" fmla="*/ 4595187 w 5326151"/>
                <a:gd name="connsiteY5860" fmla="*/ 2857061 h 5209198"/>
                <a:gd name="connsiteX5861" fmla="*/ 4611540 w 5326151"/>
                <a:gd name="connsiteY5861" fmla="*/ 2878799 h 5209198"/>
                <a:gd name="connsiteX5862" fmla="*/ 4606089 w 5326151"/>
                <a:gd name="connsiteY5862" fmla="*/ 2895102 h 5209198"/>
                <a:gd name="connsiteX5863" fmla="*/ 4627892 w 5326151"/>
                <a:gd name="connsiteY5863" fmla="*/ 2916839 h 5209198"/>
                <a:gd name="connsiteX5864" fmla="*/ 4600638 w 5326151"/>
                <a:gd name="connsiteY5864" fmla="*/ 2938576 h 5209198"/>
                <a:gd name="connsiteX5865" fmla="*/ 4540679 w 5326151"/>
                <a:gd name="connsiteY5865" fmla="*/ 2938576 h 5209198"/>
                <a:gd name="connsiteX5866" fmla="*/ 4660597 w 5326151"/>
                <a:gd name="connsiteY5866" fmla="*/ 2949445 h 5209198"/>
                <a:gd name="connsiteX5867" fmla="*/ 4726007 w 5326151"/>
                <a:gd name="connsiteY5867" fmla="*/ 2927708 h 5209198"/>
                <a:gd name="connsiteX5868" fmla="*/ 4736908 w 5326151"/>
                <a:gd name="connsiteY5868" fmla="*/ 2797284 h 5209198"/>
                <a:gd name="connsiteX5869" fmla="*/ 4709654 w 5326151"/>
                <a:gd name="connsiteY5869" fmla="*/ 2764678 h 5209198"/>
                <a:gd name="connsiteX5870" fmla="*/ 4693302 w 5326151"/>
                <a:gd name="connsiteY5870" fmla="*/ 2759243 h 5209198"/>
                <a:gd name="connsiteX5871" fmla="*/ 4649695 w 5326151"/>
                <a:gd name="connsiteY5871" fmla="*/ 2732072 h 5209198"/>
                <a:gd name="connsiteX5872" fmla="*/ 4633343 w 5326151"/>
                <a:gd name="connsiteY5872" fmla="*/ 2694031 h 5209198"/>
                <a:gd name="connsiteX5873" fmla="*/ 4627892 w 5326151"/>
                <a:gd name="connsiteY5873" fmla="*/ 2677728 h 5209198"/>
                <a:gd name="connsiteX5874" fmla="*/ 4611540 w 5326151"/>
                <a:gd name="connsiteY5874" fmla="*/ 2672294 h 5209198"/>
                <a:gd name="connsiteX5875" fmla="*/ 1483281 w 5326151"/>
                <a:gd name="connsiteY5875" fmla="*/ 2671892 h 5209198"/>
                <a:gd name="connsiteX5876" fmla="*/ 1487023 w 5326151"/>
                <a:gd name="connsiteY5876" fmla="*/ 2671892 h 5209198"/>
                <a:gd name="connsiteX5877" fmla="*/ 1509474 w 5326151"/>
                <a:gd name="connsiteY5877" fmla="*/ 2694273 h 5209198"/>
                <a:gd name="connsiteX5878" fmla="*/ 1509474 w 5326151"/>
                <a:gd name="connsiteY5878" fmla="*/ 2698003 h 5209198"/>
                <a:gd name="connsiteX5879" fmla="*/ 1488952 w 5326151"/>
                <a:gd name="connsiteY5879" fmla="*/ 2698003 h 5209198"/>
                <a:gd name="connsiteX5880" fmla="*/ 1487023 w 5326151"/>
                <a:gd name="connsiteY5880" fmla="*/ 2698003 h 5209198"/>
                <a:gd name="connsiteX5881" fmla="*/ 1460829 w 5326151"/>
                <a:gd name="connsiteY5881" fmla="*/ 2698003 h 5209198"/>
                <a:gd name="connsiteX5882" fmla="*/ 1460829 w 5326151"/>
                <a:gd name="connsiteY5882" fmla="*/ 2694273 h 5209198"/>
                <a:gd name="connsiteX5883" fmla="*/ 1483281 w 5326151"/>
                <a:gd name="connsiteY5883" fmla="*/ 2671892 h 5209198"/>
                <a:gd name="connsiteX5884" fmla="*/ 553614 w 5326151"/>
                <a:gd name="connsiteY5884" fmla="*/ 2671077 h 5209198"/>
                <a:gd name="connsiteX5885" fmla="*/ 528250 w 5326151"/>
                <a:gd name="connsiteY5885" fmla="*/ 2696461 h 5209198"/>
                <a:gd name="connsiteX5886" fmla="*/ 528250 w 5326151"/>
                <a:gd name="connsiteY5886" fmla="*/ 2988367 h 5209198"/>
                <a:gd name="connsiteX5887" fmla="*/ 553614 w 5326151"/>
                <a:gd name="connsiteY5887" fmla="*/ 3013750 h 5209198"/>
                <a:gd name="connsiteX5888" fmla="*/ 699455 w 5326151"/>
                <a:gd name="connsiteY5888" fmla="*/ 3013750 h 5209198"/>
                <a:gd name="connsiteX5889" fmla="*/ 724819 w 5326151"/>
                <a:gd name="connsiteY5889" fmla="*/ 2988367 h 5209198"/>
                <a:gd name="connsiteX5890" fmla="*/ 724819 w 5326151"/>
                <a:gd name="connsiteY5890" fmla="*/ 2696461 h 5209198"/>
                <a:gd name="connsiteX5891" fmla="*/ 699455 w 5326151"/>
                <a:gd name="connsiteY5891" fmla="*/ 2671077 h 5209198"/>
                <a:gd name="connsiteX5892" fmla="*/ 553614 w 5326151"/>
                <a:gd name="connsiteY5892" fmla="*/ 2671077 h 5209198"/>
                <a:gd name="connsiteX5893" fmla="*/ 4861483 w 5326151"/>
                <a:gd name="connsiteY5893" fmla="*/ 2666450 h 5209198"/>
                <a:gd name="connsiteX5894" fmla="*/ 5121320 w 5326151"/>
                <a:gd name="connsiteY5894" fmla="*/ 2666450 h 5209198"/>
                <a:gd name="connsiteX5895" fmla="*/ 5121320 w 5326151"/>
                <a:gd name="connsiteY5895" fmla="*/ 2882010 h 5209198"/>
                <a:gd name="connsiteX5896" fmla="*/ 5057945 w 5326151"/>
                <a:gd name="connsiteY5896" fmla="*/ 2882010 h 5209198"/>
                <a:gd name="connsiteX5897" fmla="*/ 4988232 w 5326151"/>
                <a:gd name="connsiteY5897" fmla="*/ 2960396 h 5209198"/>
                <a:gd name="connsiteX5898" fmla="*/ 4924858 w 5326151"/>
                <a:gd name="connsiteY5898" fmla="*/ 2882010 h 5209198"/>
                <a:gd name="connsiteX5899" fmla="*/ 4861483 w 5326151"/>
                <a:gd name="connsiteY5899" fmla="*/ 2882010 h 5209198"/>
                <a:gd name="connsiteX5900" fmla="*/ 4861483 w 5326151"/>
                <a:gd name="connsiteY5900" fmla="*/ 2666450 h 5209198"/>
                <a:gd name="connsiteX5901" fmla="*/ 3363354 w 5326151"/>
                <a:gd name="connsiteY5901" fmla="*/ 2664250 h 5209198"/>
                <a:gd name="connsiteX5902" fmla="*/ 3527806 w 5326151"/>
                <a:gd name="connsiteY5902" fmla="*/ 2664250 h 5209198"/>
                <a:gd name="connsiteX5903" fmla="*/ 3577857 w 5326151"/>
                <a:gd name="connsiteY5903" fmla="*/ 2714339 h 5209198"/>
                <a:gd name="connsiteX5904" fmla="*/ 3577857 w 5326151"/>
                <a:gd name="connsiteY5904" fmla="*/ 3043495 h 5209198"/>
                <a:gd name="connsiteX5905" fmla="*/ 3527806 w 5326151"/>
                <a:gd name="connsiteY5905" fmla="*/ 3093584 h 5209198"/>
                <a:gd name="connsiteX5906" fmla="*/ 3363354 w 5326151"/>
                <a:gd name="connsiteY5906" fmla="*/ 3093584 h 5209198"/>
                <a:gd name="connsiteX5907" fmla="*/ 3313304 w 5326151"/>
                <a:gd name="connsiteY5907" fmla="*/ 3043495 h 5209198"/>
                <a:gd name="connsiteX5908" fmla="*/ 3313304 w 5326151"/>
                <a:gd name="connsiteY5908" fmla="*/ 2714339 h 5209198"/>
                <a:gd name="connsiteX5909" fmla="*/ 3363354 w 5326151"/>
                <a:gd name="connsiteY5909" fmla="*/ 2664250 h 5209198"/>
                <a:gd name="connsiteX5910" fmla="*/ 1696212 w 5326151"/>
                <a:gd name="connsiteY5910" fmla="*/ 2660140 h 5209198"/>
                <a:gd name="connsiteX5911" fmla="*/ 1696212 w 5326151"/>
                <a:gd name="connsiteY5911" fmla="*/ 2693733 h 5209198"/>
                <a:gd name="connsiteX5912" fmla="*/ 1701811 w 5326151"/>
                <a:gd name="connsiteY5912" fmla="*/ 2699332 h 5209198"/>
                <a:gd name="connsiteX5913" fmla="*/ 1701811 w 5326151"/>
                <a:gd name="connsiteY5913" fmla="*/ 2744123 h 5209198"/>
                <a:gd name="connsiteX5914" fmla="*/ 1696212 w 5326151"/>
                <a:gd name="connsiteY5914" fmla="*/ 2749722 h 5209198"/>
                <a:gd name="connsiteX5915" fmla="*/ 1696212 w 5326151"/>
                <a:gd name="connsiteY5915" fmla="*/ 2850501 h 5209198"/>
                <a:gd name="connsiteX5916" fmla="*/ 1701811 w 5326151"/>
                <a:gd name="connsiteY5916" fmla="*/ 2856100 h 5209198"/>
                <a:gd name="connsiteX5917" fmla="*/ 1701811 w 5326151"/>
                <a:gd name="connsiteY5917" fmla="*/ 2900891 h 5209198"/>
                <a:gd name="connsiteX5918" fmla="*/ 1696212 w 5326151"/>
                <a:gd name="connsiteY5918" fmla="*/ 2906490 h 5209198"/>
                <a:gd name="connsiteX5919" fmla="*/ 1696212 w 5326151"/>
                <a:gd name="connsiteY5919" fmla="*/ 2940083 h 5209198"/>
                <a:gd name="connsiteX5920" fmla="*/ 1998550 w 5326151"/>
                <a:gd name="connsiteY5920" fmla="*/ 2940083 h 5209198"/>
                <a:gd name="connsiteX5921" fmla="*/ 1998550 w 5326151"/>
                <a:gd name="connsiteY5921" fmla="*/ 2665739 h 5209198"/>
                <a:gd name="connsiteX5922" fmla="*/ 1696212 w 5326151"/>
                <a:gd name="connsiteY5922" fmla="*/ 2660140 h 5209198"/>
                <a:gd name="connsiteX5923" fmla="*/ 3792670 w 5326151"/>
                <a:gd name="connsiteY5923" fmla="*/ 2657464 h 5209198"/>
                <a:gd name="connsiteX5924" fmla="*/ 4019699 w 5326151"/>
                <a:gd name="connsiteY5924" fmla="*/ 2657464 h 5209198"/>
                <a:gd name="connsiteX5925" fmla="*/ 4026579 w 5326151"/>
                <a:gd name="connsiteY5925" fmla="*/ 2664360 h 5209198"/>
                <a:gd name="connsiteX5926" fmla="*/ 4019699 w 5326151"/>
                <a:gd name="connsiteY5926" fmla="*/ 2671256 h 5209198"/>
                <a:gd name="connsiteX5927" fmla="*/ 3792670 w 5326151"/>
                <a:gd name="connsiteY5927" fmla="*/ 2671256 h 5209198"/>
                <a:gd name="connsiteX5928" fmla="*/ 3785790 w 5326151"/>
                <a:gd name="connsiteY5928" fmla="*/ 2664360 h 5209198"/>
                <a:gd name="connsiteX5929" fmla="*/ 3792670 w 5326151"/>
                <a:gd name="connsiteY5929" fmla="*/ 2657464 h 5209198"/>
                <a:gd name="connsiteX5930" fmla="*/ 4606089 w 5326151"/>
                <a:gd name="connsiteY5930" fmla="*/ 2655991 h 5209198"/>
                <a:gd name="connsiteX5931" fmla="*/ 4638794 w 5326151"/>
                <a:gd name="connsiteY5931" fmla="*/ 2661425 h 5209198"/>
                <a:gd name="connsiteX5932" fmla="*/ 4649695 w 5326151"/>
                <a:gd name="connsiteY5932" fmla="*/ 2688597 h 5209198"/>
                <a:gd name="connsiteX5933" fmla="*/ 4666048 w 5326151"/>
                <a:gd name="connsiteY5933" fmla="*/ 2721203 h 5209198"/>
                <a:gd name="connsiteX5934" fmla="*/ 4704203 w 5326151"/>
                <a:gd name="connsiteY5934" fmla="*/ 2742940 h 5209198"/>
                <a:gd name="connsiteX5935" fmla="*/ 4720556 w 5326151"/>
                <a:gd name="connsiteY5935" fmla="*/ 2753809 h 5209198"/>
                <a:gd name="connsiteX5936" fmla="*/ 4742359 w 5326151"/>
                <a:gd name="connsiteY5936" fmla="*/ 2775546 h 5209198"/>
                <a:gd name="connsiteX5937" fmla="*/ 4818671 w 5326151"/>
                <a:gd name="connsiteY5937" fmla="*/ 2786415 h 5209198"/>
                <a:gd name="connsiteX5938" fmla="*/ 4824121 w 5326151"/>
                <a:gd name="connsiteY5938" fmla="*/ 2786415 h 5209198"/>
                <a:gd name="connsiteX5939" fmla="*/ 4824121 w 5326151"/>
                <a:gd name="connsiteY5939" fmla="*/ 2797284 h 5209198"/>
                <a:gd name="connsiteX5940" fmla="*/ 4813220 w 5326151"/>
                <a:gd name="connsiteY5940" fmla="*/ 2954879 h 5209198"/>
                <a:gd name="connsiteX5941" fmla="*/ 4802318 w 5326151"/>
                <a:gd name="connsiteY5941" fmla="*/ 2965748 h 5209198"/>
                <a:gd name="connsiteX5942" fmla="*/ 4726007 w 5326151"/>
                <a:gd name="connsiteY5942" fmla="*/ 2960314 h 5209198"/>
                <a:gd name="connsiteX5943" fmla="*/ 4720556 w 5326151"/>
                <a:gd name="connsiteY5943" fmla="*/ 2954879 h 5209198"/>
                <a:gd name="connsiteX5944" fmla="*/ 4720556 w 5326151"/>
                <a:gd name="connsiteY5944" fmla="*/ 2949445 h 5209198"/>
                <a:gd name="connsiteX5945" fmla="*/ 4666048 w 5326151"/>
                <a:gd name="connsiteY5945" fmla="*/ 2965748 h 5209198"/>
                <a:gd name="connsiteX5946" fmla="*/ 4638794 w 5326151"/>
                <a:gd name="connsiteY5946" fmla="*/ 2971182 h 5209198"/>
                <a:gd name="connsiteX5947" fmla="*/ 4529777 w 5326151"/>
                <a:gd name="connsiteY5947" fmla="*/ 2954879 h 5209198"/>
                <a:gd name="connsiteX5948" fmla="*/ 4518876 w 5326151"/>
                <a:gd name="connsiteY5948" fmla="*/ 2944011 h 5209198"/>
                <a:gd name="connsiteX5949" fmla="*/ 4502523 w 5326151"/>
                <a:gd name="connsiteY5949" fmla="*/ 2916839 h 5209198"/>
                <a:gd name="connsiteX5950" fmla="*/ 4502523 w 5326151"/>
                <a:gd name="connsiteY5950" fmla="*/ 2905970 h 5209198"/>
                <a:gd name="connsiteX5951" fmla="*/ 4486171 w 5326151"/>
                <a:gd name="connsiteY5951" fmla="*/ 2878799 h 5209198"/>
                <a:gd name="connsiteX5952" fmla="*/ 4486171 w 5326151"/>
                <a:gd name="connsiteY5952" fmla="*/ 2867930 h 5209198"/>
                <a:gd name="connsiteX5953" fmla="*/ 4475269 w 5326151"/>
                <a:gd name="connsiteY5953" fmla="*/ 2840758 h 5209198"/>
                <a:gd name="connsiteX5954" fmla="*/ 4497073 w 5326151"/>
                <a:gd name="connsiteY5954" fmla="*/ 2813587 h 5209198"/>
                <a:gd name="connsiteX5955" fmla="*/ 4491622 w 5326151"/>
                <a:gd name="connsiteY5955" fmla="*/ 2808152 h 5209198"/>
                <a:gd name="connsiteX5956" fmla="*/ 4524327 w 5326151"/>
                <a:gd name="connsiteY5956" fmla="*/ 2775546 h 5209198"/>
                <a:gd name="connsiteX5957" fmla="*/ 4589736 w 5326151"/>
                <a:gd name="connsiteY5957" fmla="*/ 2775546 h 5209198"/>
                <a:gd name="connsiteX5958" fmla="*/ 4606089 w 5326151"/>
                <a:gd name="connsiteY5958" fmla="*/ 2780981 h 5209198"/>
                <a:gd name="connsiteX5959" fmla="*/ 4584286 w 5326151"/>
                <a:gd name="connsiteY5959" fmla="*/ 2694031 h 5209198"/>
                <a:gd name="connsiteX5960" fmla="*/ 4606089 w 5326151"/>
                <a:gd name="connsiteY5960" fmla="*/ 2655991 h 5209198"/>
                <a:gd name="connsiteX5961" fmla="*/ 553614 w 5326151"/>
                <a:gd name="connsiteY5961" fmla="*/ 2652040 h 5209198"/>
                <a:gd name="connsiteX5962" fmla="*/ 699455 w 5326151"/>
                <a:gd name="connsiteY5962" fmla="*/ 2652040 h 5209198"/>
                <a:gd name="connsiteX5963" fmla="*/ 743841 w 5326151"/>
                <a:gd name="connsiteY5963" fmla="*/ 2696461 h 5209198"/>
                <a:gd name="connsiteX5964" fmla="*/ 743841 w 5326151"/>
                <a:gd name="connsiteY5964" fmla="*/ 2988367 h 5209198"/>
                <a:gd name="connsiteX5965" fmla="*/ 699455 w 5326151"/>
                <a:gd name="connsiteY5965" fmla="*/ 3032787 h 5209198"/>
                <a:gd name="connsiteX5966" fmla="*/ 553614 w 5326151"/>
                <a:gd name="connsiteY5966" fmla="*/ 3032787 h 5209198"/>
                <a:gd name="connsiteX5967" fmla="*/ 509227 w 5326151"/>
                <a:gd name="connsiteY5967" fmla="*/ 2988367 h 5209198"/>
                <a:gd name="connsiteX5968" fmla="*/ 509227 w 5326151"/>
                <a:gd name="connsiteY5968" fmla="*/ 2696461 h 5209198"/>
                <a:gd name="connsiteX5969" fmla="*/ 553614 w 5326151"/>
                <a:gd name="connsiteY5969" fmla="*/ 2652040 h 5209198"/>
                <a:gd name="connsiteX5970" fmla="*/ 1685015 w 5326151"/>
                <a:gd name="connsiteY5970" fmla="*/ 2637745 h 5209198"/>
                <a:gd name="connsiteX5971" fmla="*/ 1673817 w 5326151"/>
                <a:gd name="connsiteY5971" fmla="*/ 2654541 h 5209198"/>
                <a:gd name="connsiteX5972" fmla="*/ 1673817 w 5326151"/>
                <a:gd name="connsiteY5972" fmla="*/ 2690934 h 5209198"/>
                <a:gd name="connsiteX5973" fmla="*/ 1673817 w 5326151"/>
                <a:gd name="connsiteY5973" fmla="*/ 2699332 h 5209198"/>
                <a:gd name="connsiteX5974" fmla="*/ 1679416 w 5326151"/>
                <a:gd name="connsiteY5974" fmla="*/ 2693733 h 5209198"/>
                <a:gd name="connsiteX5975" fmla="*/ 1685015 w 5326151"/>
                <a:gd name="connsiteY5975" fmla="*/ 2693733 h 5209198"/>
                <a:gd name="connsiteX5976" fmla="*/ 1685015 w 5326151"/>
                <a:gd name="connsiteY5976" fmla="*/ 2665739 h 5209198"/>
                <a:gd name="connsiteX5977" fmla="*/ 1696212 w 5326151"/>
                <a:gd name="connsiteY5977" fmla="*/ 2648942 h 5209198"/>
                <a:gd name="connsiteX5978" fmla="*/ 1998550 w 5326151"/>
                <a:gd name="connsiteY5978" fmla="*/ 2648942 h 5209198"/>
                <a:gd name="connsiteX5979" fmla="*/ 2009748 w 5326151"/>
                <a:gd name="connsiteY5979" fmla="*/ 2665739 h 5209198"/>
                <a:gd name="connsiteX5980" fmla="*/ 2009748 w 5326151"/>
                <a:gd name="connsiteY5980" fmla="*/ 2940083 h 5209198"/>
                <a:gd name="connsiteX5981" fmla="*/ 1998550 w 5326151"/>
                <a:gd name="connsiteY5981" fmla="*/ 2951281 h 5209198"/>
                <a:gd name="connsiteX5982" fmla="*/ 1696212 w 5326151"/>
                <a:gd name="connsiteY5982" fmla="*/ 2951281 h 5209198"/>
                <a:gd name="connsiteX5983" fmla="*/ 1685015 w 5326151"/>
                <a:gd name="connsiteY5983" fmla="*/ 2940083 h 5209198"/>
                <a:gd name="connsiteX5984" fmla="*/ 1685015 w 5326151"/>
                <a:gd name="connsiteY5984" fmla="*/ 2906490 h 5209198"/>
                <a:gd name="connsiteX5985" fmla="*/ 1679416 w 5326151"/>
                <a:gd name="connsiteY5985" fmla="*/ 2906490 h 5209198"/>
                <a:gd name="connsiteX5986" fmla="*/ 1673817 w 5326151"/>
                <a:gd name="connsiteY5986" fmla="*/ 2900891 h 5209198"/>
                <a:gd name="connsiteX5987" fmla="*/ 1673817 w 5326151"/>
                <a:gd name="connsiteY5987" fmla="*/ 2945682 h 5209198"/>
                <a:gd name="connsiteX5988" fmla="*/ 1685015 w 5326151"/>
                <a:gd name="connsiteY5988" fmla="*/ 2962478 h 5209198"/>
                <a:gd name="connsiteX5989" fmla="*/ 1701811 w 5326151"/>
                <a:gd name="connsiteY5989" fmla="*/ 2962478 h 5209198"/>
                <a:gd name="connsiteX5990" fmla="*/ 1724206 w 5326151"/>
                <a:gd name="connsiteY5990" fmla="*/ 2962478 h 5209198"/>
                <a:gd name="connsiteX5991" fmla="*/ 1964957 w 5326151"/>
                <a:gd name="connsiteY5991" fmla="*/ 2962478 h 5209198"/>
                <a:gd name="connsiteX5992" fmla="*/ 1992951 w 5326151"/>
                <a:gd name="connsiteY5992" fmla="*/ 2962478 h 5209198"/>
                <a:gd name="connsiteX5993" fmla="*/ 2004149 w 5326151"/>
                <a:gd name="connsiteY5993" fmla="*/ 2962478 h 5209198"/>
                <a:gd name="connsiteX5994" fmla="*/ 2020946 w 5326151"/>
                <a:gd name="connsiteY5994" fmla="*/ 2945682 h 5209198"/>
                <a:gd name="connsiteX5995" fmla="*/ 2020946 w 5326151"/>
                <a:gd name="connsiteY5995" fmla="*/ 2654541 h 5209198"/>
                <a:gd name="connsiteX5996" fmla="*/ 2004149 w 5326151"/>
                <a:gd name="connsiteY5996" fmla="*/ 2637745 h 5209198"/>
                <a:gd name="connsiteX5997" fmla="*/ 1685015 w 5326151"/>
                <a:gd name="connsiteY5997" fmla="*/ 2637745 h 5209198"/>
                <a:gd name="connsiteX5998" fmla="*/ 1685015 w 5326151"/>
                <a:gd name="connsiteY5998" fmla="*/ 2620948 h 5209198"/>
                <a:gd name="connsiteX5999" fmla="*/ 2004149 w 5326151"/>
                <a:gd name="connsiteY5999" fmla="*/ 2620948 h 5209198"/>
                <a:gd name="connsiteX6000" fmla="*/ 2037742 w 5326151"/>
                <a:gd name="connsiteY6000" fmla="*/ 2654541 h 5209198"/>
                <a:gd name="connsiteX6001" fmla="*/ 2037742 w 5326151"/>
                <a:gd name="connsiteY6001" fmla="*/ 2945682 h 5209198"/>
                <a:gd name="connsiteX6002" fmla="*/ 2004149 w 5326151"/>
                <a:gd name="connsiteY6002" fmla="*/ 2979275 h 5209198"/>
                <a:gd name="connsiteX6003" fmla="*/ 1998550 w 5326151"/>
                <a:gd name="connsiteY6003" fmla="*/ 2979275 h 5209198"/>
                <a:gd name="connsiteX6004" fmla="*/ 1998550 w 5326151"/>
                <a:gd name="connsiteY6004" fmla="*/ 2996071 h 5209198"/>
                <a:gd name="connsiteX6005" fmla="*/ 1992951 w 5326151"/>
                <a:gd name="connsiteY6005" fmla="*/ 3001670 h 5209198"/>
                <a:gd name="connsiteX6006" fmla="*/ 1964957 w 5326151"/>
                <a:gd name="connsiteY6006" fmla="*/ 3001670 h 5209198"/>
                <a:gd name="connsiteX6007" fmla="*/ 1959358 w 5326151"/>
                <a:gd name="connsiteY6007" fmla="*/ 2996071 h 5209198"/>
                <a:gd name="connsiteX6008" fmla="*/ 1959358 w 5326151"/>
                <a:gd name="connsiteY6008" fmla="*/ 2979275 h 5209198"/>
                <a:gd name="connsiteX6009" fmla="*/ 1729805 w 5326151"/>
                <a:gd name="connsiteY6009" fmla="*/ 2979275 h 5209198"/>
                <a:gd name="connsiteX6010" fmla="*/ 1729805 w 5326151"/>
                <a:gd name="connsiteY6010" fmla="*/ 2996071 h 5209198"/>
                <a:gd name="connsiteX6011" fmla="*/ 1724206 w 5326151"/>
                <a:gd name="connsiteY6011" fmla="*/ 3001670 h 5209198"/>
                <a:gd name="connsiteX6012" fmla="*/ 1701811 w 5326151"/>
                <a:gd name="connsiteY6012" fmla="*/ 3001670 h 5209198"/>
                <a:gd name="connsiteX6013" fmla="*/ 1696212 w 5326151"/>
                <a:gd name="connsiteY6013" fmla="*/ 2996071 h 5209198"/>
                <a:gd name="connsiteX6014" fmla="*/ 1696212 w 5326151"/>
                <a:gd name="connsiteY6014" fmla="*/ 2979275 h 5209198"/>
                <a:gd name="connsiteX6015" fmla="*/ 1685015 w 5326151"/>
                <a:gd name="connsiteY6015" fmla="*/ 2979275 h 5209198"/>
                <a:gd name="connsiteX6016" fmla="*/ 1657020 w 5326151"/>
                <a:gd name="connsiteY6016" fmla="*/ 2945682 h 5209198"/>
                <a:gd name="connsiteX6017" fmla="*/ 1657020 w 5326151"/>
                <a:gd name="connsiteY6017" fmla="*/ 2654541 h 5209198"/>
                <a:gd name="connsiteX6018" fmla="*/ 1685015 w 5326151"/>
                <a:gd name="connsiteY6018" fmla="*/ 2620948 h 5209198"/>
                <a:gd name="connsiteX6019" fmla="*/ 4292811 w 5326151"/>
                <a:gd name="connsiteY6019" fmla="*/ 2615761 h 5209198"/>
                <a:gd name="connsiteX6020" fmla="*/ 4335983 w 5326151"/>
                <a:gd name="connsiteY6020" fmla="*/ 2660174 h 5209198"/>
                <a:gd name="connsiteX6021" fmla="*/ 4292811 w 5326151"/>
                <a:gd name="connsiteY6021" fmla="*/ 2704586 h 5209198"/>
                <a:gd name="connsiteX6022" fmla="*/ 4254435 w 5326151"/>
                <a:gd name="connsiteY6022" fmla="*/ 2660174 h 5209198"/>
                <a:gd name="connsiteX6023" fmla="*/ 4292811 w 5326151"/>
                <a:gd name="connsiteY6023" fmla="*/ 2660174 h 5209198"/>
                <a:gd name="connsiteX6024" fmla="*/ 4259232 w 5326151"/>
                <a:gd name="connsiteY6024" fmla="*/ 2635500 h 5209198"/>
                <a:gd name="connsiteX6025" fmla="*/ 4292811 w 5326151"/>
                <a:gd name="connsiteY6025" fmla="*/ 2615761 h 5209198"/>
                <a:gd name="connsiteX6026" fmla="*/ 2922742 w 5326151"/>
                <a:gd name="connsiteY6026" fmla="*/ 2597393 h 5209198"/>
                <a:gd name="connsiteX6027" fmla="*/ 2757132 w 5326151"/>
                <a:gd name="connsiteY6027" fmla="*/ 2763005 h 5209198"/>
                <a:gd name="connsiteX6028" fmla="*/ 2922742 w 5326151"/>
                <a:gd name="connsiteY6028" fmla="*/ 2917575 h 5209198"/>
                <a:gd name="connsiteX6029" fmla="*/ 3077311 w 5326151"/>
                <a:gd name="connsiteY6029" fmla="*/ 2763005 h 5209198"/>
                <a:gd name="connsiteX6030" fmla="*/ 2922742 w 5326151"/>
                <a:gd name="connsiteY6030" fmla="*/ 2597393 h 5209198"/>
                <a:gd name="connsiteX6031" fmla="*/ 2257728 w 5326151"/>
                <a:gd name="connsiteY6031" fmla="*/ 2597290 h 5209198"/>
                <a:gd name="connsiteX6032" fmla="*/ 2268811 w 5326151"/>
                <a:gd name="connsiteY6032" fmla="*/ 2608321 h 5209198"/>
                <a:gd name="connsiteX6033" fmla="*/ 2257728 w 5326151"/>
                <a:gd name="connsiteY6033" fmla="*/ 2619351 h 5209198"/>
                <a:gd name="connsiteX6034" fmla="*/ 2246646 w 5326151"/>
                <a:gd name="connsiteY6034" fmla="*/ 2608321 h 5209198"/>
                <a:gd name="connsiteX6035" fmla="*/ 2257728 w 5326151"/>
                <a:gd name="connsiteY6035" fmla="*/ 2597290 h 5209198"/>
                <a:gd name="connsiteX6036" fmla="*/ 4326389 w 5326151"/>
                <a:gd name="connsiteY6036" fmla="*/ 2586153 h 5209198"/>
                <a:gd name="connsiteX6037" fmla="*/ 4369561 w 5326151"/>
                <a:gd name="connsiteY6037" fmla="*/ 2660174 h 5209198"/>
                <a:gd name="connsiteX6038" fmla="*/ 4316795 w 5326151"/>
                <a:gd name="connsiteY6038" fmla="*/ 2734194 h 5209198"/>
                <a:gd name="connsiteX6039" fmla="*/ 4407936 w 5326151"/>
                <a:gd name="connsiteY6039" fmla="*/ 2660174 h 5209198"/>
                <a:gd name="connsiteX6040" fmla="*/ 4326389 w 5326151"/>
                <a:gd name="connsiteY6040" fmla="*/ 2586153 h 5209198"/>
                <a:gd name="connsiteX6041" fmla="*/ 4273623 w 5326151"/>
                <a:gd name="connsiteY6041" fmla="*/ 2586153 h 5209198"/>
                <a:gd name="connsiteX6042" fmla="*/ 4163294 w 5326151"/>
                <a:gd name="connsiteY6042" fmla="*/ 2660174 h 5209198"/>
                <a:gd name="connsiteX6043" fmla="*/ 4278420 w 5326151"/>
                <a:gd name="connsiteY6043" fmla="*/ 2734194 h 5209198"/>
                <a:gd name="connsiteX6044" fmla="*/ 4220857 w 5326151"/>
                <a:gd name="connsiteY6044" fmla="*/ 2660174 h 5209198"/>
                <a:gd name="connsiteX6045" fmla="*/ 4230451 w 5326151"/>
                <a:gd name="connsiteY6045" fmla="*/ 2660174 h 5209198"/>
                <a:gd name="connsiteX6046" fmla="*/ 4292811 w 5326151"/>
                <a:gd name="connsiteY6046" fmla="*/ 2729260 h 5209198"/>
                <a:gd name="connsiteX6047" fmla="*/ 4359967 w 5326151"/>
                <a:gd name="connsiteY6047" fmla="*/ 2660174 h 5209198"/>
                <a:gd name="connsiteX6048" fmla="*/ 4292811 w 5326151"/>
                <a:gd name="connsiteY6048" fmla="*/ 2591087 h 5209198"/>
                <a:gd name="connsiteX6049" fmla="*/ 4244841 w 5326151"/>
                <a:gd name="connsiteY6049" fmla="*/ 2615761 h 5209198"/>
                <a:gd name="connsiteX6050" fmla="*/ 4235248 w 5326151"/>
                <a:gd name="connsiteY6050" fmla="*/ 2610826 h 5209198"/>
                <a:gd name="connsiteX6051" fmla="*/ 4273623 w 5326151"/>
                <a:gd name="connsiteY6051" fmla="*/ 2586153 h 5209198"/>
                <a:gd name="connsiteX6052" fmla="*/ 928710 w 5326151"/>
                <a:gd name="connsiteY6052" fmla="*/ 2585940 h 5209198"/>
                <a:gd name="connsiteX6053" fmla="*/ 928710 w 5326151"/>
                <a:gd name="connsiteY6053" fmla="*/ 2601080 h 5209198"/>
                <a:gd name="connsiteX6054" fmla="*/ 949850 w 5326151"/>
                <a:gd name="connsiteY6054" fmla="*/ 2590987 h 5209198"/>
                <a:gd name="connsiteX6055" fmla="*/ 955135 w 5326151"/>
                <a:gd name="connsiteY6055" fmla="*/ 2585940 h 5209198"/>
                <a:gd name="connsiteX6056" fmla="*/ 928710 w 5326151"/>
                <a:gd name="connsiteY6056" fmla="*/ 2585940 h 5209198"/>
                <a:gd name="connsiteX6057" fmla="*/ 186585 w 5326151"/>
                <a:gd name="connsiteY6057" fmla="*/ 2583582 h 5209198"/>
                <a:gd name="connsiteX6058" fmla="*/ 192467 w 5326151"/>
                <a:gd name="connsiteY6058" fmla="*/ 2589494 h 5209198"/>
                <a:gd name="connsiteX6059" fmla="*/ 192467 w 5326151"/>
                <a:gd name="connsiteY6059" fmla="*/ 2595406 h 5209198"/>
                <a:gd name="connsiteX6060" fmla="*/ 210112 w 5326151"/>
                <a:gd name="connsiteY6060" fmla="*/ 2619053 h 5209198"/>
                <a:gd name="connsiteX6061" fmla="*/ 204230 w 5326151"/>
                <a:gd name="connsiteY6061" fmla="*/ 2624965 h 5209198"/>
                <a:gd name="connsiteX6062" fmla="*/ 198348 w 5326151"/>
                <a:gd name="connsiteY6062" fmla="*/ 2619053 h 5209198"/>
                <a:gd name="connsiteX6063" fmla="*/ 186585 w 5326151"/>
                <a:gd name="connsiteY6063" fmla="*/ 2607229 h 5209198"/>
                <a:gd name="connsiteX6064" fmla="*/ 174822 w 5326151"/>
                <a:gd name="connsiteY6064" fmla="*/ 2619053 h 5209198"/>
                <a:gd name="connsiteX6065" fmla="*/ 186585 w 5326151"/>
                <a:gd name="connsiteY6065" fmla="*/ 2636788 h 5209198"/>
                <a:gd name="connsiteX6066" fmla="*/ 210112 w 5326151"/>
                <a:gd name="connsiteY6066" fmla="*/ 2660435 h 5209198"/>
                <a:gd name="connsiteX6067" fmla="*/ 192467 w 5326151"/>
                <a:gd name="connsiteY6067" fmla="*/ 2684082 h 5209198"/>
                <a:gd name="connsiteX6068" fmla="*/ 192467 w 5326151"/>
                <a:gd name="connsiteY6068" fmla="*/ 2689994 h 5209198"/>
                <a:gd name="connsiteX6069" fmla="*/ 186585 w 5326151"/>
                <a:gd name="connsiteY6069" fmla="*/ 2695905 h 5209198"/>
                <a:gd name="connsiteX6070" fmla="*/ 180704 w 5326151"/>
                <a:gd name="connsiteY6070" fmla="*/ 2689994 h 5209198"/>
                <a:gd name="connsiteX6071" fmla="*/ 180704 w 5326151"/>
                <a:gd name="connsiteY6071" fmla="*/ 2684082 h 5209198"/>
                <a:gd name="connsiteX6072" fmla="*/ 163059 w 5326151"/>
                <a:gd name="connsiteY6072" fmla="*/ 2660435 h 5209198"/>
                <a:gd name="connsiteX6073" fmla="*/ 168941 w 5326151"/>
                <a:gd name="connsiteY6073" fmla="*/ 2654523 h 5209198"/>
                <a:gd name="connsiteX6074" fmla="*/ 174822 w 5326151"/>
                <a:gd name="connsiteY6074" fmla="*/ 2660435 h 5209198"/>
                <a:gd name="connsiteX6075" fmla="*/ 186585 w 5326151"/>
                <a:gd name="connsiteY6075" fmla="*/ 2672258 h 5209198"/>
                <a:gd name="connsiteX6076" fmla="*/ 198348 w 5326151"/>
                <a:gd name="connsiteY6076" fmla="*/ 2660435 h 5209198"/>
                <a:gd name="connsiteX6077" fmla="*/ 186585 w 5326151"/>
                <a:gd name="connsiteY6077" fmla="*/ 2648612 h 5209198"/>
                <a:gd name="connsiteX6078" fmla="*/ 163059 w 5326151"/>
                <a:gd name="connsiteY6078" fmla="*/ 2619053 h 5209198"/>
                <a:gd name="connsiteX6079" fmla="*/ 180704 w 5326151"/>
                <a:gd name="connsiteY6079" fmla="*/ 2601317 h 5209198"/>
                <a:gd name="connsiteX6080" fmla="*/ 180704 w 5326151"/>
                <a:gd name="connsiteY6080" fmla="*/ 2589494 h 5209198"/>
                <a:gd name="connsiteX6081" fmla="*/ 186585 w 5326151"/>
                <a:gd name="connsiteY6081" fmla="*/ 2583582 h 5209198"/>
                <a:gd name="connsiteX6082" fmla="*/ 186585 w 5326151"/>
                <a:gd name="connsiteY6082" fmla="*/ 2577671 h 5209198"/>
                <a:gd name="connsiteX6083" fmla="*/ 121888 w 5326151"/>
                <a:gd name="connsiteY6083" fmla="*/ 2642700 h 5209198"/>
                <a:gd name="connsiteX6084" fmla="*/ 186585 w 5326151"/>
                <a:gd name="connsiteY6084" fmla="*/ 2701817 h 5209198"/>
                <a:gd name="connsiteX6085" fmla="*/ 245401 w 5326151"/>
                <a:gd name="connsiteY6085" fmla="*/ 2642700 h 5209198"/>
                <a:gd name="connsiteX6086" fmla="*/ 186585 w 5326151"/>
                <a:gd name="connsiteY6086" fmla="*/ 2577671 h 5209198"/>
                <a:gd name="connsiteX6087" fmla="*/ 4292811 w 5326151"/>
                <a:gd name="connsiteY6087" fmla="*/ 2566414 h 5209198"/>
                <a:gd name="connsiteX6088" fmla="*/ 4422327 w 5326151"/>
                <a:gd name="connsiteY6088" fmla="*/ 2655239 h 5209198"/>
                <a:gd name="connsiteX6089" fmla="*/ 4422327 w 5326151"/>
                <a:gd name="connsiteY6089" fmla="*/ 2665108 h 5209198"/>
                <a:gd name="connsiteX6090" fmla="*/ 4292811 w 5326151"/>
                <a:gd name="connsiteY6090" fmla="*/ 2753933 h 5209198"/>
                <a:gd name="connsiteX6091" fmla="*/ 4144106 w 5326151"/>
                <a:gd name="connsiteY6091" fmla="*/ 2665108 h 5209198"/>
                <a:gd name="connsiteX6092" fmla="*/ 4148903 w 5326151"/>
                <a:gd name="connsiteY6092" fmla="*/ 2655239 h 5209198"/>
                <a:gd name="connsiteX6093" fmla="*/ 4292811 w 5326151"/>
                <a:gd name="connsiteY6093" fmla="*/ 2566414 h 5209198"/>
                <a:gd name="connsiteX6094" fmla="*/ 186585 w 5326151"/>
                <a:gd name="connsiteY6094" fmla="*/ 2565847 h 5209198"/>
                <a:gd name="connsiteX6095" fmla="*/ 257164 w 5326151"/>
                <a:gd name="connsiteY6095" fmla="*/ 2642700 h 5209198"/>
                <a:gd name="connsiteX6096" fmla="*/ 186585 w 5326151"/>
                <a:gd name="connsiteY6096" fmla="*/ 2713640 h 5209198"/>
                <a:gd name="connsiteX6097" fmla="*/ 110125 w 5326151"/>
                <a:gd name="connsiteY6097" fmla="*/ 2642700 h 5209198"/>
                <a:gd name="connsiteX6098" fmla="*/ 186585 w 5326151"/>
                <a:gd name="connsiteY6098" fmla="*/ 2565847 h 5209198"/>
                <a:gd name="connsiteX6099" fmla="*/ 2922742 w 5326151"/>
                <a:gd name="connsiteY6099" fmla="*/ 2564271 h 5209198"/>
                <a:gd name="connsiteX6100" fmla="*/ 3110433 w 5326151"/>
                <a:gd name="connsiteY6100" fmla="*/ 2763005 h 5209198"/>
                <a:gd name="connsiteX6101" fmla="*/ 2922742 w 5326151"/>
                <a:gd name="connsiteY6101" fmla="*/ 2950697 h 5209198"/>
                <a:gd name="connsiteX6102" fmla="*/ 2724010 w 5326151"/>
                <a:gd name="connsiteY6102" fmla="*/ 2763005 h 5209198"/>
                <a:gd name="connsiteX6103" fmla="*/ 2922742 w 5326151"/>
                <a:gd name="connsiteY6103" fmla="*/ 2564271 h 5209198"/>
                <a:gd name="connsiteX6104" fmla="*/ 986846 w 5326151"/>
                <a:gd name="connsiteY6104" fmla="*/ 2555660 h 5209198"/>
                <a:gd name="connsiteX6105" fmla="*/ 986846 w 5326151"/>
                <a:gd name="connsiteY6105" fmla="*/ 2565753 h 5209198"/>
                <a:gd name="connsiteX6106" fmla="*/ 986846 w 5326151"/>
                <a:gd name="connsiteY6106" fmla="*/ 2570800 h 5209198"/>
                <a:gd name="connsiteX6107" fmla="*/ 1013272 w 5326151"/>
                <a:gd name="connsiteY6107" fmla="*/ 2560707 h 5209198"/>
                <a:gd name="connsiteX6108" fmla="*/ 1018557 w 5326151"/>
                <a:gd name="connsiteY6108" fmla="*/ 2555660 h 5209198"/>
                <a:gd name="connsiteX6109" fmla="*/ 986846 w 5326151"/>
                <a:gd name="connsiteY6109" fmla="*/ 2555660 h 5209198"/>
                <a:gd name="connsiteX6110" fmla="*/ 3557156 w 5326151"/>
                <a:gd name="connsiteY6110" fmla="*/ 2546464 h 5209198"/>
                <a:gd name="connsiteX6111" fmla="*/ 3502680 w 5326151"/>
                <a:gd name="connsiteY6111" fmla="*/ 2567426 h 5209198"/>
                <a:gd name="connsiteX6112" fmla="*/ 3519442 w 5326151"/>
                <a:gd name="connsiteY6112" fmla="*/ 2575812 h 5209198"/>
                <a:gd name="connsiteX6113" fmla="*/ 3536204 w 5326151"/>
                <a:gd name="connsiteY6113" fmla="*/ 2580004 h 5209198"/>
                <a:gd name="connsiteX6114" fmla="*/ 3548775 w 5326151"/>
                <a:gd name="connsiteY6114" fmla="*/ 2563234 h 5209198"/>
                <a:gd name="connsiteX6115" fmla="*/ 3557156 w 5326151"/>
                <a:gd name="connsiteY6115" fmla="*/ 2546464 h 5209198"/>
                <a:gd name="connsiteX6116" fmla="*/ 3435631 w 5326151"/>
                <a:gd name="connsiteY6116" fmla="*/ 2546464 h 5209198"/>
                <a:gd name="connsiteX6117" fmla="*/ 3448203 w 5326151"/>
                <a:gd name="connsiteY6117" fmla="*/ 2563234 h 5209198"/>
                <a:gd name="connsiteX6118" fmla="*/ 3456584 w 5326151"/>
                <a:gd name="connsiteY6118" fmla="*/ 2580004 h 5209198"/>
                <a:gd name="connsiteX6119" fmla="*/ 3477536 w 5326151"/>
                <a:gd name="connsiteY6119" fmla="*/ 2575812 h 5209198"/>
                <a:gd name="connsiteX6120" fmla="*/ 3494298 w 5326151"/>
                <a:gd name="connsiteY6120" fmla="*/ 2567426 h 5209198"/>
                <a:gd name="connsiteX6121" fmla="*/ 3435631 w 5326151"/>
                <a:gd name="connsiteY6121" fmla="*/ 2546464 h 5209198"/>
                <a:gd name="connsiteX6122" fmla="*/ 157178 w 5326151"/>
                <a:gd name="connsiteY6122" fmla="*/ 2524465 h 5209198"/>
                <a:gd name="connsiteX6123" fmla="*/ 163059 w 5326151"/>
                <a:gd name="connsiteY6123" fmla="*/ 2530377 h 5209198"/>
                <a:gd name="connsiteX6124" fmla="*/ 157178 w 5326151"/>
                <a:gd name="connsiteY6124" fmla="*/ 2536288 h 5209198"/>
                <a:gd name="connsiteX6125" fmla="*/ 68954 w 5326151"/>
                <a:gd name="connsiteY6125" fmla="*/ 2624965 h 5209198"/>
                <a:gd name="connsiteX6126" fmla="*/ 68954 w 5326151"/>
                <a:gd name="connsiteY6126" fmla="*/ 2719552 h 5209198"/>
                <a:gd name="connsiteX6127" fmla="*/ 86599 w 5326151"/>
                <a:gd name="connsiteY6127" fmla="*/ 2737287 h 5209198"/>
                <a:gd name="connsiteX6128" fmla="*/ 92481 w 5326151"/>
                <a:gd name="connsiteY6128" fmla="*/ 2743199 h 5209198"/>
                <a:gd name="connsiteX6129" fmla="*/ 86599 w 5326151"/>
                <a:gd name="connsiteY6129" fmla="*/ 2749111 h 5209198"/>
                <a:gd name="connsiteX6130" fmla="*/ 57191 w 5326151"/>
                <a:gd name="connsiteY6130" fmla="*/ 2719552 h 5209198"/>
                <a:gd name="connsiteX6131" fmla="*/ 57191 w 5326151"/>
                <a:gd name="connsiteY6131" fmla="*/ 2624965 h 5209198"/>
                <a:gd name="connsiteX6132" fmla="*/ 157178 w 5326151"/>
                <a:gd name="connsiteY6132" fmla="*/ 2524465 h 5209198"/>
                <a:gd name="connsiteX6133" fmla="*/ 5113752 w 5326151"/>
                <a:gd name="connsiteY6133" fmla="*/ 2508324 h 5209198"/>
                <a:gd name="connsiteX6134" fmla="*/ 5107629 w 5326151"/>
                <a:gd name="connsiteY6134" fmla="*/ 2514436 h 5209198"/>
                <a:gd name="connsiteX6135" fmla="*/ 5107629 w 5326151"/>
                <a:gd name="connsiteY6135" fmla="*/ 2520549 h 5209198"/>
                <a:gd name="connsiteX6136" fmla="*/ 5101507 w 5326151"/>
                <a:gd name="connsiteY6136" fmla="*/ 2520549 h 5209198"/>
                <a:gd name="connsiteX6137" fmla="*/ 5113752 w 5326151"/>
                <a:gd name="connsiteY6137" fmla="*/ 2544998 h 5209198"/>
                <a:gd name="connsiteX6138" fmla="*/ 5187222 w 5326151"/>
                <a:gd name="connsiteY6138" fmla="*/ 2624461 h 5209198"/>
                <a:gd name="connsiteX6139" fmla="*/ 5217834 w 5326151"/>
                <a:gd name="connsiteY6139" fmla="*/ 2624461 h 5209198"/>
                <a:gd name="connsiteX6140" fmla="*/ 5230079 w 5326151"/>
                <a:gd name="connsiteY6140" fmla="*/ 2606123 h 5209198"/>
                <a:gd name="connsiteX6141" fmla="*/ 5217834 w 5326151"/>
                <a:gd name="connsiteY6141" fmla="*/ 2587786 h 5209198"/>
                <a:gd name="connsiteX6142" fmla="*/ 5144364 w 5326151"/>
                <a:gd name="connsiteY6142" fmla="*/ 2514436 h 5209198"/>
                <a:gd name="connsiteX6143" fmla="*/ 5125997 w 5326151"/>
                <a:gd name="connsiteY6143" fmla="*/ 2508324 h 5209198"/>
                <a:gd name="connsiteX6144" fmla="*/ 5119874 w 5326151"/>
                <a:gd name="connsiteY6144" fmla="*/ 2508324 h 5209198"/>
                <a:gd name="connsiteX6145" fmla="*/ 5113752 w 5326151"/>
                <a:gd name="connsiteY6145" fmla="*/ 2508324 h 5209198"/>
                <a:gd name="connsiteX6146" fmla="*/ 151296 w 5326151"/>
                <a:gd name="connsiteY6146" fmla="*/ 2506730 h 5209198"/>
                <a:gd name="connsiteX6147" fmla="*/ 39547 w 5326151"/>
                <a:gd name="connsiteY6147" fmla="*/ 2619053 h 5209198"/>
                <a:gd name="connsiteX6148" fmla="*/ 39547 w 5326151"/>
                <a:gd name="connsiteY6148" fmla="*/ 2743199 h 5209198"/>
                <a:gd name="connsiteX6149" fmla="*/ 63073 w 5326151"/>
                <a:gd name="connsiteY6149" fmla="*/ 2766846 h 5209198"/>
                <a:gd name="connsiteX6150" fmla="*/ 310098 w 5326151"/>
                <a:gd name="connsiteY6150" fmla="*/ 2766846 h 5209198"/>
                <a:gd name="connsiteX6151" fmla="*/ 333624 w 5326151"/>
                <a:gd name="connsiteY6151" fmla="*/ 2743199 h 5209198"/>
                <a:gd name="connsiteX6152" fmla="*/ 333624 w 5326151"/>
                <a:gd name="connsiteY6152" fmla="*/ 2619053 h 5209198"/>
                <a:gd name="connsiteX6153" fmla="*/ 221875 w 5326151"/>
                <a:gd name="connsiteY6153" fmla="*/ 2506730 h 5209198"/>
                <a:gd name="connsiteX6154" fmla="*/ 151296 w 5326151"/>
                <a:gd name="connsiteY6154" fmla="*/ 2506730 h 5209198"/>
                <a:gd name="connsiteX6155" fmla="*/ 4122895 w 5326151"/>
                <a:gd name="connsiteY6155" fmla="*/ 2505754 h 5209198"/>
                <a:gd name="connsiteX6156" fmla="*/ 4198572 w 5326151"/>
                <a:gd name="connsiteY6156" fmla="*/ 2505754 h 5209198"/>
                <a:gd name="connsiteX6157" fmla="*/ 4205451 w 5326151"/>
                <a:gd name="connsiteY6157" fmla="*/ 2512650 h 5209198"/>
                <a:gd name="connsiteX6158" fmla="*/ 4198572 w 5326151"/>
                <a:gd name="connsiteY6158" fmla="*/ 2526442 h 5209198"/>
                <a:gd name="connsiteX6159" fmla="*/ 4122895 w 5326151"/>
                <a:gd name="connsiteY6159" fmla="*/ 2526442 h 5209198"/>
                <a:gd name="connsiteX6160" fmla="*/ 4102256 w 5326151"/>
                <a:gd name="connsiteY6160" fmla="*/ 2540234 h 5209198"/>
                <a:gd name="connsiteX6161" fmla="*/ 4047218 w 5326151"/>
                <a:gd name="connsiteY6161" fmla="*/ 2705735 h 5209198"/>
                <a:gd name="connsiteX6162" fmla="*/ 4012820 w 5326151"/>
                <a:gd name="connsiteY6162" fmla="*/ 2733319 h 5209198"/>
                <a:gd name="connsiteX6163" fmla="*/ 3806429 w 5326151"/>
                <a:gd name="connsiteY6163" fmla="*/ 2733319 h 5209198"/>
                <a:gd name="connsiteX6164" fmla="*/ 3792670 w 5326151"/>
                <a:gd name="connsiteY6164" fmla="*/ 2733319 h 5209198"/>
                <a:gd name="connsiteX6165" fmla="*/ 3792670 w 5326151"/>
                <a:gd name="connsiteY6165" fmla="*/ 2747111 h 5209198"/>
                <a:gd name="connsiteX6166" fmla="*/ 3806429 w 5326151"/>
                <a:gd name="connsiteY6166" fmla="*/ 2754007 h 5209198"/>
                <a:gd name="connsiteX6167" fmla="*/ 4033459 w 5326151"/>
                <a:gd name="connsiteY6167" fmla="*/ 2754007 h 5209198"/>
                <a:gd name="connsiteX6168" fmla="*/ 4040339 w 5326151"/>
                <a:gd name="connsiteY6168" fmla="*/ 2767798 h 5209198"/>
                <a:gd name="connsiteX6169" fmla="*/ 4033459 w 5326151"/>
                <a:gd name="connsiteY6169" fmla="*/ 2774694 h 5209198"/>
                <a:gd name="connsiteX6170" fmla="*/ 3806429 w 5326151"/>
                <a:gd name="connsiteY6170" fmla="*/ 2774694 h 5209198"/>
                <a:gd name="connsiteX6171" fmla="*/ 3772030 w 5326151"/>
                <a:gd name="connsiteY6171" fmla="*/ 2747111 h 5209198"/>
                <a:gd name="connsiteX6172" fmla="*/ 3772030 w 5326151"/>
                <a:gd name="connsiteY6172" fmla="*/ 2726423 h 5209198"/>
                <a:gd name="connsiteX6173" fmla="*/ 3772030 w 5326151"/>
                <a:gd name="connsiteY6173" fmla="*/ 2719527 h 5209198"/>
                <a:gd name="connsiteX6174" fmla="*/ 3765151 w 5326151"/>
                <a:gd name="connsiteY6174" fmla="*/ 2705735 h 5209198"/>
                <a:gd name="connsiteX6175" fmla="*/ 3710113 w 5326151"/>
                <a:gd name="connsiteY6175" fmla="*/ 2588505 h 5209198"/>
                <a:gd name="connsiteX6176" fmla="*/ 3716993 w 5326151"/>
                <a:gd name="connsiteY6176" fmla="*/ 2574713 h 5209198"/>
                <a:gd name="connsiteX6177" fmla="*/ 3730752 w 5326151"/>
                <a:gd name="connsiteY6177" fmla="*/ 2574713 h 5209198"/>
                <a:gd name="connsiteX6178" fmla="*/ 3785790 w 5326151"/>
                <a:gd name="connsiteY6178" fmla="*/ 2698839 h 5209198"/>
                <a:gd name="connsiteX6179" fmla="*/ 3806429 w 5326151"/>
                <a:gd name="connsiteY6179" fmla="*/ 2712631 h 5209198"/>
                <a:gd name="connsiteX6180" fmla="*/ 4012820 w 5326151"/>
                <a:gd name="connsiteY6180" fmla="*/ 2712631 h 5209198"/>
                <a:gd name="connsiteX6181" fmla="*/ 4033459 w 5326151"/>
                <a:gd name="connsiteY6181" fmla="*/ 2698839 h 5209198"/>
                <a:gd name="connsiteX6182" fmla="*/ 4081617 w 5326151"/>
                <a:gd name="connsiteY6182" fmla="*/ 2533338 h 5209198"/>
                <a:gd name="connsiteX6183" fmla="*/ 4122895 w 5326151"/>
                <a:gd name="connsiteY6183" fmla="*/ 2505754 h 5209198"/>
                <a:gd name="connsiteX6184" fmla="*/ 1377374 w 5326151"/>
                <a:gd name="connsiteY6184" fmla="*/ 2504260 h 5209198"/>
                <a:gd name="connsiteX6185" fmla="*/ 1384136 w 5326151"/>
                <a:gd name="connsiteY6185" fmla="*/ 2511025 h 5209198"/>
                <a:gd name="connsiteX6186" fmla="*/ 1390898 w 5326151"/>
                <a:gd name="connsiteY6186" fmla="*/ 2504260 h 5209198"/>
                <a:gd name="connsiteX6187" fmla="*/ 1384136 w 5326151"/>
                <a:gd name="connsiteY6187" fmla="*/ 2504260 h 5209198"/>
                <a:gd name="connsiteX6188" fmla="*/ 1377374 w 5326151"/>
                <a:gd name="connsiteY6188" fmla="*/ 2504260 h 5209198"/>
                <a:gd name="connsiteX6189" fmla="*/ 1309757 w 5326151"/>
                <a:gd name="connsiteY6189" fmla="*/ 2504260 h 5209198"/>
                <a:gd name="connsiteX6190" fmla="*/ 1316518 w 5326151"/>
                <a:gd name="connsiteY6190" fmla="*/ 2511025 h 5209198"/>
                <a:gd name="connsiteX6191" fmla="*/ 1323280 w 5326151"/>
                <a:gd name="connsiteY6191" fmla="*/ 2504260 h 5209198"/>
                <a:gd name="connsiteX6192" fmla="*/ 1316518 w 5326151"/>
                <a:gd name="connsiteY6192" fmla="*/ 2504260 h 5209198"/>
                <a:gd name="connsiteX6193" fmla="*/ 1309757 w 5326151"/>
                <a:gd name="connsiteY6193" fmla="*/ 2504260 h 5209198"/>
                <a:gd name="connsiteX6194" fmla="*/ 3599062 w 5326151"/>
                <a:gd name="connsiteY6194" fmla="*/ 2496153 h 5209198"/>
                <a:gd name="connsiteX6195" fmla="*/ 3561347 w 5326151"/>
                <a:gd name="connsiteY6195" fmla="*/ 2546464 h 5209198"/>
                <a:gd name="connsiteX6196" fmla="*/ 3582299 w 5326151"/>
                <a:gd name="connsiteY6196" fmla="*/ 2542271 h 5209198"/>
                <a:gd name="connsiteX6197" fmla="*/ 3599062 w 5326151"/>
                <a:gd name="connsiteY6197" fmla="*/ 2533886 h 5209198"/>
                <a:gd name="connsiteX6198" fmla="*/ 3599062 w 5326151"/>
                <a:gd name="connsiteY6198" fmla="*/ 2517115 h 5209198"/>
                <a:gd name="connsiteX6199" fmla="*/ 3599062 w 5326151"/>
                <a:gd name="connsiteY6199" fmla="*/ 2496153 h 5209198"/>
                <a:gd name="connsiteX6200" fmla="*/ 3397916 w 5326151"/>
                <a:gd name="connsiteY6200" fmla="*/ 2496153 h 5209198"/>
                <a:gd name="connsiteX6201" fmla="*/ 3393726 w 5326151"/>
                <a:gd name="connsiteY6201" fmla="*/ 2517115 h 5209198"/>
                <a:gd name="connsiteX6202" fmla="*/ 3393726 w 5326151"/>
                <a:gd name="connsiteY6202" fmla="*/ 2533886 h 5209198"/>
                <a:gd name="connsiteX6203" fmla="*/ 3414679 w 5326151"/>
                <a:gd name="connsiteY6203" fmla="*/ 2542271 h 5209198"/>
                <a:gd name="connsiteX6204" fmla="*/ 3431441 w 5326151"/>
                <a:gd name="connsiteY6204" fmla="*/ 2546464 h 5209198"/>
                <a:gd name="connsiteX6205" fmla="*/ 3397916 w 5326151"/>
                <a:gd name="connsiteY6205" fmla="*/ 2496153 h 5209198"/>
                <a:gd name="connsiteX6206" fmla="*/ 1384136 w 5326151"/>
                <a:gd name="connsiteY6206" fmla="*/ 2490729 h 5209198"/>
                <a:gd name="connsiteX6207" fmla="*/ 1404421 w 5326151"/>
                <a:gd name="connsiteY6207" fmla="*/ 2504260 h 5209198"/>
                <a:gd name="connsiteX6208" fmla="*/ 1384136 w 5326151"/>
                <a:gd name="connsiteY6208" fmla="*/ 2524556 h 5209198"/>
                <a:gd name="connsiteX6209" fmla="*/ 1363851 w 5326151"/>
                <a:gd name="connsiteY6209" fmla="*/ 2504260 h 5209198"/>
                <a:gd name="connsiteX6210" fmla="*/ 1384136 w 5326151"/>
                <a:gd name="connsiteY6210" fmla="*/ 2490729 h 5209198"/>
                <a:gd name="connsiteX6211" fmla="*/ 1316518 w 5326151"/>
                <a:gd name="connsiteY6211" fmla="*/ 2490729 h 5209198"/>
                <a:gd name="connsiteX6212" fmla="*/ 1336804 w 5326151"/>
                <a:gd name="connsiteY6212" fmla="*/ 2504260 h 5209198"/>
                <a:gd name="connsiteX6213" fmla="*/ 1316518 w 5326151"/>
                <a:gd name="connsiteY6213" fmla="*/ 2524556 h 5209198"/>
                <a:gd name="connsiteX6214" fmla="*/ 1296233 w 5326151"/>
                <a:gd name="connsiteY6214" fmla="*/ 2504260 h 5209198"/>
                <a:gd name="connsiteX6215" fmla="*/ 1316518 w 5326151"/>
                <a:gd name="connsiteY6215" fmla="*/ 2490729 h 5209198"/>
                <a:gd name="connsiteX6216" fmla="*/ 157178 w 5326151"/>
                <a:gd name="connsiteY6216" fmla="*/ 2488995 h 5209198"/>
                <a:gd name="connsiteX6217" fmla="*/ 157178 w 5326151"/>
                <a:gd name="connsiteY6217" fmla="*/ 2494906 h 5209198"/>
                <a:gd name="connsiteX6218" fmla="*/ 215993 w 5326151"/>
                <a:gd name="connsiteY6218" fmla="*/ 2494906 h 5209198"/>
                <a:gd name="connsiteX6219" fmla="*/ 215993 w 5326151"/>
                <a:gd name="connsiteY6219" fmla="*/ 2488995 h 5209198"/>
                <a:gd name="connsiteX6220" fmla="*/ 157178 w 5326151"/>
                <a:gd name="connsiteY6220" fmla="*/ 2488995 h 5209198"/>
                <a:gd name="connsiteX6221" fmla="*/ 1071408 w 5326151"/>
                <a:gd name="connsiteY6221" fmla="*/ 2485007 h 5209198"/>
                <a:gd name="connsiteX6222" fmla="*/ 1050268 w 5326151"/>
                <a:gd name="connsiteY6222" fmla="*/ 2495100 h 5209198"/>
                <a:gd name="connsiteX6223" fmla="*/ 1081978 w 5326151"/>
                <a:gd name="connsiteY6223" fmla="*/ 2495100 h 5209198"/>
                <a:gd name="connsiteX6224" fmla="*/ 1087264 w 5326151"/>
                <a:gd name="connsiteY6224" fmla="*/ 2500147 h 5209198"/>
                <a:gd name="connsiteX6225" fmla="*/ 1081978 w 5326151"/>
                <a:gd name="connsiteY6225" fmla="*/ 2505194 h 5209198"/>
                <a:gd name="connsiteX6226" fmla="*/ 1050268 w 5326151"/>
                <a:gd name="connsiteY6226" fmla="*/ 2505194 h 5209198"/>
                <a:gd name="connsiteX6227" fmla="*/ 1050268 w 5326151"/>
                <a:gd name="connsiteY6227" fmla="*/ 2535474 h 5209198"/>
                <a:gd name="connsiteX6228" fmla="*/ 1050268 w 5326151"/>
                <a:gd name="connsiteY6228" fmla="*/ 2540520 h 5209198"/>
                <a:gd name="connsiteX6229" fmla="*/ 1050268 w 5326151"/>
                <a:gd name="connsiteY6229" fmla="*/ 2545567 h 5209198"/>
                <a:gd name="connsiteX6230" fmla="*/ 1071408 w 5326151"/>
                <a:gd name="connsiteY6230" fmla="*/ 2535474 h 5209198"/>
                <a:gd name="connsiteX6231" fmla="*/ 1103119 w 5326151"/>
                <a:gd name="connsiteY6231" fmla="*/ 2505194 h 5209198"/>
                <a:gd name="connsiteX6232" fmla="*/ 1113689 w 5326151"/>
                <a:gd name="connsiteY6232" fmla="*/ 2485007 h 5209198"/>
                <a:gd name="connsiteX6233" fmla="*/ 1071408 w 5326151"/>
                <a:gd name="connsiteY6233" fmla="*/ 2485007 h 5209198"/>
                <a:gd name="connsiteX6234" fmla="*/ 5089262 w 5326151"/>
                <a:gd name="connsiteY6234" fmla="*/ 2477761 h 5209198"/>
                <a:gd name="connsiteX6235" fmla="*/ 5083139 w 5326151"/>
                <a:gd name="connsiteY6235" fmla="*/ 2483874 h 5209198"/>
                <a:gd name="connsiteX6236" fmla="*/ 5070894 w 5326151"/>
                <a:gd name="connsiteY6236" fmla="*/ 2489986 h 5209198"/>
                <a:gd name="connsiteX6237" fmla="*/ 5095384 w 5326151"/>
                <a:gd name="connsiteY6237" fmla="*/ 2514436 h 5209198"/>
                <a:gd name="connsiteX6238" fmla="*/ 5101507 w 5326151"/>
                <a:gd name="connsiteY6238" fmla="*/ 2502211 h 5209198"/>
                <a:gd name="connsiteX6239" fmla="*/ 5107629 w 5326151"/>
                <a:gd name="connsiteY6239" fmla="*/ 2496099 h 5209198"/>
                <a:gd name="connsiteX6240" fmla="*/ 5089262 w 5326151"/>
                <a:gd name="connsiteY6240" fmla="*/ 2477761 h 5209198"/>
                <a:gd name="connsiteX6241" fmla="*/ 4680148 w 5326151"/>
                <a:gd name="connsiteY6241" fmla="*/ 2471613 h 5209198"/>
                <a:gd name="connsiteX6242" fmla="*/ 4684063 w 5326151"/>
                <a:gd name="connsiteY6242" fmla="*/ 2476335 h 5209198"/>
                <a:gd name="connsiteX6243" fmla="*/ 4727916 w 5326151"/>
                <a:gd name="connsiteY6243" fmla="*/ 2520409 h 5209198"/>
                <a:gd name="connsiteX6244" fmla="*/ 4734180 w 5326151"/>
                <a:gd name="connsiteY6244" fmla="*/ 2526706 h 5209198"/>
                <a:gd name="connsiteX6245" fmla="*/ 4727916 w 5326151"/>
                <a:gd name="connsiteY6245" fmla="*/ 2533002 h 5209198"/>
                <a:gd name="connsiteX6246" fmla="*/ 4684063 w 5326151"/>
                <a:gd name="connsiteY6246" fmla="*/ 2577076 h 5209198"/>
                <a:gd name="connsiteX6247" fmla="*/ 4677799 w 5326151"/>
                <a:gd name="connsiteY6247" fmla="*/ 2577076 h 5209198"/>
                <a:gd name="connsiteX6248" fmla="*/ 4671534 w 5326151"/>
                <a:gd name="connsiteY6248" fmla="*/ 2577076 h 5209198"/>
                <a:gd name="connsiteX6249" fmla="*/ 4671534 w 5326151"/>
                <a:gd name="connsiteY6249" fmla="*/ 2564484 h 5209198"/>
                <a:gd name="connsiteX6250" fmla="*/ 4702857 w 5326151"/>
                <a:gd name="connsiteY6250" fmla="*/ 2533002 h 5209198"/>
                <a:gd name="connsiteX6251" fmla="*/ 4539977 w 5326151"/>
                <a:gd name="connsiteY6251" fmla="*/ 2533002 h 5209198"/>
                <a:gd name="connsiteX6252" fmla="*/ 4527448 w 5326151"/>
                <a:gd name="connsiteY6252" fmla="*/ 2526706 h 5209198"/>
                <a:gd name="connsiteX6253" fmla="*/ 4539977 w 5326151"/>
                <a:gd name="connsiteY6253" fmla="*/ 2514113 h 5209198"/>
                <a:gd name="connsiteX6254" fmla="*/ 4702857 w 5326151"/>
                <a:gd name="connsiteY6254" fmla="*/ 2514113 h 5209198"/>
                <a:gd name="connsiteX6255" fmla="*/ 4671534 w 5326151"/>
                <a:gd name="connsiteY6255" fmla="*/ 2488928 h 5209198"/>
                <a:gd name="connsiteX6256" fmla="*/ 4671534 w 5326151"/>
                <a:gd name="connsiteY6256" fmla="*/ 2476335 h 5209198"/>
                <a:gd name="connsiteX6257" fmla="*/ 4680148 w 5326151"/>
                <a:gd name="connsiteY6257" fmla="*/ 2471613 h 5209198"/>
                <a:gd name="connsiteX6258" fmla="*/ 949850 w 5326151"/>
                <a:gd name="connsiteY6258" fmla="*/ 2454727 h 5209198"/>
                <a:gd name="connsiteX6259" fmla="*/ 1081978 w 5326151"/>
                <a:gd name="connsiteY6259" fmla="*/ 2454727 h 5209198"/>
                <a:gd name="connsiteX6260" fmla="*/ 1087264 w 5326151"/>
                <a:gd name="connsiteY6260" fmla="*/ 2459774 h 5209198"/>
                <a:gd name="connsiteX6261" fmla="*/ 1081978 w 5326151"/>
                <a:gd name="connsiteY6261" fmla="*/ 2464821 h 5209198"/>
                <a:gd name="connsiteX6262" fmla="*/ 949850 w 5326151"/>
                <a:gd name="connsiteY6262" fmla="*/ 2464821 h 5209198"/>
                <a:gd name="connsiteX6263" fmla="*/ 944565 w 5326151"/>
                <a:gd name="connsiteY6263" fmla="*/ 2459774 h 5209198"/>
                <a:gd name="connsiteX6264" fmla="*/ 949850 w 5326151"/>
                <a:gd name="connsiteY6264" fmla="*/ 2454727 h 5209198"/>
                <a:gd name="connsiteX6265" fmla="*/ 1586988 w 5326151"/>
                <a:gd name="connsiteY6265" fmla="*/ 2436604 h 5209198"/>
                <a:gd name="connsiteX6266" fmla="*/ 1580227 w 5326151"/>
                <a:gd name="connsiteY6266" fmla="*/ 2443370 h 5209198"/>
                <a:gd name="connsiteX6267" fmla="*/ 1586988 w 5326151"/>
                <a:gd name="connsiteY6267" fmla="*/ 2450135 h 5209198"/>
                <a:gd name="connsiteX6268" fmla="*/ 1593750 w 5326151"/>
                <a:gd name="connsiteY6268" fmla="*/ 2443370 h 5209198"/>
                <a:gd name="connsiteX6269" fmla="*/ 1586988 w 5326151"/>
                <a:gd name="connsiteY6269" fmla="*/ 2436604 h 5209198"/>
                <a:gd name="connsiteX6270" fmla="*/ 1519371 w 5326151"/>
                <a:gd name="connsiteY6270" fmla="*/ 2436604 h 5209198"/>
                <a:gd name="connsiteX6271" fmla="*/ 1512609 w 5326151"/>
                <a:gd name="connsiteY6271" fmla="*/ 2443370 h 5209198"/>
                <a:gd name="connsiteX6272" fmla="*/ 1519371 w 5326151"/>
                <a:gd name="connsiteY6272" fmla="*/ 2450135 h 5209198"/>
                <a:gd name="connsiteX6273" fmla="*/ 1526133 w 5326151"/>
                <a:gd name="connsiteY6273" fmla="*/ 2443370 h 5209198"/>
                <a:gd name="connsiteX6274" fmla="*/ 1519371 w 5326151"/>
                <a:gd name="connsiteY6274" fmla="*/ 2436604 h 5209198"/>
                <a:gd name="connsiteX6275" fmla="*/ 1451753 w 5326151"/>
                <a:gd name="connsiteY6275" fmla="*/ 2436604 h 5209198"/>
                <a:gd name="connsiteX6276" fmla="*/ 1444992 w 5326151"/>
                <a:gd name="connsiteY6276" fmla="*/ 2443370 h 5209198"/>
                <a:gd name="connsiteX6277" fmla="*/ 1451753 w 5326151"/>
                <a:gd name="connsiteY6277" fmla="*/ 2450135 h 5209198"/>
                <a:gd name="connsiteX6278" fmla="*/ 1458515 w 5326151"/>
                <a:gd name="connsiteY6278" fmla="*/ 2443370 h 5209198"/>
                <a:gd name="connsiteX6279" fmla="*/ 1451753 w 5326151"/>
                <a:gd name="connsiteY6279" fmla="*/ 2436604 h 5209198"/>
                <a:gd name="connsiteX6280" fmla="*/ 1384136 w 5326151"/>
                <a:gd name="connsiteY6280" fmla="*/ 2436604 h 5209198"/>
                <a:gd name="connsiteX6281" fmla="*/ 1377374 w 5326151"/>
                <a:gd name="connsiteY6281" fmla="*/ 2443370 h 5209198"/>
                <a:gd name="connsiteX6282" fmla="*/ 1384136 w 5326151"/>
                <a:gd name="connsiteY6282" fmla="*/ 2450135 h 5209198"/>
                <a:gd name="connsiteX6283" fmla="*/ 1390898 w 5326151"/>
                <a:gd name="connsiteY6283" fmla="*/ 2443370 h 5209198"/>
                <a:gd name="connsiteX6284" fmla="*/ 1384136 w 5326151"/>
                <a:gd name="connsiteY6284" fmla="*/ 2436604 h 5209198"/>
                <a:gd name="connsiteX6285" fmla="*/ 1316518 w 5326151"/>
                <a:gd name="connsiteY6285" fmla="*/ 2436604 h 5209198"/>
                <a:gd name="connsiteX6286" fmla="*/ 1309757 w 5326151"/>
                <a:gd name="connsiteY6286" fmla="*/ 2443370 h 5209198"/>
                <a:gd name="connsiteX6287" fmla="*/ 1316518 w 5326151"/>
                <a:gd name="connsiteY6287" fmla="*/ 2450135 h 5209198"/>
                <a:gd name="connsiteX6288" fmla="*/ 1323280 w 5326151"/>
                <a:gd name="connsiteY6288" fmla="*/ 2443370 h 5209198"/>
                <a:gd name="connsiteX6289" fmla="*/ 1316518 w 5326151"/>
                <a:gd name="connsiteY6289" fmla="*/ 2436604 h 5209198"/>
                <a:gd name="connsiteX6290" fmla="*/ 3212052 w 5326151"/>
                <a:gd name="connsiteY6290" fmla="*/ 2433424 h 5209198"/>
                <a:gd name="connsiteX6291" fmla="*/ 3264854 w 5326151"/>
                <a:gd name="connsiteY6291" fmla="*/ 2433424 h 5209198"/>
                <a:gd name="connsiteX6292" fmla="*/ 3268625 w 5326151"/>
                <a:gd name="connsiteY6292" fmla="*/ 2437181 h 5209198"/>
                <a:gd name="connsiteX6293" fmla="*/ 3264854 w 5326151"/>
                <a:gd name="connsiteY6293" fmla="*/ 2440938 h 5209198"/>
                <a:gd name="connsiteX6294" fmla="*/ 3212052 w 5326151"/>
                <a:gd name="connsiteY6294" fmla="*/ 2440938 h 5209198"/>
                <a:gd name="connsiteX6295" fmla="*/ 3208280 w 5326151"/>
                <a:gd name="connsiteY6295" fmla="*/ 2437181 h 5209198"/>
                <a:gd name="connsiteX6296" fmla="*/ 3212052 w 5326151"/>
                <a:gd name="connsiteY6296" fmla="*/ 2433424 h 5209198"/>
                <a:gd name="connsiteX6297" fmla="*/ 3599062 w 5326151"/>
                <a:gd name="connsiteY6297" fmla="*/ 2429071 h 5209198"/>
                <a:gd name="connsiteX6298" fmla="*/ 3607443 w 5326151"/>
                <a:gd name="connsiteY6298" fmla="*/ 2458419 h 5209198"/>
                <a:gd name="connsiteX6299" fmla="*/ 3599062 w 5326151"/>
                <a:gd name="connsiteY6299" fmla="*/ 2491960 h 5209198"/>
                <a:gd name="connsiteX6300" fmla="*/ 3611633 w 5326151"/>
                <a:gd name="connsiteY6300" fmla="*/ 2475190 h 5209198"/>
                <a:gd name="connsiteX6301" fmla="*/ 3624205 w 5326151"/>
                <a:gd name="connsiteY6301" fmla="*/ 2458419 h 5209198"/>
                <a:gd name="connsiteX6302" fmla="*/ 3611633 w 5326151"/>
                <a:gd name="connsiteY6302" fmla="*/ 2441649 h 5209198"/>
                <a:gd name="connsiteX6303" fmla="*/ 3599062 w 5326151"/>
                <a:gd name="connsiteY6303" fmla="*/ 2429071 h 5209198"/>
                <a:gd name="connsiteX6304" fmla="*/ 3393726 w 5326151"/>
                <a:gd name="connsiteY6304" fmla="*/ 2429071 h 5209198"/>
                <a:gd name="connsiteX6305" fmla="*/ 3381154 w 5326151"/>
                <a:gd name="connsiteY6305" fmla="*/ 2441649 h 5209198"/>
                <a:gd name="connsiteX6306" fmla="*/ 3368583 w 5326151"/>
                <a:gd name="connsiteY6306" fmla="*/ 2458419 h 5209198"/>
                <a:gd name="connsiteX6307" fmla="*/ 3381154 w 5326151"/>
                <a:gd name="connsiteY6307" fmla="*/ 2475190 h 5209198"/>
                <a:gd name="connsiteX6308" fmla="*/ 3393726 w 5326151"/>
                <a:gd name="connsiteY6308" fmla="*/ 2491960 h 5209198"/>
                <a:gd name="connsiteX6309" fmla="*/ 3389535 w 5326151"/>
                <a:gd name="connsiteY6309" fmla="*/ 2458419 h 5209198"/>
                <a:gd name="connsiteX6310" fmla="*/ 3393726 w 5326151"/>
                <a:gd name="connsiteY6310" fmla="*/ 2429071 h 5209198"/>
                <a:gd name="connsiteX6311" fmla="*/ 3540394 w 5326151"/>
                <a:gd name="connsiteY6311" fmla="*/ 2424879 h 5209198"/>
                <a:gd name="connsiteX6312" fmla="*/ 3540394 w 5326151"/>
                <a:gd name="connsiteY6312" fmla="*/ 2454227 h 5209198"/>
                <a:gd name="connsiteX6313" fmla="*/ 3540394 w 5326151"/>
                <a:gd name="connsiteY6313" fmla="*/ 2462612 h 5209198"/>
                <a:gd name="connsiteX6314" fmla="*/ 3540394 w 5326151"/>
                <a:gd name="connsiteY6314" fmla="*/ 2466805 h 5209198"/>
                <a:gd name="connsiteX6315" fmla="*/ 3557156 w 5326151"/>
                <a:gd name="connsiteY6315" fmla="*/ 2450034 h 5209198"/>
                <a:gd name="connsiteX6316" fmla="*/ 3557156 w 5326151"/>
                <a:gd name="connsiteY6316" fmla="*/ 2424879 h 5209198"/>
                <a:gd name="connsiteX6317" fmla="*/ 3540394 w 5326151"/>
                <a:gd name="connsiteY6317" fmla="*/ 2424879 h 5209198"/>
                <a:gd name="connsiteX6318" fmla="*/ 3435631 w 5326151"/>
                <a:gd name="connsiteY6318" fmla="*/ 2424879 h 5209198"/>
                <a:gd name="connsiteX6319" fmla="*/ 3435631 w 5326151"/>
                <a:gd name="connsiteY6319" fmla="*/ 2450034 h 5209198"/>
                <a:gd name="connsiteX6320" fmla="*/ 3452393 w 5326151"/>
                <a:gd name="connsiteY6320" fmla="*/ 2466805 h 5209198"/>
                <a:gd name="connsiteX6321" fmla="*/ 3456584 w 5326151"/>
                <a:gd name="connsiteY6321" fmla="*/ 2462612 h 5209198"/>
                <a:gd name="connsiteX6322" fmla="*/ 3456584 w 5326151"/>
                <a:gd name="connsiteY6322" fmla="*/ 2454227 h 5209198"/>
                <a:gd name="connsiteX6323" fmla="*/ 3456584 w 5326151"/>
                <a:gd name="connsiteY6323" fmla="*/ 2424879 h 5209198"/>
                <a:gd name="connsiteX6324" fmla="*/ 3435631 w 5326151"/>
                <a:gd name="connsiteY6324" fmla="*/ 2424879 h 5209198"/>
                <a:gd name="connsiteX6325" fmla="*/ 1586988 w 5326151"/>
                <a:gd name="connsiteY6325" fmla="*/ 2423073 h 5209198"/>
                <a:gd name="connsiteX6326" fmla="*/ 1607274 w 5326151"/>
                <a:gd name="connsiteY6326" fmla="*/ 2443370 h 5209198"/>
                <a:gd name="connsiteX6327" fmla="*/ 1586988 w 5326151"/>
                <a:gd name="connsiteY6327" fmla="*/ 2463667 h 5209198"/>
                <a:gd name="connsiteX6328" fmla="*/ 1566703 w 5326151"/>
                <a:gd name="connsiteY6328" fmla="*/ 2443370 h 5209198"/>
                <a:gd name="connsiteX6329" fmla="*/ 1586988 w 5326151"/>
                <a:gd name="connsiteY6329" fmla="*/ 2423073 h 5209198"/>
                <a:gd name="connsiteX6330" fmla="*/ 1519371 w 5326151"/>
                <a:gd name="connsiteY6330" fmla="*/ 2423073 h 5209198"/>
                <a:gd name="connsiteX6331" fmla="*/ 1539656 w 5326151"/>
                <a:gd name="connsiteY6331" fmla="*/ 2443370 h 5209198"/>
                <a:gd name="connsiteX6332" fmla="*/ 1519371 w 5326151"/>
                <a:gd name="connsiteY6332" fmla="*/ 2463667 h 5209198"/>
                <a:gd name="connsiteX6333" fmla="*/ 1499086 w 5326151"/>
                <a:gd name="connsiteY6333" fmla="*/ 2443370 h 5209198"/>
                <a:gd name="connsiteX6334" fmla="*/ 1519371 w 5326151"/>
                <a:gd name="connsiteY6334" fmla="*/ 2423073 h 5209198"/>
                <a:gd name="connsiteX6335" fmla="*/ 1451753 w 5326151"/>
                <a:gd name="connsiteY6335" fmla="*/ 2423073 h 5209198"/>
                <a:gd name="connsiteX6336" fmla="*/ 1472039 w 5326151"/>
                <a:gd name="connsiteY6336" fmla="*/ 2443370 h 5209198"/>
                <a:gd name="connsiteX6337" fmla="*/ 1451753 w 5326151"/>
                <a:gd name="connsiteY6337" fmla="*/ 2463667 h 5209198"/>
                <a:gd name="connsiteX6338" fmla="*/ 1431468 w 5326151"/>
                <a:gd name="connsiteY6338" fmla="*/ 2443370 h 5209198"/>
                <a:gd name="connsiteX6339" fmla="*/ 1451753 w 5326151"/>
                <a:gd name="connsiteY6339" fmla="*/ 2423073 h 5209198"/>
                <a:gd name="connsiteX6340" fmla="*/ 1384136 w 5326151"/>
                <a:gd name="connsiteY6340" fmla="*/ 2423073 h 5209198"/>
                <a:gd name="connsiteX6341" fmla="*/ 1404421 w 5326151"/>
                <a:gd name="connsiteY6341" fmla="*/ 2443370 h 5209198"/>
                <a:gd name="connsiteX6342" fmla="*/ 1384136 w 5326151"/>
                <a:gd name="connsiteY6342" fmla="*/ 2463667 h 5209198"/>
                <a:gd name="connsiteX6343" fmla="*/ 1363851 w 5326151"/>
                <a:gd name="connsiteY6343" fmla="*/ 2443370 h 5209198"/>
                <a:gd name="connsiteX6344" fmla="*/ 1384136 w 5326151"/>
                <a:gd name="connsiteY6344" fmla="*/ 2423073 h 5209198"/>
                <a:gd name="connsiteX6345" fmla="*/ 1316518 w 5326151"/>
                <a:gd name="connsiteY6345" fmla="*/ 2423073 h 5209198"/>
                <a:gd name="connsiteX6346" fmla="*/ 1336804 w 5326151"/>
                <a:gd name="connsiteY6346" fmla="*/ 2443370 h 5209198"/>
                <a:gd name="connsiteX6347" fmla="*/ 1316518 w 5326151"/>
                <a:gd name="connsiteY6347" fmla="*/ 2463667 h 5209198"/>
                <a:gd name="connsiteX6348" fmla="*/ 1296233 w 5326151"/>
                <a:gd name="connsiteY6348" fmla="*/ 2443370 h 5209198"/>
                <a:gd name="connsiteX6349" fmla="*/ 1316518 w 5326151"/>
                <a:gd name="connsiteY6349" fmla="*/ 2423073 h 5209198"/>
                <a:gd name="connsiteX6350" fmla="*/ 4060978 w 5326151"/>
                <a:gd name="connsiteY6350" fmla="*/ 2423004 h 5209198"/>
                <a:gd name="connsiteX6351" fmla="*/ 4081617 w 5326151"/>
                <a:gd name="connsiteY6351" fmla="*/ 2450587 h 5209198"/>
                <a:gd name="connsiteX6352" fmla="*/ 4060978 w 5326151"/>
                <a:gd name="connsiteY6352" fmla="*/ 2471275 h 5209198"/>
                <a:gd name="connsiteX6353" fmla="*/ 4054098 w 5326151"/>
                <a:gd name="connsiteY6353" fmla="*/ 2464379 h 5209198"/>
                <a:gd name="connsiteX6354" fmla="*/ 3978421 w 5326151"/>
                <a:gd name="connsiteY6354" fmla="*/ 2540234 h 5209198"/>
                <a:gd name="connsiteX6355" fmla="*/ 3978421 w 5326151"/>
                <a:gd name="connsiteY6355" fmla="*/ 2554026 h 5209198"/>
                <a:gd name="connsiteX6356" fmla="*/ 3957782 w 5326151"/>
                <a:gd name="connsiteY6356" fmla="*/ 2574713 h 5209198"/>
                <a:gd name="connsiteX6357" fmla="*/ 3937143 w 5326151"/>
                <a:gd name="connsiteY6357" fmla="*/ 2554026 h 5209198"/>
                <a:gd name="connsiteX6358" fmla="*/ 3937143 w 5326151"/>
                <a:gd name="connsiteY6358" fmla="*/ 2540234 h 5209198"/>
                <a:gd name="connsiteX6359" fmla="*/ 3909624 w 5326151"/>
                <a:gd name="connsiteY6359" fmla="*/ 2512650 h 5209198"/>
                <a:gd name="connsiteX6360" fmla="*/ 3902745 w 5326151"/>
                <a:gd name="connsiteY6360" fmla="*/ 2519546 h 5209198"/>
                <a:gd name="connsiteX6361" fmla="*/ 3888985 w 5326151"/>
                <a:gd name="connsiteY6361" fmla="*/ 2512650 h 5209198"/>
                <a:gd name="connsiteX6362" fmla="*/ 3820188 w 5326151"/>
                <a:gd name="connsiteY6362" fmla="*/ 2581609 h 5209198"/>
                <a:gd name="connsiteX6363" fmla="*/ 3820188 w 5326151"/>
                <a:gd name="connsiteY6363" fmla="*/ 2595401 h 5209198"/>
                <a:gd name="connsiteX6364" fmla="*/ 3799549 w 5326151"/>
                <a:gd name="connsiteY6364" fmla="*/ 2616089 h 5209198"/>
                <a:gd name="connsiteX6365" fmla="*/ 3778910 w 5326151"/>
                <a:gd name="connsiteY6365" fmla="*/ 2595401 h 5209198"/>
                <a:gd name="connsiteX6366" fmla="*/ 3799549 w 5326151"/>
                <a:gd name="connsiteY6366" fmla="*/ 2574713 h 5209198"/>
                <a:gd name="connsiteX6367" fmla="*/ 3806429 w 5326151"/>
                <a:gd name="connsiteY6367" fmla="*/ 2574713 h 5209198"/>
                <a:gd name="connsiteX6368" fmla="*/ 3882106 w 5326151"/>
                <a:gd name="connsiteY6368" fmla="*/ 2498859 h 5209198"/>
                <a:gd name="connsiteX6369" fmla="*/ 3882106 w 5326151"/>
                <a:gd name="connsiteY6369" fmla="*/ 2491963 h 5209198"/>
                <a:gd name="connsiteX6370" fmla="*/ 3902745 w 5326151"/>
                <a:gd name="connsiteY6370" fmla="*/ 2471275 h 5209198"/>
                <a:gd name="connsiteX6371" fmla="*/ 3923384 w 5326151"/>
                <a:gd name="connsiteY6371" fmla="*/ 2491963 h 5209198"/>
                <a:gd name="connsiteX6372" fmla="*/ 3923384 w 5326151"/>
                <a:gd name="connsiteY6372" fmla="*/ 2505754 h 5209198"/>
                <a:gd name="connsiteX6373" fmla="*/ 3950903 w 5326151"/>
                <a:gd name="connsiteY6373" fmla="*/ 2533338 h 5209198"/>
                <a:gd name="connsiteX6374" fmla="*/ 3957782 w 5326151"/>
                <a:gd name="connsiteY6374" fmla="*/ 2526442 h 5209198"/>
                <a:gd name="connsiteX6375" fmla="*/ 3971542 w 5326151"/>
                <a:gd name="connsiteY6375" fmla="*/ 2533338 h 5209198"/>
                <a:gd name="connsiteX6376" fmla="*/ 4047218 w 5326151"/>
                <a:gd name="connsiteY6376" fmla="*/ 2457483 h 5209198"/>
                <a:gd name="connsiteX6377" fmla="*/ 4040339 w 5326151"/>
                <a:gd name="connsiteY6377" fmla="*/ 2450587 h 5209198"/>
                <a:gd name="connsiteX6378" fmla="*/ 4060978 w 5326151"/>
                <a:gd name="connsiteY6378" fmla="*/ 2423004 h 5209198"/>
                <a:gd name="connsiteX6379" fmla="*/ 597407 w 5326151"/>
                <a:gd name="connsiteY6379" fmla="*/ 2419236 h 5209198"/>
                <a:gd name="connsiteX6380" fmla="*/ 583965 w 5326151"/>
                <a:gd name="connsiteY6380" fmla="*/ 2432613 h 5209198"/>
                <a:gd name="connsiteX6381" fmla="*/ 583965 w 5326151"/>
                <a:gd name="connsiteY6381" fmla="*/ 2486118 h 5209198"/>
                <a:gd name="connsiteX6382" fmla="*/ 597407 w 5326151"/>
                <a:gd name="connsiteY6382" fmla="*/ 2499494 h 5209198"/>
                <a:gd name="connsiteX6383" fmla="*/ 604128 w 5326151"/>
                <a:gd name="connsiteY6383" fmla="*/ 2499494 h 5209198"/>
                <a:gd name="connsiteX6384" fmla="*/ 657897 w 5326151"/>
                <a:gd name="connsiteY6384" fmla="*/ 2499494 h 5209198"/>
                <a:gd name="connsiteX6385" fmla="*/ 664619 w 5326151"/>
                <a:gd name="connsiteY6385" fmla="*/ 2499494 h 5209198"/>
                <a:gd name="connsiteX6386" fmla="*/ 678061 w 5326151"/>
                <a:gd name="connsiteY6386" fmla="*/ 2486118 h 5209198"/>
                <a:gd name="connsiteX6387" fmla="*/ 678061 w 5326151"/>
                <a:gd name="connsiteY6387" fmla="*/ 2432613 h 5209198"/>
                <a:gd name="connsiteX6388" fmla="*/ 664619 w 5326151"/>
                <a:gd name="connsiteY6388" fmla="*/ 2419236 h 5209198"/>
                <a:gd name="connsiteX6389" fmla="*/ 657897 w 5326151"/>
                <a:gd name="connsiteY6389" fmla="*/ 2419236 h 5209198"/>
                <a:gd name="connsiteX6390" fmla="*/ 637734 w 5326151"/>
                <a:gd name="connsiteY6390" fmla="*/ 2419236 h 5209198"/>
                <a:gd name="connsiteX6391" fmla="*/ 624292 w 5326151"/>
                <a:gd name="connsiteY6391" fmla="*/ 2419236 h 5209198"/>
                <a:gd name="connsiteX6392" fmla="*/ 597407 w 5326151"/>
                <a:gd name="connsiteY6392" fmla="*/ 2419236 h 5209198"/>
                <a:gd name="connsiteX6393" fmla="*/ 116007 w 5326151"/>
                <a:gd name="connsiteY6393" fmla="*/ 2418054 h 5209198"/>
                <a:gd name="connsiteX6394" fmla="*/ 151296 w 5326151"/>
                <a:gd name="connsiteY6394" fmla="*/ 2477171 h 5209198"/>
                <a:gd name="connsiteX6395" fmla="*/ 163059 w 5326151"/>
                <a:gd name="connsiteY6395" fmla="*/ 2477171 h 5209198"/>
                <a:gd name="connsiteX6396" fmla="*/ 145414 w 5326151"/>
                <a:gd name="connsiteY6396" fmla="*/ 2429877 h 5209198"/>
                <a:gd name="connsiteX6397" fmla="*/ 145414 w 5326151"/>
                <a:gd name="connsiteY6397" fmla="*/ 2418054 h 5209198"/>
                <a:gd name="connsiteX6398" fmla="*/ 157178 w 5326151"/>
                <a:gd name="connsiteY6398" fmla="*/ 2423966 h 5209198"/>
                <a:gd name="connsiteX6399" fmla="*/ 174822 w 5326151"/>
                <a:gd name="connsiteY6399" fmla="*/ 2477171 h 5209198"/>
                <a:gd name="connsiteX6400" fmla="*/ 215993 w 5326151"/>
                <a:gd name="connsiteY6400" fmla="*/ 2477171 h 5209198"/>
                <a:gd name="connsiteX6401" fmla="*/ 251282 w 5326151"/>
                <a:gd name="connsiteY6401" fmla="*/ 2418054 h 5209198"/>
                <a:gd name="connsiteX6402" fmla="*/ 160658 w 5326151"/>
                <a:gd name="connsiteY6402" fmla="*/ 2418054 h 5209198"/>
                <a:gd name="connsiteX6403" fmla="*/ 145414 w 5326151"/>
                <a:gd name="connsiteY6403" fmla="*/ 2418054 h 5209198"/>
                <a:gd name="connsiteX6404" fmla="*/ 949850 w 5326151"/>
                <a:gd name="connsiteY6404" fmla="*/ 2414354 h 5209198"/>
                <a:gd name="connsiteX6405" fmla="*/ 1081978 w 5326151"/>
                <a:gd name="connsiteY6405" fmla="*/ 2414354 h 5209198"/>
                <a:gd name="connsiteX6406" fmla="*/ 1087264 w 5326151"/>
                <a:gd name="connsiteY6406" fmla="*/ 2419401 h 5209198"/>
                <a:gd name="connsiteX6407" fmla="*/ 1081978 w 5326151"/>
                <a:gd name="connsiteY6407" fmla="*/ 2424447 h 5209198"/>
                <a:gd name="connsiteX6408" fmla="*/ 949850 w 5326151"/>
                <a:gd name="connsiteY6408" fmla="*/ 2424447 h 5209198"/>
                <a:gd name="connsiteX6409" fmla="*/ 944565 w 5326151"/>
                <a:gd name="connsiteY6409" fmla="*/ 2419401 h 5209198"/>
                <a:gd name="connsiteX6410" fmla="*/ 949850 w 5326151"/>
                <a:gd name="connsiteY6410" fmla="*/ 2414354 h 5209198"/>
                <a:gd name="connsiteX6411" fmla="*/ 3212052 w 5326151"/>
                <a:gd name="connsiteY6411" fmla="*/ 2410883 h 5209198"/>
                <a:gd name="connsiteX6412" fmla="*/ 3264854 w 5326151"/>
                <a:gd name="connsiteY6412" fmla="*/ 2410883 h 5209198"/>
                <a:gd name="connsiteX6413" fmla="*/ 3268625 w 5326151"/>
                <a:gd name="connsiteY6413" fmla="*/ 2414640 h 5209198"/>
                <a:gd name="connsiteX6414" fmla="*/ 3264854 w 5326151"/>
                <a:gd name="connsiteY6414" fmla="*/ 2418397 h 5209198"/>
                <a:gd name="connsiteX6415" fmla="*/ 3212052 w 5326151"/>
                <a:gd name="connsiteY6415" fmla="*/ 2418397 h 5209198"/>
                <a:gd name="connsiteX6416" fmla="*/ 3208280 w 5326151"/>
                <a:gd name="connsiteY6416" fmla="*/ 2414640 h 5209198"/>
                <a:gd name="connsiteX6417" fmla="*/ 3212052 w 5326151"/>
                <a:gd name="connsiteY6417" fmla="*/ 2410883 h 5209198"/>
                <a:gd name="connsiteX6418" fmla="*/ 3113991 w 5326151"/>
                <a:gd name="connsiteY6418" fmla="*/ 2407126 h 5209198"/>
                <a:gd name="connsiteX6419" fmla="*/ 3117762 w 5326151"/>
                <a:gd name="connsiteY6419" fmla="*/ 2407126 h 5209198"/>
                <a:gd name="connsiteX6420" fmla="*/ 3132849 w 5326151"/>
                <a:gd name="connsiteY6420" fmla="*/ 2422153 h 5209198"/>
                <a:gd name="connsiteX6421" fmla="*/ 3151707 w 5326151"/>
                <a:gd name="connsiteY6421" fmla="*/ 2407126 h 5209198"/>
                <a:gd name="connsiteX6422" fmla="*/ 3155478 w 5326151"/>
                <a:gd name="connsiteY6422" fmla="*/ 2407126 h 5209198"/>
                <a:gd name="connsiteX6423" fmla="*/ 3155478 w 5326151"/>
                <a:gd name="connsiteY6423" fmla="*/ 2410883 h 5209198"/>
                <a:gd name="connsiteX6424" fmla="*/ 3140392 w 5326151"/>
                <a:gd name="connsiteY6424" fmla="*/ 2425910 h 5209198"/>
                <a:gd name="connsiteX6425" fmla="*/ 3155478 w 5326151"/>
                <a:gd name="connsiteY6425" fmla="*/ 2444695 h 5209198"/>
                <a:gd name="connsiteX6426" fmla="*/ 3155478 w 5326151"/>
                <a:gd name="connsiteY6426" fmla="*/ 2448452 h 5209198"/>
                <a:gd name="connsiteX6427" fmla="*/ 3151707 w 5326151"/>
                <a:gd name="connsiteY6427" fmla="*/ 2448452 h 5209198"/>
                <a:gd name="connsiteX6428" fmla="*/ 3132849 w 5326151"/>
                <a:gd name="connsiteY6428" fmla="*/ 2433424 h 5209198"/>
                <a:gd name="connsiteX6429" fmla="*/ 3117762 w 5326151"/>
                <a:gd name="connsiteY6429" fmla="*/ 2448452 h 5209198"/>
                <a:gd name="connsiteX6430" fmla="*/ 3113991 w 5326151"/>
                <a:gd name="connsiteY6430" fmla="*/ 2448452 h 5209198"/>
                <a:gd name="connsiteX6431" fmla="*/ 3113991 w 5326151"/>
                <a:gd name="connsiteY6431" fmla="*/ 2444695 h 5209198"/>
                <a:gd name="connsiteX6432" fmla="*/ 3129077 w 5326151"/>
                <a:gd name="connsiteY6432" fmla="*/ 2425910 h 5209198"/>
                <a:gd name="connsiteX6433" fmla="*/ 3113991 w 5326151"/>
                <a:gd name="connsiteY6433" fmla="*/ 2410883 h 5209198"/>
                <a:gd name="connsiteX6434" fmla="*/ 3113991 w 5326151"/>
                <a:gd name="connsiteY6434" fmla="*/ 2407126 h 5209198"/>
                <a:gd name="connsiteX6435" fmla="*/ 3456584 w 5326151"/>
                <a:gd name="connsiteY6435" fmla="*/ 2403916 h 5209198"/>
                <a:gd name="connsiteX6436" fmla="*/ 3460774 w 5326151"/>
                <a:gd name="connsiteY6436" fmla="*/ 2403916 h 5209198"/>
                <a:gd name="connsiteX6437" fmla="*/ 3536204 w 5326151"/>
                <a:gd name="connsiteY6437" fmla="*/ 2403916 h 5209198"/>
                <a:gd name="connsiteX6438" fmla="*/ 3540394 w 5326151"/>
                <a:gd name="connsiteY6438" fmla="*/ 2408108 h 5209198"/>
                <a:gd name="connsiteX6439" fmla="*/ 3540394 w 5326151"/>
                <a:gd name="connsiteY6439" fmla="*/ 2412301 h 5209198"/>
                <a:gd name="connsiteX6440" fmla="*/ 3565537 w 5326151"/>
                <a:gd name="connsiteY6440" fmla="*/ 2412301 h 5209198"/>
                <a:gd name="connsiteX6441" fmla="*/ 3569728 w 5326151"/>
                <a:gd name="connsiteY6441" fmla="*/ 2420686 h 5209198"/>
                <a:gd name="connsiteX6442" fmla="*/ 3569728 w 5326151"/>
                <a:gd name="connsiteY6442" fmla="*/ 2450034 h 5209198"/>
                <a:gd name="connsiteX6443" fmla="*/ 3548775 w 5326151"/>
                <a:gd name="connsiteY6443" fmla="*/ 2479382 h 5209198"/>
                <a:gd name="connsiteX6444" fmla="*/ 3540394 w 5326151"/>
                <a:gd name="connsiteY6444" fmla="*/ 2479382 h 5209198"/>
                <a:gd name="connsiteX6445" fmla="*/ 3532013 w 5326151"/>
                <a:gd name="connsiteY6445" fmla="*/ 2475190 h 5209198"/>
                <a:gd name="connsiteX6446" fmla="*/ 3515251 w 5326151"/>
                <a:gd name="connsiteY6446" fmla="*/ 2487767 h 5209198"/>
                <a:gd name="connsiteX6447" fmla="*/ 3511061 w 5326151"/>
                <a:gd name="connsiteY6447" fmla="*/ 2487767 h 5209198"/>
                <a:gd name="connsiteX6448" fmla="*/ 3506870 w 5326151"/>
                <a:gd name="connsiteY6448" fmla="*/ 2500345 h 5209198"/>
                <a:gd name="connsiteX6449" fmla="*/ 3515251 w 5326151"/>
                <a:gd name="connsiteY6449" fmla="*/ 2517115 h 5209198"/>
                <a:gd name="connsiteX6450" fmla="*/ 3532013 w 5326151"/>
                <a:gd name="connsiteY6450" fmla="*/ 2521308 h 5209198"/>
                <a:gd name="connsiteX6451" fmla="*/ 3532013 w 5326151"/>
                <a:gd name="connsiteY6451" fmla="*/ 2525501 h 5209198"/>
                <a:gd name="connsiteX6452" fmla="*/ 3527823 w 5326151"/>
                <a:gd name="connsiteY6452" fmla="*/ 2529693 h 5209198"/>
                <a:gd name="connsiteX6453" fmla="*/ 3469155 w 5326151"/>
                <a:gd name="connsiteY6453" fmla="*/ 2529693 h 5209198"/>
                <a:gd name="connsiteX6454" fmla="*/ 3464965 w 5326151"/>
                <a:gd name="connsiteY6454" fmla="*/ 2525501 h 5209198"/>
                <a:gd name="connsiteX6455" fmla="*/ 3464965 w 5326151"/>
                <a:gd name="connsiteY6455" fmla="*/ 2521308 h 5209198"/>
                <a:gd name="connsiteX6456" fmla="*/ 3481727 w 5326151"/>
                <a:gd name="connsiteY6456" fmla="*/ 2517115 h 5209198"/>
                <a:gd name="connsiteX6457" fmla="*/ 3490108 w 5326151"/>
                <a:gd name="connsiteY6457" fmla="*/ 2500345 h 5209198"/>
                <a:gd name="connsiteX6458" fmla="*/ 3485917 w 5326151"/>
                <a:gd name="connsiteY6458" fmla="*/ 2491960 h 5209198"/>
                <a:gd name="connsiteX6459" fmla="*/ 3481727 w 5326151"/>
                <a:gd name="connsiteY6459" fmla="*/ 2487767 h 5209198"/>
                <a:gd name="connsiteX6460" fmla="*/ 3464965 w 5326151"/>
                <a:gd name="connsiteY6460" fmla="*/ 2475190 h 5209198"/>
                <a:gd name="connsiteX6461" fmla="*/ 3452393 w 5326151"/>
                <a:gd name="connsiteY6461" fmla="*/ 2479382 h 5209198"/>
                <a:gd name="connsiteX6462" fmla="*/ 3448203 w 5326151"/>
                <a:gd name="connsiteY6462" fmla="*/ 2479382 h 5209198"/>
                <a:gd name="connsiteX6463" fmla="*/ 3423060 w 5326151"/>
                <a:gd name="connsiteY6463" fmla="*/ 2450034 h 5209198"/>
                <a:gd name="connsiteX6464" fmla="*/ 3423060 w 5326151"/>
                <a:gd name="connsiteY6464" fmla="*/ 2420686 h 5209198"/>
                <a:gd name="connsiteX6465" fmla="*/ 3431441 w 5326151"/>
                <a:gd name="connsiteY6465" fmla="*/ 2412301 h 5209198"/>
                <a:gd name="connsiteX6466" fmla="*/ 3456584 w 5326151"/>
                <a:gd name="connsiteY6466" fmla="*/ 2412301 h 5209198"/>
                <a:gd name="connsiteX6467" fmla="*/ 3456584 w 5326151"/>
                <a:gd name="connsiteY6467" fmla="*/ 2408108 h 5209198"/>
                <a:gd name="connsiteX6468" fmla="*/ 3456584 w 5326151"/>
                <a:gd name="connsiteY6468" fmla="*/ 2403916 h 5209198"/>
                <a:gd name="connsiteX6469" fmla="*/ 104244 w 5326151"/>
                <a:gd name="connsiteY6469" fmla="*/ 2400319 h 5209198"/>
                <a:gd name="connsiteX6470" fmla="*/ 263046 w 5326151"/>
                <a:gd name="connsiteY6470" fmla="*/ 2400319 h 5209198"/>
                <a:gd name="connsiteX6471" fmla="*/ 274809 w 5326151"/>
                <a:gd name="connsiteY6471" fmla="*/ 2412142 h 5209198"/>
                <a:gd name="connsiteX6472" fmla="*/ 274809 w 5326151"/>
                <a:gd name="connsiteY6472" fmla="*/ 2418054 h 5209198"/>
                <a:gd name="connsiteX6473" fmla="*/ 233638 w 5326151"/>
                <a:gd name="connsiteY6473" fmla="*/ 2483083 h 5209198"/>
                <a:gd name="connsiteX6474" fmla="*/ 233638 w 5326151"/>
                <a:gd name="connsiteY6474" fmla="*/ 2488995 h 5209198"/>
                <a:gd name="connsiteX6475" fmla="*/ 351269 w 5326151"/>
                <a:gd name="connsiteY6475" fmla="*/ 2619053 h 5209198"/>
                <a:gd name="connsiteX6476" fmla="*/ 351269 w 5326151"/>
                <a:gd name="connsiteY6476" fmla="*/ 2743199 h 5209198"/>
                <a:gd name="connsiteX6477" fmla="*/ 310098 w 5326151"/>
                <a:gd name="connsiteY6477" fmla="*/ 2784581 h 5209198"/>
                <a:gd name="connsiteX6478" fmla="*/ 63073 w 5326151"/>
                <a:gd name="connsiteY6478" fmla="*/ 2784581 h 5209198"/>
                <a:gd name="connsiteX6479" fmla="*/ 21902 w 5326151"/>
                <a:gd name="connsiteY6479" fmla="*/ 2743199 h 5209198"/>
                <a:gd name="connsiteX6480" fmla="*/ 21902 w 5326151"/>
                <a:gd name="connsiteY6480" fmla="*/ 2619053 h 5209198"/>
                <a:gd name="connsiteX6481" fmla="*/ 139533 w 5326151"/>
                <a:gd name="connsiteY6481" fmla="*/ 2488995 h 5209198"/>
                <a:gd name="connsiteX6482" fmla="*/ 139533 w 5326151"/>
                <a:gd name="connsiteY6482" fmla="*/ 2483083 h 5209198"/>
                <a:gd name="connsiteX6483" fmla="*/ 98362 w 5326151"/>
                <a:gd name="connsiteY6483" fmla="*/ 2418054 h 5209198"/>
                <a:gd name="connsiteX6484" fmla="*/ 98362 w 5326151"/>
                <a:gd name="connsiteY6484" fmla="*/ 2406231 h 5209198"/>
                <a:gd name="connsiteX6485" fmla="*/ 104244 w 5326151"/>
                <a:gd name="connsiteY6485" fmla="*/ 2400319 h 5209198"/>
                <a:gd name="connsiteX6486" fmla="*/ 2727628 w 5326151"/>
                <a:gd name="connsiteY6486" fmla="*/ 2397068 h 5209198"/>
                <a:gd name="connsiteX6487" fmla="*/ 2744896 w 5326151"/>
                <a:gd name="connsiteY6487" fmla="*/ 2414284 h 5209198"/>
                <a:gd name="connsiteX6488" fmla="*/ 2727628 w 5326151"/>
                <a:gd name="connsiteY6488" fmla="*/ 2431500 h 5209198"/>
                <a:gd name="connsiteX6489" fmla="*/ 2710360 w 5326151"/>
                <a:gd name="connsiteY6489" fmla="*/ 2414284 h 5209198"/>
                <a:gd name="connsiteX6490" fmla="*/ 2727628 w 5326151"/>
                <a:gd name="connsiteY6490" fmla="*/ 2397068 h 5209198"/>
                <a:gd name="connsiteX6491" fmla="*/ 2658556 w 5326151"/>
                <a:gd name="connsiteY6491" fmla="*/ 2397068 h 5209198"/>
                <a:gd name="connsiteX6492" fmla="*/ 2675824 w 5326151"/>
                <a:gd name="connsiteY6492" fmla="*/ 2414284 h 5209198"/>
                <a:gd name="connsiteX6493" fmla="*/ 2658556 w 5326151"/>
                <a:gd name="connsiteY6493" fmla="*/ 2431500 h 5209198"/>
                <a:gd name="connsiteX6494" fmla="*/ 2647044 w 5326151"/>
                <a:gd name="connsiteY6494" fmla="*/ 2414284 h 5209198"/>
                <a:gd name="connsiteX6495" fmla="*/ 2658556 w 5326151"/>
                <a:gd name="connsiteY6495" fmla="*/ 2397068 h 5209198"/>
                <a:gd name="connsiteX6496" fmla="*/ 2595240 w 5326151"/>
                <a:gd name="connsiteY6496" fmla="*/ 2397068 h 5209198"/>
                <a:gd name="connsiteX6497" fmla="*/ 2612508 w 5326151"/>
                <a:gd name="connsiteY6497" fmla="*/ 2414284 h 5209198"/>
                <a:gd name="connsiteX6498" fmla="*/ 2595240 w 5326151"/>
                <a:gd name="connsiteY6498" fmla="*/ 2431500 h 5209198"/>
                <a:gd name="connsiteX6499" fmla="*/ 2577972 w 5326151"/>
                <a:gd name="connsiteY6499" fmla="*/ 2414284 h 5209198"/>
                <a:gd name="connsiteX6500" fmla="*/ 2595240 w 5326151"/>
                <a:gd name="connsiteY6500" fmla="*/ 2397068 h 5209198"/>
                <a:gd name="connsiteX6501" fmla="*/ 704945 w 5326151"/>
                <a:gd name="connsiteY6501" fmla="*/ 2385795 h 5209198"/>
                <a:gd name="connsiteX6502" fmla="*/ 711667 w 5326151"/>
                <a:gd name="connsiteY6502" fmla="*/ 2392484 h 5209198"/>
                <a:gd name="connsiteX6503" fmla="*/ 731830 w 5326151"/>
                <a:gd name="connsiteY6503" fmla="*/ 2425924 h 5209198"/>
                <a:gd name="connsiteX6504" fmla="*/ 731830 w 5326151"/>
                <a:gd name="connsiteY6504" fmla="*/ 2432613 h 5209198"/>
                <a:gd name="connsiteX6505" fmla="*/ 725109 w 5326151"/>
                <a:gd name="connsiteY6505" fmla="*/ 2432613 h 5209198"/>
                <a:gd name="connsiteX6506" fmla="*/ 718388 w 5326151"/>
                <a:gd name="connsiteY6506" fmla="*/ 2432613 h 5209198"/>
                <a:gd name="connsiteX6507" fmla="*/ 698224 w 5326151"/>
                <a:gd name="connsiteY6507" fmla="*/ 2399172 h 5209198"/>
                <a:gd name="connsiteX6508" fmla="*/ 704945 w 5326151"/>
                <a:gd name="connsiteY6508" fmla="*/ 2385795 h 5209198"/>
                <a:gd name="connsiteX6509" fmla="*/ 557080 w 5326151"/>
                <a:gd name="connsiteY6509" fmla="*/ 2385795 h 5209198"/>
                <a:gd name="connsiteX6510" fmla="*/ 563801 w 5326151"/>
                <a:gd name="connsiteY6510" fmla="*/ 2399172 h 5209198"/>
                <a:gd name="connsiteX6511" fmla="*/ 543638 w 5326151"/>
                <a:gd name="connsiteY6511" fmla="*/ 2432613 h 5209198"/>
                <a:gd name="connsiteX6512" fmla="*/ 536917 w 5326151"/>
                <a:gd name="connsiteY6512" fmla="*/ 2432613 h 5209198"/>
                <a:gd name="connsiteX6513" fmla="*/ 530196 w 5326151"/>
                <a:gd name="connsiteY6513" fmla="*/ 2425924 h 5209198"/>
                <a:gd name="connsiteX6514" fmla="*/ 550359 w 5326151"/>
                <a:gd name="connsiteY6514" fmla="*/ 2392484 h 5209198"/>
                <a:gd name="connsiteX6515" fmla="*/ 557080 w 5326151"/>
                <a:gd name="connsiteY6515" fmla="*/ 2385795 h 5209198"/>
                <a:gd name="connsiteX6516" fmla="*/ 3189422 w 5326151"/>
                <a:gd name="connsiteY6516" fmla="*/ 2380827 h 5209198"/>
                <a:gd name="connsiteX6517" fmla="*/ 3189422 w 5326151"/>
                <a:gd name="connsiteY6517" fmla="*/ 2474751 h 5209198"/>
                <a:gd name="connsiteX6518" fmla="*/ 3268625 w 5326151"/>
                <a:gd name="connsiteY6518" fmla="*/ 2474751 h 5209198"/>
                <a:gd name="connsiteX6519" fmla="*/ 3287483 w 5326151"/>
                <a:gd name="connsiteY6519" fmla="*/ 2459723 h 5209198"/>
                <a:gd name="connsiteX6520" fmla="*/ 3287483 w 5326151"/>
                <a:gd name="connsiteY6520" fmla="*/ 2380827 h 5209198"/>
                <a:gd name="connsiteX6521" fmla="*/ 3189422 w 5326151"/>
                <a:gd name="connsiteY6521" fmla="*/ 2380827 h 5209198"/>
                <a:gd name="connsiteX6522" fmla="*/ 3087590 w 5326151"/>
                <a:gd name="connsiteY6522" fmla="*/ 2380827 h 5209198"/>
                <a:gd name="connsiteX6523" fmla="*/ 3087590 w 5326151"/>
                <a:gd name="connsiteY6523" fmla="*/ 2459723 h 5209198"/>
                <a:gd name="connsiteX6524" fmla="*/ 3102676 w 5326151"/>
                <a:gd name="connsiteY6524" fmla="*/ 2474751 h 5209198"/>
                <a:gd name="connsiteX6525" fmla="*/ 3181879 w 5326151"/>
                <a:gd name="connsiteY6525" fmla="*/ 2474751 h 5209198"/>
                <a:gd name="connsiteX6526" fmla="*/ 3181879 w 5326151"/>
                <a:gd name="connsiteY6526" fmla="*/ 2380827 h 5209198"/>
                <a:gd name="connsiteX6527" fmla="*/ 3087590 w 5326151"/>
                <a:gd name="connsiteY6527" fmla="*/ 2380827 h 5209198"/>
                <a:gd name="connsiteX6528" fmla="*/ 1853345 w 5326151"/>
                <a:gd name="connsiteY6528" fmla="*/ 2376267 h 5209198"/>
                <a:gd name="connsiteX6529" fmla="*/ 1856564 w 5326151"/>
                <a:gd name="connsiteY6529" fmla="*/ 2381095 h 5209198"/>
                <a:gd name="connsiteX6530" fmla="*/ 1895185 w 5326151"/>
                <a:gd name="connsiteY6530" fmla="*/ 2413279 h 5209198"/>
                <a:gd name="connsiteX6531" fmla="*/ 1927369 w 5326151"/>
                <a:gd name="connsiteY6531" fmla="*/ 2381095 h 5209198"/>
                <a:gd name="connsiteX6532" fmla="*/ 1930587 w 5326151"/>
                <a:gd name="connsiteY6532" fmla="*/ 2376267 h 5209198"/>
                <a:gd name="connsiteX6533" fmla="*/ 1933806 w 5326151"/>
                <a:gd name="connsiteY6533" fmla="*/ 2381095 h 5209198"/>
                <a:gd name="connsiteX6534" fmla="*/ 1933806 w 5326151"/>
                <a:gd name="connsiteY6534" fmla="*/ 2387532 h 5209198"/>
                <a:gd name="connsiteX6535" fmla="*/ 1901622 w 5326151"/>
                <a:gd name="connsiteY6535" fmla="*/ 2426153 h 5209198"/>
                <a:gd name="connsiteX6536" fmla="*/ 1933806 w 5326151"/>
                <a:gd name="connsiteY6536" fmla="*/ 2458338 h 5209198"/>
                <a:gd name="connsiteX6537" fmla="*/ 1933806 w 5326151"/>
                <a:gd name="connsiteY6537" fmla="*/ 2464775 h 5209198"/>
                <a:gd name="connsiteX6538" fmla="*/ 1933806 w 5326151"/>
                <a:gd name="connsiteY6538" fmla="*/ 2471212 h 5209198"/>
                <a:gd name="connsiteX6539" fmla="*/ 1927369 w 5326151"/>
                <a:gd name="connsiteY6539" fmla="*/ 2464775 h 5209198"/>
                <a:gd name="connsiteX6540" fmla="*/ 1895185 w 5326151"/>
                <a:gd name="connsiteY6540" fmla="*/ 2432590 h 5209198"/>
                <a:gd name="connsiteX6541" fmla="*/ 1856564 w 5326151"/>
                <a:gd name="connsiteY6541" fmla="*/ 2464775 h 5209198"/>
                <a:gd name="connsiteX6542" fmla="*/ 1856564 w 5326151"/>
                <a:gd name="connsiteY6542" fmla="*/ 2471212 h 5209198"/>
                <a:gd name="connsiteX6543" fmla="*/ 1850127 w 5326151"/>
                <a:gd name="connsiteY6543" fmla="*/ 2464775 h 5209198"/>
                <a:gd name="connsiteX6544" fmla="*/ 1850127 w 5326151"/>
                <a:gd name="connsiteY6544" fmla="*/ 2458338 h 5209198"/>
                <a:gd name="connsiteX6545" fmla="*/ 1882311 w 5326151"/>
                <a:gd name="connsiteY6545" fmla="*/ 2426153 h 5209198"/>
                <a:gd name="connsiteX6546" fmla="*/ 1850127 w 5326151"/>
                <a:gd name="connsiteY6546" fmla="*/ 2387532 h 5209198"/>
                <a:gd name="connsiteX6547" fmla="*/ 1850127 w 5326151"/>
                <a:gd name="connsiteY6547" fmla="*/ 2381095 h 5209198"/>
                <a:gd name="connsiteX6548" fmla="*/ 1853345 w 5326151"/>
                <a:gd name="connsiteY6548" fmla="*/ 2376267 h 5209198"/>
                <a:gd name="connsiteX6549" fmla="*/ 3561347 w 5326151"/>
                <a:gd name="connsiteY6549" fmla="*/ 2374568 h 5209198"/>
                <a:gd name="connsiteX6550" fmla="*/ 3599062 w 5326151"/>
                <a:gd name="connsiteY6550" fmla="*/ 2424879 h 5209198"/>
                <a:gd name="connsiteX6551" fmla="*/ 3599062 w 5326151"/>
                <a:gd name="connsiteY6551" fmla="*/ 2403916 h 5209198"/>
                <a:gd name="connsiteX6552" fmla="*/ 3599062 w 5326151"/>
                <a:gd name="connsiteY6552" fmla="*/ 2382953 h 5209198"/>
                <a:gd name="connsiteX6553" fmla="*/ 3582299 w 5326151"/>
                <a:gd name="connsiteY6553" fmla="*/ 2378760 h 5209198"/>
                <a:gd name="connsiteX6554" fmla="*/ 3561347 w 5326151"/>
                <a:gd name="connsiteY6554" fmla="*/ 2374568 h 5209198"/>
                <a:gd name="connsiteX6555" fmla="*/ 3431441 w 5326151"/>
                <a:gd name="connsiteY6555" fmla="*/ 2374568 h 5209198"/>
                <a:gd name="connsiteX6556" fmla="*/ 3414679 w 5326151"/>
                <a:gd name="connsiteY6556" fmla="*/ 2378760 h 5209198"/>
                <a:gd name="connsiteX6557" fmla="*/ 3393726 w 5326151"/>
                <a:gd name="connsiteY6557" fmla="*/ 2382953 h 5209198"/>
                <a:gd name="connsiteX6558" fmla="*/ 3393726 w 5326151"/>
                <a:gd name="connsiteY6558" fmla="*/ 2403916 h 5209198"/>
                <a:gd name="connsiteX6559" fmla="*/ 3397916 w 5326151"/>
                <a:gd name="connsiteY6559" fmla="*/ 2424879 h 5209198"/>
                <a:gd name="connsiteX6560" fmla="*/ 3431441 w 5326151"/>
                <a:gd name="connsiteY6560" fmla="*/ 2374568 h 5209198"/>
                <a:gd name="connsiteX6561" fmla="*/ 949850 w 5326151"/>
                <a:gd name="connsiteY6561" fmla="*/ 2373981 h 5209198"/>
                <a:gd name="connsiteX6562" fmla="*/ 1081978 w 5326151"/>
                <a:gd name="connsiteY6562" fmla="*/ 2373981 h 5209198"/>
                <a:gd name="connsiteX6563" fmla="*/ 1087264 w 5326151"/>
                <a:gd name="connsiteY6563" fmla="*/ 2379028 h 5209198"/>
                <a:gd name="connsiteX6564" fmla="*/ 1081978 w 5326151"/>
                <a:gd name="connsiteY6564" fmla="*/ 2384074 h 5209198"/>
                <a:gd name="connsiteX6565" fmla="*/ 949850 w 5326151"/>
                <a:gd name="connsiteY6565" fmla="*/ 2384074 h 5209198"/>
                <a:gd name="connsiteX6566" fmla="*/ 944565 w 5326151"/>
                <a:gd name="connsiteY6566" fmla="*/ 2379028 h 5209198"/>
                <a:gd name="connsiteX6567" fmla="*/ 949850 w 5326151"/>
                <a:gd name="connsiteY6567" fmla="*/ 2373981 h 5209198"/>
                <a:gd name="connsiteX6568" fmla="*/ 1586988 w 5326151"/>
                <a:gd name="connsiteY6568" fmla="*/ 2368949 h 5209198"/>
                <a:gd name="connsiteX6569" fmla="*/ 1580227 w 5326151"/>
                <a:gd name="connsiteY6569" fmla="*/ 2375715 h 5209198"/>
                <a:gd name="connsiteX6570" fmla="*/ 1586988 w 5326151"/>
                <a:gd name="connsiteY6570" fmla="*/ 2382480 h 5209198"/>
                <a:gd name="connsiteX6571" fmla="*/ 1593750 w 5326151"/>
                <a:gd name="connsiteY6571" fmla="*/ 2375715 h 5209198"/>
                <a:gd name="connsiteX6572" fmla="*/ 1586988 w 5326151"/>
                <a:gd name="connsiteY6572" fmla="*/ 2368949 h 5209198"/>
                <a:gd name="connsiteX6573" fmla="*/ 1519371 w 5326151"/>
                <a:gd name="connsiteY6573" fmla="*/ 2368949 h 5209198"/>
                <a:gd name="connsiteX6574" fmla="*/ 1512609 w 5326151"/>
                <a:gd name="connsiteY6574" fmla="*/ 2375715 h 5209198"/>
                <a:gd name="connsiteX6575" fmla="*/ 1519371 w 5326151"/>
                <a:gd name="connsiteY6575" fmla="*/ 2382480 h 5209198"/>
                <a:gd name="connsiteX6576" fmla="*/ 1526133 w 5326151"/>
                <a:gd name="connsiteY6576" fmla="*/ 2375715 h 5209198"/>
                <a:gd name="connsiteX6577" fmla="*/ 1519371 w 5326151"/>
                <a:gd name="connsiteY6577" fmla="*/ 2368949 h 5209198"/>
                <a:gd name="connsiteX6578" fmla="*/ 1451753 w 5326151"/>
                <a:gd name="connsiteY6578" fmla="*/ 2368949 h 5209198"/>
                <a:gd name="connsiteX6579" fmla="*/ 1444992 w 5326151"/>
                <a:gd name="connsiteY6579" fmla="*/ 2375715 h 5209198"/>
                <a:gd name="connsiteX6580" fmla="*/ 1451753 w 5326151"/>
                <a:gd name="connsiteY6580" fmla="*/ 2382480 h 5209198"/>
                <a:gd name="connsiteX6581" fmla="*/ 1458515 w 5326151"/>
                <a:gd name="connsiteY6581" fmla="*/ 2375715 h 5209198"/>
                <a:gd name="connsiteX6582" fmla="*/ 1451753 w 5326151"/>
                <a:gd name="connsiteY6582" fmla="*/ 2368949 h 5209198"/>
                <a:gd name="connsiteX6583" fmla="*/ 1384136 w 5326151"/>
                <a:gd name="connsiteY6583" fmla="*/ 2368949 h 5209198"/>
                <a:gd name="connsiteX6584" fmla="*/ 1377374 w 5326151"/>
                <a:gd name="connsiteY6584" fmla="*/ 2375715 h 5209198"/>
                <a:gd name="connsiteX6585" fmla="*/ 1384136 w 5326151"/>
                <a:gd name="connsiteY6585" fmla="*/ 2382480 h 5209198"/>
                <a:gd name="connsiteX6586" fmla="*/ 1390898 w 5326151"/>
                <a:gd name="connsiteY6586" fmla="*/ 2375715 h 5209198"/>
                <a:gd name="connsiteX6587" fmla="*/ 1384136 w 5326151"/>
                <a:gd name="connsiteY6587" fmla="*/ 2368949 h 5209198"/>
                <a:gd name="connsiteX6588" fmla="*/ 1316518 w 5326151"/>
                <a:gd name="connsiteY6588" fmla="*/ 2368949 h 5209198"/>
                <a:gd name="connsiteX6589" fmla="*/ 1309757 w 5326151"/>
                <a:gd name="connsiteY6589" fmla="*/ 2375715 h 5209198"/>
                <a:gd name="connsiteX6590" fmla="*/ 1316518 w 5326151"/>
                <a:gd name="connsiteY6590" fmla="*/ 2382480 h 5209198"/>
                <a:gd name="connsiteX6591" fmla="*/ 1323280 w 5326151"/>
                <a:gd name="connsiteY6591" fmla="*/ 2375715 h 5209198"/>
                <a:gd name="connsiteX6592" fmla="*/ 1316518 w 5326151"/>
                <a:gd name="connsiteY6592" fmla="*/ 2368949 h 5209198"/>
                <a:gd name="connsiteX6593" fmla="*/ 4556422 w 5326151"/>
                <a:gd name="connsiteY6593" fmla="*/ 2364575 h 5209198"/>
                <a:gd name="connsiteX6594" fmla="*/ 4565036 w 5326151"/>
                <a:gd name="connsiteY6594" fmla="*/ 2369297 h 5209198"/>
                <a:gd name="connsiteX6595" fmla="*/ 4565036 w 5326151"/>
                <a:gd name="connsiteY6595" fmla="*/ 2381890 h 5209198"/>
                <a:gd name="connsiteX6596" fmla="*/ 4539977 w 5326151"/>
                <a:gd name="connsiteY6596" fmla="*/ 2413372 h 5209198"/>
                <a:gd name="connsiteX6597" fmla="*/ 4702857 w 5326151"/>
                <a:gd name="connsiteY6597" fmla="*/ 2413372 h 5209198"/>
                <a:gd name="connsiteX6598" fmla="*/ 4709122 w 5326151"/>
                <a:gd name="connsiteY6598" fmla="*/ 2419668 h 5209198"/>
                <a:gd name="connsiteX6599" fmla="*/ 4702857 w 5326151"/>
                <a:gd name="connsiteY6599" fmla="*/ 2432261 h 5209198"/>
                <a:gd name="connsiteX6600" fmla="*/ 4539977 w 5326151"/>
                <a:gd name="connsiteY6600" fmla="*/ 2432261 h 5209198"/>
                <a:gd name="connsiteX6601" fmla="*/ 4565036 w 5326151"/>
                <a:gd name="connsiteY6601" fmla="*/ 2457446 h 5209198"/>
                <a:gd name="connsiteX6602" fmla="*/ 4565036 w 5326151"/>
                <a:gd name="connsiteY6602" fmla="*/ 2470039 h 5209198"/>
                <a:gd name="connsiteX6603" fmla="*/ 4558771 w 5326151"/>
                <a:gd name="connsiteY6603" fmla="*/ 2470039 h 5209198"/>
                <a:gd name="connsiteX6604" fmla="*/ 4552506 w 5326151"/>
                <a:gd name="connsiteY6604" fmla="*/ 2470039 h 5209198"/>
                <a:gd name="connsiteX6605" fmla="*/ 4508654 w 5326151"/>
                <a:gd name="connsiteY6605" fmla="*/ 2425964 h 5209198"/>
                <a:gd name="connsiteX6606" fmla="*/ 4508654 w 5326151"/>
                <a:gd name="connsiteY6606" fmla="*/ 2419668 h 5209198"/>
                <a:gd name="connsiteX6607" fmla="*/ 4508654 w 5326151"/>
                <a:gd name="connsiteY6607" fmla="*/ 2413372 h 5209198"/>
                <a:gd name="connsiteX6608" fmla="*/ 4552506 w 5326151"/>
                <a:gd name="connsiteY6608" fmla="*/ 2369297 h 5209198"/>
                <a:gd name="connsiteX6609" fmla="*/ 4556422 w 5326151"/>
                <a:gd name="connsiteY6609" fmla="*/ 2364575 h 5209198"/>
                <a:gd name="connsiteX6610" fmla="*/ 3498489 w 5326151"/>
                <a:gd name="connsiteY6610" fmla="*/ 2361990 h 5209198"/>
                <a:gd name="connsiteX6611" fmla="*/ 3397916 w 5326151"/>
                <a:gd name="connsiteY6611" fmla="*/ 2458419 h 5209198"/>
                <a:gd name="connsiteX6612" fmla="*/ 3498489 w 5326151"/>
                <a:gd name="connsiteY6612" fmla="*/ 2559041 h 5209198"/>
                <a:gd name="connsiteX6613" fmla="*/ 3599062 w 5326151"/>
                <a:gd name="connsiteY6613" fmla="*/ 2458419 h 5209198"/>
                <a:gd name="connsiteX6614" fmla="*/ 3498489 w 5326151"/>
                <a:gd name="connsiteY6614" fmla="*/ 2361990 h 5209198"/>
                <a:gd name="connsiteX6615" fmla="*/ 1586988 w 5326151"/>
                <a:gd name="connsiteY6615" fmla="*/ 2355418 h 5209198"/>
                <a:gd name="connsiteX6616" fmla="*/ 1607274 w 5326151"/>
                <a:gd name="connsiteY6616" fmla="*/ 2375715 h 5209198"/>
                <a:gd name="connsiteX6617" fmla="*/ 1586988 w 5326151"/>
                <a:gd name="connsiteY6617" fmla="*/ 2396011 h 5209198"/>
                <a:gd name="connsiteX6618" fmla="*/ 1566703 w 5326151"/>
                <a:gd name="connsiteY6618" fmla="*/ 2375715 h 5209198"/>
                <a:gd name="connsiteX6619" fmla="*/ 1586988 w 5326151"/>
                <a:gd name="connsiteY6619" fmla="*/ 2355418 h 5209198"/>
                <a:gd name="connsiteX6620" fmla="*/ 1519371 w 5326151"/>
                <a:gd name="connsiteY6620" fmla="*/ 2355418 h 5209198"/>
                <a:gd name="connsiteX6621" fmla="*/ 1539656 w 5326151"/>
                <a:gd name="connsiteY6621" fmla="*/ 2375715 h 5209198"/>
                <a:gd name="connsiteX6622" fmla="*/ 1519371 w 5326151"/>
                <a:gd name="connsiteY6622" fmla="*/ 2396011 h 5209198"/>
                <a:gd name="connsiteX6623" fmla="*/ 1499086 w 5326151"/>
                <a:gd name="connsiteY6623" fmla="*/ 2375715 h 5209198"/>
                <a:gd name="connsiteX6624" fmla="*/ 1519371 w 5326151"/>
                <a:gd name="connsiteY6624" fmla="*/ 2355418 h 5209198"/>
                <a:gd name="connsiteX6625" fmla="*/ 1451753 w 5326151"/>
                <a:gd name="connsiteY6625" fmla="*/ 2355418 h 5209198"/>
                <a:gd name="connsiteX6626" fmla="*/ 1472039 w 5326151"/>
                <a:gd name="connsiteY6626" fmla="*/ 2375715 h 5209198"/>
                <a:gd name="connsiteX6627" fmla="*/ 1451753 w 5326151"/>
                <a:gd name="connsiteY6627" fmla="*/ 2396011 h 5209198"/>
                <a:gd name="connsiteX6628" fmla="*/ 1431468 w 5326151"/>
                <a:gd name="connsiteY6628" fmla="*/ 2375715 h 5209198"/>
                <a:gd name="connsiteX6629" fmla="*/ 1451753 w 5326151"/>
                <a:gd name="connsiteY6629" fmla="*/ 2355418 h 5209198"/>
                <a:gd name="connsiteX6630" fmla="*/ 1384136 w 5326151"/>
                <a:gd name="connsiteY6630" fmla="*/ 2355418 h 5209198"/>
                <a:gd name="connsiteX6631" fmla="*/ 1404421 w 5326151"/>
                <a:gd name="connsiteY6631" fmla="*/ 2375715 h 5209198"/>
                <a:gd name="connsiteX6632" fmla="*/ 1384136 w 5326151"/>
                <a:gd name="connsiteY6632" fmla="*/ 2396011 h 5209198"/>
                <a:gd name="connsiteX6633" fmla="*/ 1363851 w 5326151"/>
                <a:gd name="connsiteY6633" fmla="*/ 2375715 h 5209198"/>
                <a:gd name="connsiteX6634" fmla="*/ 1384136 w 5326151"/>
                <a:gd name="connsiteY6634" fmla="*/ 2355418 h 5209198"/>
                <a:gd name="connsiteX6635" fmla="*/ 1316518 w 5326151"/>
                <a:gd name="connsiteY6635" fmla="*/ 2355418 h 5209198"/>
                <a:gd name="connsiteX6636" fmla="*/ 1336804 w 5326151"/>
                <a:gd name="connsiteY6636" fmla="*/ 2375715 h 5209198"/>
                <a:gd name="connsiteX6637" fmla="*/ 1316518 w 5326151"/>
                <a:gd name="connsiteY6637" fmla="*/ 2396011 h 5209198"/>
                <a:gd name="connsiteX6638" fmla="*/ 1296233 w 5326151"/>
                <a:gd name="connsiteY6638" fmla="*/ 2375715 h 5209198"/>
                <a:gd name="connsiteX6639" fmla="*/ 1316518 w 5326151"/>
                <a:gd name="connsiteY6639" fmla="*/ 2355418 h 5209198"/>
                <a:gd name="connsiteX6640" fmla="*/ 812437 w 5326151"/>
                <a:gd name="connsiteY6640" fmla="*/ 2348748 h 5209198"/>
                <a:gd name="connsiteX6641" fmla="*/ 799041 w 5326151"/>
                <a:gd name="connsiteY6641" fmla="*/ 2355143 h 5209198"/>
                <a:gd name="connsiteX6642" fmla="*/ 799041 w 5326151"/>
                <a:gd name="connsiteY6642" fmla="*/ 2355699 h 5209198"/>
                <a:gd name="connsiteX6643" fmla="*/ 799041 w 5326151"/>
                <a:gd name="connsiteY6643" fmla="*/ 2359043 h 5209198"/>
                <a:gd name="connsiteX6644" fmla="*/ 798201 w 5326151"/>
                <a:gd name="connsiteY6644" fmla="*/ 2364895 h 5209198"/>
                <a:gd name="connsiteX6645" fmla="*/ 794381 w 5326151"/>
                <a:gd name="connsiteY6645" fmla="*/ 2365438 h 5209198"/>
                <a:gd name="connsiteX6646" fmla="*/ 791296 w 5326151"/>
                <a:gd name="connsiteY6646" fmla="*/ 2373981 h 5209198"/>
                <a:gd name="connsiteX6647" fmla="*/ 791296 w 5326151"/>
                <a:gd name="connsiteY6647" fmla="*/ 2580893 h 5209198"/>
                <a:gd name="connsiteX6648" fmla="*/ 812437 w 5326151"/>
                <a:gd name="connsiteY6648" fmla="*/ 2601080 h 5209198"/>
                <a:gd name="connsiteX6649" fmla="*/ 907569 w 5326151"/>
                <a:gd name="connsiteY6649" fmla="*/ 2601080 h 5209198"/>
                <a:gd name="connsiteX6650" fmla="*/ 918139 w 5326151"/>
                <a:gd name="connsiteY6650" fmla="*/ 2601080 h 5209198"/>
                <a:gd name="connsiteX6651" fmla="*/ 918139 w 5326151"/>
                <a:gd name="connsiteY6651" fmla="*/ 2585940 h 5209198"/>
                <a:gd name="connsiteX6652" fmla="*/ 875858 w 5326151"/>
                <a:gd name="connsiteY6652" fmla="*/ 2585940 h 5209198"/>
                <a:gd name="connsiteX6653" fmla="*/ 844147 w 5326151"/>
                <a:gd name="connsiteY6653" fmla="*/ 2560707 h 5209198"/>
                <a:gd name="connsiteX6654" fmla="*/ 828292 w 5326151"/>
                <a:gd name="connsiteY6654" fmla="*/ 2560707 h 5209198"/>
                <a:gd name="connsiteX6655" fmla="*/ 823007 w 5326151"/>
                <a:gd name="connsiteY6655" fmla="*/ 2555660 h 5209198"/>
                <a:gd name="connsiteX6656" fmla="*/ 828292 w 5326151"/>
                <a:gd name="connsiteY6656" fmla="*/ 2550614 h 5209198"/>
                <a:gd name="connsiteX6657" fmla="*/ 838862 w 5326151"/>
                <a:gd name="connsiteY6657" fmla="*/ 2550614 h 5209198"/>
                <a:gd name="connsiteX6658" fmla="*/ 838862 w 5326151"/>
                <a:gd name="connsiteY6658" fmla="*/ 2520334 h 5209198"/>
                <a:gd name="connsiteX6659" fmla="*/ 828292 w 5326151"/>
                <a:gd name="connsiteY6659" fmla="*/ 2520334 h 5209198"/>
                <a:gd name="connsiteX6660" fmla="*/ 823007 w 5326151"/>
                <a:gd name="connsiteY6660" fmla="*/ 2515287 h 5209198"/>
                <a:gd name="connsiteX6661" fmla="*/ 828292 w 5326151"/>
                <a:gd name="connsiteY6661" fmla="*/ 2510240 h 5209198"/>
                <a:gd name="connsiteX6662" fmla="*/ 838862 w 5326151"/>
                <a:gd name="connsiteY6662" fmla="*/ 2510240 h 5209198"/>
                <a:gd name="connsiteX6663" fmla="*/ 838862 w 5326151"/>
                <a:gd name="connsiteY6663" fmla="*/ 2479961 h 5209198"/>
                <a:gd name="connsiteX6664" fmla="*/ 828292 w 5326151"/>
                <a:gd name="connsiteY6664" fmla="*/ 2479961 h 5209198"/>
                <a:gd name="connsiteX6665" fmla="*/ 823007 w 5326151"/>
                <a:gd name="connsiteY6665" fmla="*/ 2474914 h 5209198"/>
                <a:gd name="connsiteX6666" fmla="*/ 828292 w 5326151"/>
                <a:gd name="connsiteY6666" fmla="*/ 2469867 h 5209198"/>
                <a:gd name="connsiteX6667" fmla="*/ 838862 w 5326151"/>
                <a:gd name="connsiteY6667" fmla="*/ 2469867 h 5209198"/>
                <a:gd name="connsiteX6668" fmla="*/ 838862 w 5326151"/>
                <a:gd name="connsiteY6668" fmla="*/ 2439587 h 5209198"/>
                <a:gd name="connsiteX6669" fmla="*/ 828292 w 5326151"/>
                <a:gd name="connsiteY6669" fmla="*/ 2439587 h 5209198"/>
                <a:gd name="connsiteX6670" fmla="*/ 823007 w 5326151"/>
                <a:gd name="connsiteY6670" fmla="*/ 2434541 h 5209198"/>
                <a:gd name="connsiteX6671" fmla="*/ 828292 w 5326151"/>
                <a:gd name="connsiteY6671" fmla="*/ 2429494 h 5209198"/>
                <a:gd name="connsiteX6672" fmla="*/ 838862 w 5326151"/>
                <a:gd name="connsiteY6672" fmla="*/ 2429494 h 5209198"/>
                <a:gd name="connsiteX6673" fmla="*/ 838862 w 5326151"/>
                <a:gd name="connsiteY6673" fmla="*/ 2399214 h 5209198"/>
                <a:gd name="connsiteX6674" fmla="*/ 828292 w 5326151"/>
                <a:gd name="connsiteY6674" fmla="*/ 2399214 h 5209198"/>
                <a:gd name="connsiteX6675" fmla="*/ 823007 w 5326151"/>
                <a:gd name="connsiteY6675" fmla="*/ 2394168 h 5209198"/>
                <a:gd name="connsiteX6676" fmla="*/ 828292 w 5326151"/>
                <a:gd name="connsiteY6676" fmla="*/ 2389121 h 5209198"/>
                <a:gd name="connsiteX6677" fmla="*/ 838862 w 5326151"/>
                <a:gd name="connsiteY6677" fmla="*/ 2389121 h 5209198"/>
                <a:gd name="connsiteX6678" fmla="*/ 838862 w 5326151"/>
                <a:gd name="connsiteY6678" fmla="*/ 2348748 h 5209198"/>
                <a:gd name="connsiteX6679" fmla="*/ 812437 w 5326151"/>
                <a:gd name="connsiteY6679" fmla="*/ 2348748 h 5209198"/>
                <a:gd name="connsiteX6680" fmla="*/ 4936199 w 5326151"/>
                <a:gd name="connsiteY6680" fmla="*/ 2337174 h 5209198"/>
                <a:gd name="connsiteX6681" fmla="*/ 4942322 w 5326151"/>
                <a:gd name="connsiteY6681" fmla="*/ 2337174 h 5209198"/>
                <a:gd name="connsiteX6682" fmla="*/ 4942322 w 5326151"/>
                <a:gd name="connsiteY6682" fmla="*/ 2349399 h 5209198"/>
                <a:gd name="connsiteX6683" fmla="*/ 4942322 w 5326151"/>
                <a:gd name="connsiteY6683" fmla="*/ 2453311 h 5209198"/>
                <a:gd name="connsiteX6684" fmla="*/ 4942322 w 5326151"/>
                <a:gd name="connsiteY6684" fmla="*/ 2465536 h 5209198"/>
                <a:gd name="connsiteX6685" fmla="*/ 4936199 w 5326151"/>
                <a:gd name="connsiteY6685" fmla="*/ 2465536 h 5209198"/>
                <a:gd name="connsiteX6686" fmla="*/ 4936199 w 5326151"/>
                <a:gd name="connsiteY6686" fmla="*/ 2337174 h 5209198"/>
                <a:gd name="connsiteX6687" fmla="*/ 3536204 w 5326151"/>
                <a:gd name="connsiteY6687" fmla="*/ 2336835 h 5209198"/>
                <a:gd name="connsiteX6688" fmla="*/ 3519442 w 5326151"/>
                <a:gd name="connsiteY6688" fmla="*/ 2345220 h 5209198"/>
                <a:gd name="connsiteX6689" fmla="*/ 3502680 w 5326151"/>
                <a:gd name="connsiteY6689" fmla="*/ 2353605 h 5209198"/>
                <a:gd name="connsiteX6690" fmla="*/ 3557156 w 5326151"/>
                <a:gd name="connsiteY6690" fmla="*/ 2370375 h 5209198"/>
                <a:gd name="connsiteX6691" fmla="*/ 3548775 w 5326151"/>
                <a:gd name="connsiteY6691" fmla="*/ 2353605 h 5209198"/>
                <a:gd name="connsiteX6692" fmla="*/ 3536204 w 5326151"/>
                <a:gd name="connsiteY6692" fmla="*/ 2336835 h 5209198"/>
                <a:gd name="connsiteX6693" fmla="*/ 3456584 w 5326151"/>
                <a:gd name="connsiteY6693" fmla="*/ 2336835 h 5209198"/>
                <a:gd name="connsiteX6694" fmla="*/ 3448203 w 5326151"/>
                <a:gd name="connsiteY6694" fmla="*/ 2353605 h 5209198"/>
                <a:gd name="connsiteX6695" fmla="*/ 3435631 w 5326151"/>
                <a:gd name="connsiteY6695" fmla="*/ 2370375 h 5209198"/>
                <a:gd name="connsiteX6696" fmla="*/ 3494298 w 5326151"/>
                <a:gd name="connsiteY6696" fmla="*/ 2353605 h 5209198"/>
                <a:gd name="connsiteX6697" fmla="*/ 3477536 w 5326151"/>
                <a:gd name="connsiteY6697" fmla="*/ 2345220 h 5209198"/>
                <a:gd name="connsiteX6698" fmla="*/ 3456584 w 5326151"/>
                <a:gd name="connsiteY6698" fmla="*/ 2336835 h 5209198"/>
                <a:gd name="connsiteX6699" fmla="*/ 949850 w 5326151"/>
                <a:gd name="connsiteY6699" fmla="*/ 2333608 h 5209198"/>
                <a:gd name="connsiteX6700" fmla="*/ 1081978 w 5326151"/>
                <a:gd name="connsiteY6700" fmla="*/ 2333608 h 5209198"/>
                <a:gd name="connsiteX6701" fmla="*/ 1087264 w 5326151"/>
                <a:gd name="connsiteY6701" fmla="*/ 2338655 h 5209198"/>
                <a:gd name="connsiteX6702" fmla="*/ 1081978 w 5326151"/>
                <a:gd name="connsiteY6702" fmla="*/ 2343701 h 5209198"/>
                <a:gd name="connsiteX6703" fmla="*/ 949850 w 5326151"/>
                <a:gd name="connsiteY6703" fmla="*/ 2343701 h 5209198"/>
                <a:gd name="connsiteX6704" fmla="*/ 944565 w 5326151"/>
                <a:gd name="connsiteY6704" fmla="*/ 2338655 h 5209198"/>
                <a:gd name="connsiteX6705" fmla="*/ 949850 w 5326151"/>
                <a:gd name="connsiteY6705" fmla="*/ 2333608 h 5209198"/>
                <a:gd name="connsiteX6706" fmla="*/ 496590 w 5326151"/>
                <a:gd name="connsiteY6706" fmla="*/ 2332290 h 5209198"/>
                <a:gd name="connsiteX6707" fmla="*/ 510032 w 5326151"/>
                <a:gd name="connsiteY6707" fmla="*/ 2338978 h 5209198"/>
                <a:gd name="connsiteX6708" fmla="*/ 503311 w 5326151"/>
                <a:gd name="connsiteY6708" fmla="*/ 2345666 h 5209198"/>
                <a:gd name="connsiteX6709" fmla="*/ 469706 w 5326151"/>
                <a:gd name="connsiteY6709" fmla="*/ 2365731 h 5209198"/>
                <a:gd name="connsiteX6710" fmla="*/ 462984 w 5326151"/>
                <a:gd name="connsiteY6710" fmla="*/ 2359043 h 5209198"/>
                <a:gd name="connsiteX6711" fmla="*/ 462984 w 5326151"/>
                <a:gd name="connsiteY6711" fmla="*/ 2352355 h 5209198"/>
                <a:gd name="connsiteX6712" fmla="*/ 496590 w 5326151"/>
                <a:gd name="connsiteY6712" fmla="*/ 2332290 h 5209198"/>
                <a:gd name="connsiteX6713" fmla="*/ 1895185 w 5326151"/>
                <a:gd name="connsiteY6713" fmla="*/ 2329600 h 5209198"/>
                <a:gd name="connsiteX6714" fmla="*/ 1798632 w 5326151"/>
                <a:gd name="connsiteY6714" fmla="*/ 2426153 h 5209198"/>
                <a:gd name="connsiteX6715" fmla="*/ 1895185 w 5326151"/>
                <a:gd name="connsiteY6715" fmla="*/ 2516270 h 5209198"/>
                <a:gd name="connsiteX6716" fmla="*/ 1985301 w 5326151"/>
                <a:gd name="connsiteY6716" fmla="*/ 2426153 h 5209198"/>
                <a:gd name="connsiteX6717" fmla="*/ 1895185 w 5326151"/>
                <a:gd name="connsiteY6717" fmla="*/ 2329600 h 5209198"/>
                <a:gd name="connsiteX6718" fmla="*/ 4502390 w 5326151"/>
                <a:gd name="connsiteY6718" fmla="*/ 2325223 h 5209198"/>
                <a:gd name="connsiteX6719" fmla="*/ 4477331 w 5326151"/>
                <a:gd name="connsiteY6719" fmla="*/ 2350408 h 5209198"/>
                <a:gd name="connsiteX6720" fmla="*/ 4477331 w 5326151"/>
                <a:gd name="connsiteY6720" fmla="*/ 2589669 h 5209198"/>
                <a:gd name="connsiteX6721" fmla="*/ 4502390 w 5326151"/>
                <a:gd name="connsiteY6721" fmla="*/ 2621151 h 5209198"/>
                <a:gd name="connsiteX6722" fmla="*/ 4740445 w 5326151"/>
                <a:gd name="connsiteY6722" fmla="*/ 2621151 h 5209198"/>
                <a:gd name="connsiteX6723" fmla="*/ 4765503 w 5326151"/>
                <a:gd name="connsiteY6723" fmla="*/ 2589669 h 5209198"/>
                <a:gd name="connsiteX6724" fmla="*/ 4765503 w 5326151"/>
                <a:gd name="connsiteY6724" fmla="*/ 2350408 h 5209198"/>
                <a:gd name="connsiteX6725" fmla="*/ 4740445 w 5326151"/>
                <a:gd name="connsiteY6725" fmla="*/ 2325223 h 5209198"/>
                <a:gd name="connsiteX6726" fmla="*/ 4502390 w 5326151"/>
                <a:gd name="connsiteY6726" fmla="*/ 2325223 h 5209198"/>
                <a:gd name="connsiteX6727" fmla="*/ 3460774 w 5326151"/>
                <a:gd name="connsiteY6727" fmla="*/ 2324257 h 5209198"/>
                <a:gd name="connsiteX6728" fmla="*/ 3481727 w 5326151"/>
                <a:gd name="connsiteY6728" fmla="*/ 2332642 h 5209198"/>
                <a:gd name="connsiteX6729" fmla="*/ 3498489 w 5326151"/>
                <a:gd name="connsiteY6729" fmla="*/ 2341027 h 5209198"/>
                <a:gd name="connsiteX6730" fmla="*/ 3511061 w 5326151"/>
                <a:gd name="connsiteY6730" fmla="*/ 2332642 h 5209198"/>
                <a:gd name="connsiteX6731" fmla="*/ 3536204 w 5326151"/>
                <a:gd name="connsiteY6731" fmla="*/ 2324257 h 5209198"/>
                <a:gd name="connsiteX6732" fmla="*/ 3540394 w 5326151"/>
                <a:gd name="connsiteY6732" fmla="*/ 2328449 h 5209198"/>
                <a:gd name="connsiteX6733" fmla="*/ 3561347 w 5326151"/>
                <a:gd name="connsiteY6733" fmla="*/ 2349412 h 5209198"/>
                <a:gd name="connsiteX6734" fmla="*/ 3569728 w 5326151"/>
                <a:gd name="connsiteY6734" fmla="*/ 2361990 h 5209198"/>
                <a:gd name="connsiteX6735" fmla="*/ 3582299 w 5326151"/>
                <a:gd name="connsiteY6735" fmla="*/ 2366183 h 5209198"/>
                <a:gd name="connsiteX6736" fmla="*/ 3611633 w 5326151"/>
                <a:gd name="connsiteY6736" fmla="*/ 2378760 h 5209198"/>
                <a:gd name="connsiteX6737" fmla="*/ 3611633 w 5326151"/>
                <a:gd name="connsiteY6737" fmla="*/ 2408108 h 5209198"/>
                <a:gd name="connsiteX6738" fmla="*/ 3611633 w 5326151"/>
                <a:gd name="connsiteY6738" fmla="*/ 2424879 h 5209198"/>
                <a:gd name="connsiteX6739" fmla="*/ 3620014 w 5326151"/>
                <a:gd name="connsiteY6739" fmla="*/ 2433264 h 5209198"/>
                <a:gd name="connsiteX6740" fmla="*/ 3636776 w 5326151"/>
                <a:gd name="connsiteY6740" fmla="*/ 2458419 h 5209198"/>
                <a:gd name="connsiteX6741" fmla="*/ 3620014 w 5326151"/>
                <a:gd name="connsiteY6741" fmla="*/ 2483575 h 5209198"/>
                <a:gd name="connsiteX6742" fmla="*/ 3611633 w 5326151"/>
                <a:gd name="connsiteY6742" fmla="*/ 2496153 h 5209198"/>
                <a:gd name="connsiteX6743" fmla="*/ 3611633 w 5326151"/>
                <a:gd name="connsiteY6743" fmla="*/ 2512923 h 5209198"/>
                <a:gd name="connsiteX6744" fmla="*/ 3611633 w 5326151"/>
                <a:gd name="connsiteY6744" fmla="*/ 2542271 h 5209198"/>
                <a:gd name="connsiteX6745" fmla="*/ 3582299 w 5326151"/>
                <a:gd name="connsiteY6745" fmla="*/ 2554849 h 5209198"/>
                <a:gd name="connsiteX6746" fmla="*/ 3569728 w 5326151"/>
                <a:gd name="connsiteY6746" fmla="*/ 2554849 h 5209198"/>
                <a:gd name="connsiteX6747" fmla="*/ 3561347 w 5326151"/>
                <a:gd name="connsiteY6747" fmla="*/ 2571619 h 5209198"/>
                <a:gd name="connsiteX6748" fmla="*/ 3540394 w 5326151"/>
                <a:gd name="connsiteY6748" fmla="*/ 2592582 h 5209198"/>
                <a:gd name="connsiteX6749" fmla="*/ 3536204 w 5326151"/>
                <a:gd name="connsiteY6749" fmla="*/ 2592582 h 5209198"/>
                <a:gd name="connsiteX6750" fmla="*/ 3511061 w 5326151"/>
                <a:gd name="connsiteY6750" fmla="*/ 2584197 h 5209198"/>
                <a:gd name="connsiteX6751" fmla="*/ 3498489 w 5326151"/>
                <a:gd name="connsiteY6751" fmla="*/ 2580004 h 5209198"/>
                <a:gd name="connsiteX6752" fmla="*/ 3481727 w 5326151"/>
                <a:gd name="connsiteY6752" fmla="*/ 2584197 h 5209198"/>
                <a:gd name="connsiteX6753" fmla="*/ 3460774 w 5326151"/>
                <a:gd name="connsiteY6753" fmla="*/ 2592582 h 5209198"/>
                <a:gd name="connsiteX6754" fmla="*/ 3456584 w 5326151"/>
                <a:gd name="connsiteY6754" fmla="*/ 2592582 h 5209198"/>
                <a:gd name="connsiteX6755" fmla="*/ 3435631 w 5326151"/>
                <a:gd name="connsiteY6755" fmla="*/ 2571619 h 5209198"/>
                <a:gd name="connsiteX6756" fmla="*/ 3427250 w 5326151"/>
                <a:gd name="connsiteY6756" fmla="*/ 2554849 h 5209198"/>
                <a:gd name="connsiteX6757" fmla="*/ 3410488 w 5326151"/>
                <a:gd name="connsiteY6757" fmla="*/ 2554849 h 5209198"/>
                <a:gd name="connsiteX6758" fmla="*/ 3385345 w 5326151"/>
                <a:gd name="connsiteY6758" fmla="*/ 2542271 h 5209198"/>
                <a:gd name="connsiteX6759" fmla="*/ 3381154 w 5326151"/>
                <a:gd name="connsiteY6759" fmla="*/ 2512923 h 5209198"/>
                <a:gd name="connsiteX6760" fmla="*/ 3385345 w 5326151"/>
                <a:gd name="connsiteY6760" fmla="*/ 2496153 h 5209198"/>
                <a:gd name="connsiteX6761" fmla="*/ 3372773 w 5326151"/>
                <a:gd name="connsiteY6761" fmla="*/ 2483575 h 5209198"/>
                <a:gd name="connsiteX6762" fmla="*/ 3356011 w 5326151"/>
                <a:gd name="connsiteY6762" fmla="*/ 2458419 h 5209198"/>
                <a:gd name="connsiteX6763" fmla="*/ 3372773 w 5326151"/>
                <a:gd name="connsiteY6763" fmla="*/ 2433264 h 5209198"/>
                <a:gd name="connsiteX6764" fmla="*/ 3385345 w 5326151"/>
                <a:gd name="connsiteY6764" fmla="*/ 2424879 h 5209198"/>
                <a:gd name="connsiteX6765" fmla="*/ 3381154 w 5326151"/>
                <a:gd name="connsiteY6765" fmla="*/ 2408108 h 5209198"/>
                <a:gd name="connsiteX6766" fmla="*/ 3385345 w 5326151"/>
                <a:gd name="connsiteY6766" fmla="*/ 2378760 h 5209198"/>
                <a:gd name="connsiteX6767" fmla="*/ 3410488 w 5326151"/>
                <a:gd name="connsiteY6767" fmla="*/ 2366183 h 5209198"/>
                <a:gd name="connsiteX6768" fmla="*/ 3427250 w 5326151"/>
                <a:gd name="connsiteY6768" fmla="*/ 2361990 h 5209198"/>
                <a:gd name="connsiteX6769" fmla="*/ 3435631 w 5326151"/>
                <a:gd name="connsiteY6769" fmla="*/ 2349412 h 5209198"/>
                <a:gd name="connsiteX6770" fmla="*/ 3456584 w 5326151"/>
                <a:gd name="connsiteY6770" fmla="*/ 2328449 h 5209198"/>
                <a:gd name="connsiteX6771" fmla="*/ 3460774 w 5326151"/>
                <a:gd name="connsiteY6771" fmla="*/ 2324257 h 5209198"/>
                <a:gd name="connsiteX6772" fmla="*/ 3687832 w 5326151"/>
                <a:gd name="connsiteY6772" fmla="*/ 2323661 h 5209198"/>
                <a:gd name="connsiteX6773" fmla="*/ 3671032 w 5326151"/>
                <a:gd name="connsiteY6773" fmla="*/ 2340378 h 5209198"/>
                <a:gd name="connsiteX6774" fmla="*/ 3671032 w 5326151"/>
                <a:gd name="connsiteY6774" fmla="*/ 2407246 h 5209198"/>
                <a:gd name="connsiteX6775" fmla="*/ 3687832 w 5326151"/>
                <a:gd name="connsiteY6775" fmla="*/ 2423963 h 5209198"/>
                <a:gd name="connsiteX6776" fmla="*/ 3696231 w 5326151"/>
                <a:gd name="connsiteY6776" fmla="*/ 2423963 h 5209198"/>
                <a:gd name="connsiteX6777" fmla="*/ 3763429 w 5326151"/>
                <a:gd name="connsiteY6777" fmla="*/ 2423963 h 5209198"/>
                <a:gd name="connsiteX6778" fmla="*/ 3771829 w 5326151"/>
                <a:gd name="connsiteY6778" fmla="*/ 2423963 h 5209198"/>
                <a:gd name="connsiteX6779" fmla="*/ 3788628 w 5326151"/>
                <a:gd name="connsiteY6779" fmla="*/ 2407246 h 5209198"/>
                <a:gd name="connsiteX6780" fmla="*/ 3788628 w 5326151"/>
                <a:gd name="connsiteY6780" fmla="*/ 2340378 h 5209198"/>
                <a:gd name="connsiteX6781" fmla="*/ 3771829 w 5326151"/>
                <a:gd name="connsiteY6781" fmla="*/ 2323661 h 5209198"/>
                <a:gd name="connsiteX6782" fmla="*/ 3763429 w 5326151"/>
                <a:gd name="connsiteY6782" fmla="*/ 2323661 h 5209198"/>
                <a:gd name="connsiteX6783" fmla="*/ 3738230 w 5326151"/>
                <a:gd name="connsiteY6783" fmla="*/ 2323661 h 5209198"/>
                <a:gd name="connsiteX6784" fmla="*/ 3721431 w 5326151"/>
                <a:gd name="connsiteY6784" fmla="*/ 2323661 h 5209198"/>
                <a:gd name="connsiteX6785" fmla="*/ 3687832 w 5326151"/>
                <a:gd name="connsiteY6785" fmla="*/ 2323661 h 5209198"/>
                <a:gd name="connsiteX6786" fmla="*/ 875858 w 5326151"/>
                <a:gd name="connsiteY6786" fmla="*/ 2318468 h 5209198"/>
                <a:gd name="connsiteX6787" fmla="*/ 849433 w 5326151"/>
                <a:gd name="connsiteY6787" fmla="*/ 2343701 h 5209198"/>
                <a:gd name="connsiteX6788" fmla="*/ 849433 w 5326151"/>
                <a:gd name="connsiteY6788" fmla="*/ 2550614 h 5209198"/>
                <a:gd name="connsiteX6789" fmla="*/ 875858 w 5326151"/>
                <a:gd name="connsiteY6789" fmla="*/ 2575847 h 5209198"/>
                <a:gd name="connsiteX6790" fmla="*/ 970991 w 5326151"/>
                <a:gd name="connsiteY6790" fmla="*/ 2575847 h 5209198"/>
                <a:gd name="connsiteX6791" fmla="*/ 976276 w 5326151"/>
                <a:gd name="connsiteY6791" fmla="*/ 2565753 h 5209198"/>
                <a:gd name="connsiteX6792" fmla="*/ 976276 w 5326151"/>
                <a:gd name="connsiteY6792" fmla="*/ 2555660 h 5209198"/>
                <a:gd name="connsiteX6793" fmla="*/ 939280 w 5326151"/>
                <a:gd name="connsiteY6793" fmla="*/ 2555660 h 5209198"/>
                <a:gd name="connsiteX6794" fmla="*/ 902284 w 5326151"/>
                <a:gd name="connsiteY6794" fmla="*/ 2535474 h 5209198"/>
                <a:gd name="connsiteX6795" fmla="*/ 886429 w 5326151"/>
                <a:gd name="connsiteY6795" fmla="*/ 2535474 h 5209198"/>
                <a:gd name="connsiteX6796" fmla="*/ 881143 w 5326151"/>
                <a:gd name="connsiteY6796" fmla="*/ 2530427 h 5209198"/>
                <a:gd name="connsiteX6797" fmla="*/ 886429 w 5326151"/>
                <a:gd name="connsiteY6797" fmla="*/ 2525380 h 5209198"/>
                <a:gd name="connsiteX6798" fmla="*/ 902284 w 5326151"/>
                <a:gd name="connsiteY6798" fmla="*/ 2525380 h 5209198"/>
                <a:gd name="connsiteX6799" fmla="*/ 902284 w 5326151"/>
                <a:gd name="connsiteY6799" fmla="*/ 2495100 h 5209198"/>
                <a:gd name="connsiteX6800" fmla="*/ 886429 w 5326151"/>
                <a:gd name="connsiteY6800" fmla="*/ 2495100 h 5209198"/>
                <a:gd name="connsiteX6801" fmla="*/ 881143 w 5326151"/>
                <a:gd name="connsiteY6801" fmla="*/ 2490054 h 5209198"/>
                <a:gd name="connsiteX6802" fmla="*/ 886429 w 5326151"/>
                <a:gd name="connsiteY6802" fmla="*/ 2485007 h 5209198"/>
                <a:gd name="connsiteX6803" fmla="*/ 902284 w 5326151"/>
                <a:gd name="connsiteY6803" fmla="*/ 2485007 h 5209198"/>
                <a:gd name="connsiteX6804" fmla="*/ 902284 w 5326151"/>
                <a:gd name="connsiteY6804" fmla="*/ 2454727 h 5209198"/>
                <a:gd name="connsiteX6805" fmla="*/ 886429 w 5326151"/>
                <a:gd name="connsiteY6805" fmla="*/ 2454727 h 5209198"/>
                <a:gd name="connsiteX6806" fmla="*/ 881143 w 5326151"/>
                <a:gd name="connsiteY6806" fmla="*/ 2449681 h 5209198"/>
                <a:gd name="connsiteX6807" fmla="*/ 886429 w 5326151"/>
                <a:gd name="connsiteY6807" fmla="*/ 2444634 h 5209198"/>
                <a:gd name="connsiteX6808" fmla="*/ 902284 w 5326151"/>
                <a:gd name="connsiteY6808" fmla="*/ 2444634 h 5209198"/>
                <a:gd name="connsiteX6809" fmla="*/ 902284 w 5326151"/>
                <a:gd name="connsiteY6809" fmla="*/ 2414354 h 5209198"/>
                <a:gd name="connsiteX6810" fmla="*/ 886429 w 5326151"/>
                <a:gd name="connsiteY6810" fmla="*/ 2414354 h 5209198"/>
                <a:gd name="connsiteX6811" fmla="*/ 881143 w 5326151"/>
                <a:gd name="connsiteY6811" fmla="*/ 2409308 h 5209198"/>
                <a:gd name="connsiteX6812" fmla="*/ 886429 w 5326151"/>
                <a:gd name="connsiteY6812" fmla="*/ 2404261 h 5209198"/>
                <a:gd name="connsiteX6813" fmla="*/ 902284 w 5326151"/>
                <a:gd name="connsiteY6813" fmla="*/ 2404261 h 5209198"/>
                <a:gd name="connsiteX6814" fmla="*/ 902284 w 5326151"/>
                <a:gd name="connsiteY6814" fmla="*/ 2373981 h 5209198"/>
                <a:gd name="connsiteX6815" fmla="*/ 886429 w 5326151"/>
                <a:gd name="connsiteY6815" fmla="*/ 2373981 h 5209198"/>
                <a:gd name="connsiteX6816" fmla="*/ 881143 w 5326151"/>
                <a:gd name="connsiteY6816" fmla="*/ 2368934 h 5209198"/>
                <a:gd name="connsiteX6817" fmla="*/ 886429 w 5326151"/>
                <a:gd name="connsiteY6817" fmla="*/ 2363888 h 5209198"/>
                <a:gd name="connsiteX6818" fmla="*/ 902284 w 5326151"/>
                <a:gd name="connsiteY6818" fmla="*/ 2363888 h 5209198"/>
                <a:gd name="connsiteX6819" fmla="*/ 902284 w 5326151"/>
                <a:gd name="connsiteY6819" fmla="*/ 2318468 h 5209198"/>
                <a:gd name="connsiteX6820" fmla="*/ 875858 w 5326151"/>
                <a:gd name="connsiteY6820" fmla="*/ 2318468 h 5209198"/>
                <a:gd name="connsiteX6821" fmla="*/ 3212052 w 5326151"/>
                <a:gd name="connsiteY6821" fmla="*/ 2316958 h 5209198"/>
                <a:gd name="connsiteX6822" fmla="*/ 3268625 w 5326151"/>
                <a:gd name="connsiteY6822" fmla="*/ 2316958 h 5209198"/>
                <a:gd name="connsiteX6823" fmla="*/ 3272397 w 5326151"/>
                <a:gd name="connsiteY6823" fmla="*/ 2320715 h 5209198"/>
                <a:gd name="connsiteX6824" fmla="*/ 3268625 w 5326151"/>
                <a:gd name="connsiteY6824" fmla="*/ 2324472 h 5209198"/>
                <a:gd name="connsiteX6825" fmla="*/ 3212052 w 5326151"/>
                <a:gd name="connsiteY6825" fmla="*/ 2324472 h 5209198"/>
                <a:gd name="connsiteX6826" fmla="*/ 3208280 w 5326151"/>
                <a:gd name="connsiteY6826" fmla="*/ 2320715 h 5209198"/>
                <a:gd name="connsiteX6827" fmla="*/ 3212052 w 5326151"/>
                <a:gd name="connsiteY6827" fmla="*/ 2316958 h 5209198"/>
                <a:gd name="connsiteX6828" fmla="*/ 2796700 w 5326151"/>
                <a:gd name="connsiteY6828" fmla="*/ 2316726 h 5209198"/>
                <a:gd name="connsiteX6829" fmla="*/ 2894551 w 5326151"/>
                <a:gd name="connsiteY6829" fmla="*/ 2316726 h 5209198"/>
                <a:gd name="connsiteX6830" fmla="*/ 2900307 w 5326151"/>
                <a:gd name="connsiteY6830" fmla="*/ 2322465 h 5209198"/>
                <a:gd name="connsiteX6831" fmla="*/ 2894551 w 5326151"/>
                <a:gd name="connsiteY6831" fmla="*/ 2328203 h 5209198"/>
                <a:gd name="connsiteX6832" fmla="*/ 2796700 w 5326151"/>
                <a:gd name="connsiteY6832" fmla="*/ 2328203 h 5209198"/>
                <a:gd name="connsiteX6833" fmla="*/ 2796700 w 5326151"/>
                <a:gd name="connsiteY6833" fmla="*/ 2316726 h 5209198"/>
                <a:gd name="connsiteX6834" fmla="*/ 2554948 w 5326151"/>
                <a:gd name="connsiteY6834" fmla="*/ 2310987 h 5209198"/>
                <a:gd name="connsiteX6835" fmla="*/ 2537680 w 5326151"/>
                <a:gd name="connsiteY6835" fmla="*/ 2328203 h 5209198"/>
                <a:gd name="connsiteX6836" fmla="*/ 2537680 w 5326151"/>
                <a:gd name="connsiteY6836" fmla="*/ 2500364 h 5209198"/>
                <a:gd name="connsiteX6837" fmla="*/ 2554948 w 5326151"/>
                <a:gd name="connsiteY6837" fmla="*/ 2517580 h 5209198"/>
                <a:gd name="connsiteX6838" fmla="*/ 2589484 w 5326151"/>
                <a:gd name="connsiteY6838" fmla="*/ 2517580 h 5209198"/>
                <a:gd name="connsiteX6839" fmla="*/ 2595240 w 5326151"/>
                <a:gd name="connsiteY6839" fmla="*/ 2523318 h 5209198"/>
                <a:gd name="connsiteX6840" fmla="*/ 2572216 w 5326151"/>
                <a:gd name="connsiteY6840" fmla="*/ 2569228 h 5209198"/>
                <a:gd name="connsiteX6841" fmla="*/ 2635532 w 5326151"/>
                <a:gd name="connsiteY6841" fmla="*/ 2517580 h 5209198"/>
                <a:gd name="connsiteX6842" fmla="*/ 2767920 w 5326151"/>
                <a:gd name="connsiteY6842" fmla="*/ 2517580 h 5209198"/>
                <a:gd name="connsiteX6843" fmla="*/ 2785188 w 5326151"/>
                <a:gd name="connsiteY6843" fmla="*/ 2500364 h 5209198"/>
                <a:gd name="connsiteX6844" fmla="*/ 2785188 w 5326151"/>
                <a:gd name="connsiteY6844" fmla="*/ 2328203 h 5209198"/>
                <a:gd name="connsiteX6845" fmla="*/ 2767920 w 5326151"/>
                <a:gd name="connsiteY6845" fmla="*/ 2310987 h 5209198"/>
                <a:gd name="connsiteX6846" fmla="*/ 2554948 w 5326151"/>
                <a:gd name="connsiteY6846" fmla="*/ 2310987 h 5209198"/>
                <a:gd name="connsiteX6847" fmla="*/ 1895185 w 5326151"/>
                <a:gd name="connsiteY6847" fmla="*/ 2310289 h 5209198"/>
                <a:gd name="connsiteX6848" fmla="*/ 2004611 w 5326151"/>
                <a:gd name="connsiteY6848" fmla="*/ 2426153 h 5209198"/>
                <a:gd name="connsiteX6849" fmla="*/ 1895185 w 5326151"/>
                <a:gd name="connsiteY6849" fmla="*/ 2535581 h 5209198"/>
                <a:gd name="connsiteX6850" fmla="*/ 1779321 w 5326151"/>
                <a:gd name="connsiteY6850" fmla="*/ 2426153 h 5209198"/>
                <a:gd name="connsiteX6851" fmla="*/ 1895185 w 5326151"/>
                <a:gd name="connsiteY6851" fmla="*/ 2310289 h 5209198"/>
                <a:gd name="connsiteX6852" fmla="*/ 4502390 w 5326151"/>
                <a:gd name="connsiteY6852" fmla="*/ 2306334 h 5209198"/>
                <a:gd name="connsiteX6853" fmla="*/ 4740445 w 5326151"/>
                <a:gd name="connsiteY6853" fmla="*/ 2306334 h 5209198"/>
                <a:gd name="connsiteX6854" fmla="*/ 4784297 w 5326151"/>
                <a:gd name="connsiteY6854" fmla="*/ 2350408 h 5209198"/>
                <a:gd name="connsiteX6855" fmla="*/ 4784297 w 5326151"/>
                <a:gd name="connsiteY6855" fmla="*/ 2589669 h 5209198"/>
                <a:gd name="connsiteX6856" fmla="*/ 4740445 w 5326151"/>
                <a:gd name="connsiteY6856" fmla="*/ 2640040 h 5209198"/>
                <a:gd name="connsiteX6857" fmla="*/ 4502390 w 5326151"/>
                <a:gd name="connsiteY6857" fmla="*/ 2640040 h 5209198"/>
                <a:gd name="connsiteX6858" fmla="*/ 4458537 w 5326151"/>
                <a:gd name="connsiteY6858" fmla="*/ 2589669 h 5209198"/>
                <a:gd name="connsiteX6859" fmla="*/ 4458537 w 5326151"/>
                <a:gd name="connsiteY6859" fmla="*/ 2350408 h 5209198"/>
                <a:gd name="connsiteX6860" fmla="*/ 4502390 w 5326151"/>
                <a:gd name="connsiteY6860" fmla="*/ 2306334 h 5209198"/>
                <a:gd name="connsiteX6861" fmla="*/ 1586988 w 5326151"/>
                <a:gd name="connsiteY6861" fmla="*/ 2301294 h 5209198"/>
                <a:gd name="connsiteX6862" fmla="*/ 1580227 w 5326151"/>
                <a:gd name="connsiteY6862" fmla="*/ 2308060 h 5209198"/>
                <a:gd name="connsiteX6863" fmla="*/ 1586988 w 5326151"/>
                <a:gd name="connsiteY6863" fmla="*/ 2314825 h 5209198"/>
                <a:gd name="connsiteX6864" fmla="*/ 1593750 w 5326151"/>
                <a:gd name="connsiteY6864" fmla="*/ 2308060 h 5209198"/>
                <a:gd name="connsiteX6865" fmla="*/ 1586988 w 5326151"/>
                <a:gd name="connsiteY6865" fmla="*/ 2301294 h 5209198"/>
                <a:gd name="connsiteX6866" fmla="*/ 1519371 w 5326151"/>
                <a:gd name="connsiteY6866" fmla="*/ 2301294 h 5209198"/>
                <a:gd name="connsiteX6867" fmla="*/ 1512609 w 5326151"/>
                <a:gd name="connsiteY6867" fmla="*/ 2308060 h 5209198"/>
                <a:gd name="connsiteX6868" fmla="*/ 1519371 w 5326151"/>
                <a:gd name="connsiteY6868" fmla="*/ 2314825 h 5209198"/>
                <a:gd name="connsiteX6869" fmla="*/ 1526133 w 5326151"/>
                <a:gd name="connsiteY6869" fmla="*/ 2308060 h 5209198"/>
                <a:gd name="connsiteX6870" fmla="*/ 1519371 w 5326151"/>
                <a:gd name="connsiteY6870" fmla="*/ 2301294 h 5209198"/>
                <a:gd name="connsiteX6871" fmla="*/ 1451753 w 5326151"/>
                <a:gd name="connsiteY6871" fmla="*/ 2301294 h 5209198"/>
                <a:gd name="connsiteX6872" fmla="*/ 1444992 w 5326151"/>
                <a:gd name="connsiteY6872" fmla="*/ 2308060 h 5209198"/>
                <a:gd name="connsiteX6873" fmla="*/ 1451753 w 5326151"/>
                <a:gd name="connsiteY6873" fmla="*/ 2314825 h 5209198"/>
                <a:gd name="connsiteX6874" fmla="*/ 1458515 w 5326151"/>
                <a:gd name="connsiteY6874" fmla="*/ 2308060 h 5209198"/>
                <a:gd name="connsiteX6875" fmla="*/ 1451753 w 5326151"/>
                <a:gd name="connsiteY6875" fmla="*/ 2301294 h 5209198"/>
                <a:gd name="connsiteX6876" fmla="*/ 3132849 w 5326151"/>
                <a:gd name="connsiteY6876" fmla="*/ 2294417 h 5209198"/>
                <a:gd name="connsiteX6877" fmla="*/ 3136620 w 5326151"/>
                <a:gd name="connsiteY6877" fmla="*/ 2298173 h 5209198"/>
                <a:gd name="connsiteX6878" fmla="*/ 3136620 w 5326151"/>
                <a:gd name="connsiteY6878" fmla="*/ 2320715 h 5209198"/>
                <a:gd name="connsiteX6879" fmla="*/ 3163021 w 5326151"/>
                <a:gd name="connsiteY6879" fmla="*/ 2320715 h 5209198"/>
                <a:gd name="connsiteX6880" fmla="*/ 3166793 w 5326151"/>
                <a:gd name="connsiteY6880" fmla="*/ 2324472 h 5209198"/>
                <a:gd name="connsiteX6881" fmla="*/ 3163021 w 5326151"/>
                <a:gd name="connsiteY6881" fmla="*/ 2328229 h 5209198"/>
                <a:gd name="connsiteX6882" fmla="*/ 3136620 w 5326151"/>
                <a:gd name="connsiteY6882" fmla="*/ 2328229 h 5209198"/>
                <a:gd name="connsiteX6883" fmla="*/ 3136620 w 5326151"/>
                <a:gd name="connsiteY6883" fmla="*/ 2350771 h 5209198"/>
                <a:gd name="connsiteX6884" fmla="*/ 3132849 w 5326151"/>
                <a:gd name="connsiteY6884" fmla="*/ 2354528 h 5209198"/>
                <a:gd name="connsiteX6885" fmla="*/ 3129077 w 5326151"/>
                <a:gd name="connsiteY6885" fmla="*/ 2350771 h 5209198"/>
                <a:gd name="connsiteX6886" fmla="*/ 3129077 w 5326151"/>
                <a:gd name="connsiteY6886" fmla="*/ 2328229 h 5209198"/>
                <a:gd name="connsiteX6887" fmla="*/ 3106448 w 5326151"/>
                <a:gd name="connsiteY6887" fmla="*/ 2328229 h 5209198"/>
                <a:gd name="connsiteX6888" fmla="*/ 3102676 w 5326151"/>
                <a:gd name="connsiteY6888" fmla="*/ 2324472 h 5209198"/>
                <a:gd name="connsiteX6889" fmla="*/ 3106448 w 5326151"/>
                <a:gd name="connsiteY6889" fmla="*/ 2320715 h 5209198"/>
                <a:gd name="connsiteX6890" fmla="*/ 3129077 w 5326151"/>
                <a:gd name="connsiteY6890" fmla="*/ 2320715 h 5209198"/>
                <a:gd name="connsiteX6891" fmla="*/ 3129077 w 5326151"/>
                <a:gd name="connsiteY6891" fmla="*/ 2298173 h 5209198"/>
                <a:gd name="connsiteX6892" fmla="*/ 3132849 w 5326151"/>
                <a:gd name="connsiteY6892" fmla="*/ 2294417 h 5209198"/>
                <a:gd name="connsiteX6893" fmla="*/ 4997424 w 5326151"/>
                <a:gd name="connsiteY6893" fmla="*/ 2294386 h 5209198"/>
                <a:gd name="connsiteX6894" fmla="*/ 4923954 w 5326151"/>
                <a:gd name="connsiteY6894" fmla="*/ 2324949 h 5209198"/>
                <a:gd name="connsiteX6895" fmla="*/ 4893342 w 5326151"/>
                <a:gd name="connsiteY6895" fmla="*/ 2404411 h 5209198"/>
                <a:gd name="connsiteX6896" fmla="*/ 4923954 w 5326151"/>
                <a:gd name="connsiteY6896" fmla="*/ 2477761 h 5209198"/>
                <a:gd name="connsiteX6897" fmla="*/ 4997424 w 5326151"/>
                <a:gd name="connsiteY6897" fmla="*/ 2508324 h 5209198"/>
                <a:gd name="connsiteX6898" fmla="*/ 5070894 w 5326151"/>
                <a:gd name="connsiteY6898" fmla="*/ 2477761 h 5209198"/>
                <a:gd name="connsiteX6899" fmla="*/ 5101507 w 5326151"/>
                <a:gd name="connsiteY6899" fmla="*/ 2404411 h 5209198"/>
                <a:gd name="connsiteX6900" fmla="*/ 5070894 w 5326151"/>
                <a:gd name="connsiteY6900" fmla="*/ 2324949 h 5209198"/>
                <a:gd name="connsiteX6901" fmla="*/ 4997424 w 5326151"/>
                <a:gd name="connsiteY6901" fmla="*/ 2294386 h 5209198"/>
                <a:gd name="connsiteX6902" fmla="*/ 939280 w 5326151"/>
                <a:gd name="connsiteY6902" fmla="*/ 2293235 h 5209198"/>
                <a:gd name="connsiteX6903" fmla="*/ 912854 w 5326151"/>
                <a:gd name="connsiteY6903" fmla="*/ 2313421 h 5209198"/>
                <a:gd name="connsiteX6904" fmla="*/ 912854 w 5326151"/>
                <a:gd name="connsiteY6904" fmla="*/ 2525380 h 5209198"/>
                <a:gd name="connsiteX6905" fmla="*/ 939280 w 5326151"/>
                <a:gd name="connsiteY6905" fmla="*/ 2545567 h 5209198"/>
                <a:gd name="connsiteX6906" fmla="*/ 1029127 w 5326151"/>
                <a:gd name="connsiteY6906" fmla="*/ 2545567 h 5209198"/>
                <a:gd name="connsiteX6907" fmla="*/ 1039697 w 5326151"/>
                <a:gd name="connsiteY6907" fmla="*/ 2535474 h 5209198"/>
                <a:gd name="connsiteX6908" fmla="*/ 1039697 w 5326151"/>
                <a:gd name="connsiteY6908" fmla="*/ 2505194 h 5209198"/>
                <a:gd name="connsiteX6909" fmla="*/ 949850 w 5326151"/>
                <a:gd name="connsiteY6909" fmla="*/ 2505194 h 5209198"/>
                <a:gd name="connsiteX6910" fmla="*/ 944565 w 5326151"/>
                <a:gd name="connsiteY6910" fmla="*/ 2500147 h 5209198"/>
                <a:gd name="connsiteX6911" fmla="*/ 949850 w 5326151"/>
                <a:gd name="connsiteY6911" fmla="*/ 2495100 h 5209198"/>
                <a:gd name="connsiteX6912" fmla="*/ 1039697 w 5326151"/>
                <a:gd name="connsiteY6912" fmla="*/ 2495100 h 5209198"/>
                <a:gd name="connsiteX6913" fmla="*/ 1071408 w 5326151"/>
                <a:gd name="connsiteY6913" fmla="*/ 2474914 h 5209198"/>
                <a:gd name="connsiteX6914" fmla="*/ 1118974 w 5326151"/>
                <a:gd name="connsiteY6914" fmla="*/ 2474914 h 5209198"/>
                <a:gd name="connsiteX6915" fmla="*/ 1118974 w 5326151"/>
                <a:gd name="connsiteY6915" fmla="*/ 2469867 h 5209198"/>
                <a:gd name="connsiteX6916" fmla="*/ 1118974 w 5326151"/>
                <a:gd name="connsiteY6916" fmla="*/ 2313421 h 5209198"/>
                <a:gd name="connsiteX6917" fmla="*/ 1092549 w 5326151"/>
                <a:gd name="connsiteY6917" fmla="*/ 2293235 h 5209198"/>
                <a:gd name="connsiteX6918" fmla="*/ 939280 w 5326151"/>
                <a:gd name="connsiteY6918" fmla="*/ 2293235 h 5209198"/>
                <a:gd name="connsiteX6919" fmla="*/ 2130281 w 5326151"/>
                <a:gd name="connsiteY6919" fmla="*/ 2288438 h 5209198"/>
                <a:gd name="connsiteX6920" fmla="*/ 2130281 w 5326151"/>
                <a:gd name="connsiteY6920" fmla="*/ 2575229 h 5209198"/>
                <a:gd name="connsiteX6921" fmla="*/ 2385176 w 5326151"/>
                <a:gd name="connsiteY6921" fmla="*/ 2575229 h 5209198"/>
                <a:gd name="connsiteX6922" fmla="*/ 2385176 w 5326151"/>
                <a:gd name="connsiteY6922" fmla="*/ 2288438 h 5209198"/>
                <a:gd name="connsiteX6923" fmla="*/ 2130281 w 5326151"/>
                <a:gd name="connsiteY6923" fmla="*/ 2288438 h 5209198"/>
                <a:gd name="connsiteX6924" fmla="*/ 1586988 w 5326151"/>
                <a:gd name="connsiteY6924" fmla="*/ 2287763 h 5209198"/>
                <a:gd name="connsiteX6925" fmla="*/ 1607274 w 5326151"/>
                <a:gd name="connsiteY6925" fmla="*/ 2308060 h 5209198"/>
                <a:gd name="connsiteX6926" fmla="*/ 1586988 w 5326151"/>
                <a:gd name="connsiteY6926" fmla="*/ 2328356 h 5209198"/>
                <a:gd name="connsiteX6927" fmla="*/ 1566703 w 5326151"/>
                <a:gd name="connsiteY6927" fmla="*/ 2308060 h 5209198"/>
                <a:gd name="connsiteX6928" fmla="*/ 1586988 w 5326151"/>
                <a:gd name="connsiteY6928" fmla="*/ 2287763 h 5209198"/>
                <a:gd name="connsiteX6929" fmla="*/ 1519371 w 5326151"/>
                <a:gd name="connsiteY6929" fmla="*/ 2287763 h 5209198"/>
                <a:gd name="connsiteX6930" fmla="*/ 1539656 w 5326151"/>
                <a:gd name="connsiteY6930" fmla="*/ 2308060 h 5209198"/>
                <a:gd name="connsiteX6931" fmla="*/ 1519371 w 5326151"/>
                <a:gd name="connsiteY6931" fmla="*/ 2328356 h 5209198"/>
                <a:gd name="connsiteX6932" fmla="*/ 1499086 w 5326151"/>
                <a:gd name="connsiteY6932" fmla="*/ 2308060 h 5209198"/>
                <a:gd name="connsiteX6933" fmla="*/ 1519371 w 5326151"/>
                <a:gd name="connsiteY6933" fmla="*/ 2287763 h 5209198"/>
                <a:gd name="connsiteX6934" fmla="*/ 1451753 w 5326151"/>
                <a:gd name="connsiteY6934" fmla="*/ 2287763 h 5209198"/>
                <a:gd name="connsiteX6935" fmla="*/ 1472039 w 5326151"/>
                <a:gd name="connsiteY6935" fmla="*/ 2308060 h 5209198"/>
                <a:gd name="connsiteX6936" fmla="*/ 1451753 w 5326151"/>
                <a:gd name="connsiteY6936" fmla="*/ 2328356 h 5209198"/>
                <a:gd name="connsiteX6937" fmla="*/ 1431468 w 5326151"/>
                <a:gd name="connsiteY6937" fmla="*/ 2308060 h 5209198"/>
                <a:gd name="connsiteX6938" fmla="*/ 1451753 w 5326151"/>
                <a:gd name="connsiteY6938" fmla="*/ 2287763 h 5209198"/>
                <a:gd name="connsiteX6939" fmla="*/ 3822227 w 5326151"/>
                <a:gd name="connsiteY6939" fmla="*/ 2281869 h 5209198"/>
                <a:gd name="connsiteX6940" fmla="*/ 3830627 w 5326151"/>
                <a:gd name="connsiteY6940" fmla="*/ 2290227 h 5209198"/>
                <a:gd name="connsiteX6941" fmla="*/ 3855826 w 5326151"/>
                <a:gd name="connsiteY6941" fmla="*/ 2332020 h 5209198"/>
                <a:gd name="connsiteX6942" fmla="*/ 3855826 w 5326151"/>
                <a:gd name="connsiteY6942" fmla="*/ 2340378 h 5209198"/>
                <a:gd name="connsiteX6943" fmla="*/ 3847426 w 5326151"/>
                <a:gd name="connsiteY6943" fmla="*/ 2340378 h 5209198"/>
                <a:gd name="connsiteX6944" fmla="*/ 3839026 w 5326151"/>
                <a:gd name="connsiteY6944" fmla="*/ 2340378 h 5209198"/>
                <a:gd name="connsiteX6945" fmla="*/ 3813827 w 5326151"/>
                <a:gd name="connsiteY6945" fmla="*/ 2298586 h 5209198"/>
                <a:gd name="connsiteX6946" fmla="*/ 3822227 w 5326151"/>
                <a:gd name="connsiteY6946" fmla="*/ 2281869 h 5209198"/>
                <a:gd name="connsiteX6947" fmla="*/ 3637434 w 5326151"/>
                <a:gd name="connsiteY6947" fmla="*/ 2281869 h 5209198"/>
                <a:gd name="connsiteX6948" fmla="*/ 3645833 w 5326151"/>
                <a:gd name="connsiteY6948" fmla="*/ 2298586 h 5209198"/>
                <a:gd name="connsiteX6949" fmla="*/ 3620634 w 5326151"/>
                <a:gd name="connsiteY6949" fmla="*/ 2340378 h 5209198"/>
                <a:gd name="connsiteX6950" fmla="*/ 3612235 w 5326151"/>
                <a:gd name="connsiteY6950" fmla="*/ 2340378 h 5209198"/>
                <a:gd name="connsiteX6951" fmla="*/ 3603835 w 5326151"/>
                <a:gd name="connsiteY6951" fmla="*/ 2332020 h 5209198"/>
                <a:gd name="connsiteX6952" fmla="*/ 3629034 w 5326151"/>
                <a:gd name="connsiteY6952" fmla="*/ 2290227 h 5209198"/>
                <a:gd name="connsiteX6953" fmla="*/ 3637434 w 5326151"/>
                <a:gd name="connsiteY6953" fmla="*/ 2281869 h 5209198"/>
                <a:gd name="connsiteX6954" fmla="*/ 939280 w 5326151"/>
                <a:gd name="connsiteY6954" fmla="*/ 2278095 h 5209198"/>
                <a:gd name="connsiteX6955" fmla="*/ 1092549 w 5326151"/>
                <a:gd name="connsiteY6955" fmla="*/ 2278095 h 5209198"/>
                <a:gd name="connsiteX6956" fmla="*/ 1134830 w 5326151"/>
                <a:gd name="connsiteY6956" fmla="*/ 2313421 h 5209198"/>
                <a:gd name="connsiteX6957" fmla="*/ 1134830 w 5326151"/>
                <a:gd name="connsiteY6957" fmla="*/ 2469867 h 5209198"/>
                <a:gd name="connsiteX6958" fmla="*/ 1113689 w 5326151"/>
                <a:gd name="connsiteY6958" fmla="*/ 2515287 h 5209198"/>
                <a:gd name="connsiteX6959" fmla="*/ 1103119 w 5326151"/>
                <a:gd name="connsiteY6959" fmla="*/ 2530427 h 5209198"/>
                <a:gd name="connsiteX6960" fmla="*/ 1087264 w 5326151"/>
                <a:gd name="connsiteY6960" fmla="*/ 2545567 h 5209198"/>
                <a:gd name="connsiteX6961" fmla="*/ 1034412 w 5326151"/>
                <a:gd name="connsiteY6961" fmla="*/ 2560707 h 5209198"/>
                <a:gd name="connsiteX6962" fmla="*/ 1029127 w 5326151"/>
                <a:gd name="connsiteY6962" fmla="*/ 2565753 h 5209198"/>
                <a:gd name="connsiteX6963" fmla="*/ 1023842 w 5326151"/>
                <a:gd name="connsiteY6963" fmla="*/ 2575847 h 5209198"/>
                <a:gd name="connsiteX6964" fmla="*/ 976276 w 5326151"/>
                <a:gd name="connsiteY6964" fmla="*/ 2590987 h 5209198"/>
                <a:gd name="connsiteX6965" fmla="*/ 960420 w 5326151"/>
                <a:gd name="connsiteY6965" fmla="*/ 2601080 h 5209198"/>
                <a:gd name="connsiteX6966" fmla="*/ 907569 w 5326151"/>
                <a:gd name="connsiteY6966" fmla="*/ 2616220 h 5209198"/>
                <a:gd name="connsiteX6967" fmla="*/ 812437 w 5326151"/>
                <a:gd name="connsiteY6967" fmla="*/ 2616220 h 5209198"/>
                <a:gd name="connsiteX6968" fmla="*/ 775441 w 5326151"/>
                <a:gd name="connsiteY6968" fmla="*/ 2580893 h 5209198"/>
                <a:gd name="connsiteX6969" fmla="*/ 775441 w 5326151"/>
                <a:gd name="connsiteY6969" fmla="*/ 2373981 h 5209198"/>
                <a:gd name="connsiteX6970" fmla="*/ 780828 w 5326151"/>
                <a:gd name="connsiteY6970" fmla="*/ 2358870 h 5209198"/>
                <a:gd name="connsiteX6971" fmla="*/ 778143 w 5326151"/>
                <a:gd name="connsiteY6971" fmla="*/ 2357266 h 5209198"/>
                <a:gd name="connsiteX6972" fmla="*/ 758714 w 5326151"/>
                <a:gd name="connsiteY6972" fmla="*/ 2345666 h 5209198"/>
                <a:gd name="connsiteX6973" fmla="*/ 751993 w 5326151"/>
                <a:gd name="connsiteY6973" fmla="*/ 2338978 h 5209198"/>
                <a:gd name="connsiteX6974" fmla="*/ 765436 w 5326151"/>
                <a:gd name="connsiteY6974" fmla="*/ 2332290 h 5209198"/>
                <a:gd name="connsiteX6975" fmla="*/ 785940 w 5326151"/>
                <a:gd name="connsiteY6975" fmla="*/ 2344532 h 5209198"/>
                <a:gd name="connsiteX6976" fmla="*/ 786011 w 5326151"/>
                <a:gd name="connsiteY6976" fmla="*/ 2344332 h 5209198"/>
                <a:gd name="connsiteX6977" fmla="*/ 812437 w 5326151"/>
                <a:gd name="connsiteY6977" fmla="*/ 2333608 h 5209198"/>
                <a:gd name="connsiteX6978" fmla="*/ 838862 w 5326151"/>
                <a:gd name="connsiteY6978" fmla="*/ 2333608 h 5209198"/>
                <a:gd name="connsiteX6979" fmla="*/ 875858 w 5326151"/>
                <a:gd name="connsiteY6979" fmla="*/ 2303328 h 5209198"/>
                <a:gd name="connsiteX6980" fmla="*/ 896999 w 5326151"/>
                <a:gd name="connsiteY6980" fmla="*/ 2303328 h 5209198"/>
                <a:gd name="connsiteX6981" fmla="*/ 939280 w 5326151"/>
                <a:gd name="connsiteY6981" fmla="*/ 2278095 h 5209198"/>
                <a:gd name="connsiteX6982" fmla="*/ 2124740 w 5326151"/>
                <a:gd name="connsiteY6982" fmla="*/ 2277407 h 5209198"/>
                <a:gd name="connsiteX6983" fmla="*/ 2390717 w 5326151"/>
                <a:gd name="connsiteY6983" fmla="*/ 2277407 h 5209198"/>
                <a:gd name="connsiteX6984" fmla="*/ 2396258 w 5326151"/>
                <a:gd name="connsiteY6984" fmla="*/ 2282922 h 5209198"/>
                <a:gd name="connsiteX6985" fmla="*/ 2396258 w 5326151"/>
                <a:gd name="connsiteY6985" fmla="*/ 2580744 h 5209198"/>
                <a:gd name="connsiteX6986" fmla="*/ 2390717 w 5326151"/>
                <a:gd name="connsiteY6986" fmla="*/ 2586260 h 5209198"/>
                <a:gd name="connsiteX6987" fmla="*/ 2124740 w 5326151"/>
                <a:gd name="connsiteY6987" fmla="*/ 2586260 h 5209198"/>
                <a:gd name="connsiteX6988" fmla="*/ 2119198 w 5326151"/>
                <a:gd name="connsiteY6988" fmla="*/ 2580744 h 5209198"/>
                <a:gd name="connsiteX6989" fmla="*/ 2119198 w 5326151"/>
                <a:gd name="connsiteY6989" fmla="*/ 2282922 h 5209198"/>
                <a:gd name="connsiteX6990" fmla="*/ 2124740 w 5326151"/>
                <a:gd name="connsiteY6990" fmla="*/ 2277407 h 5209198"/>
                <a:gd name="connsiteX6991" fmla="*/ 4997424 w 5326151"/>
                <a:gd name="connsiteY6991" fmla="*/ 2276049 h 5209198"/>
                <a:gd name="connsiteX6992" fmla="*/ 5083139 w 5326151"/>
                <a:gd name="connsiteY6992" fmla="*/ 2312724 h 5209198"/>
                <a:gd name="connsiteX6993" fmla="*/ 5101507 w 5326151"/>
                <a:gd name="connsiteY6993" fmla="*/ 2465536 h 5209198"/>
                <a:gd name="connsiteX6994" fmla="*/ 5125997 w 5326151"/>
                <a:gd name="connsiteY6994" fmla="*/ 2489986 h 5209198"/>
                <a:gd name="connsiteX6995" fmla="*/ 5156609 w 5326151"/>
                <a:gd name="connsiteY6995" fmla="*/ 2502211 h 5209198"/>
                <a:gd name="connsiteX6996" fmla="*/ 5230079 w 5326151"/>
                <a:gd name="connsiteY6996" fmla="*/ 2575561 h 5209198"/>
                <a:gd name="connsiteX6997" fmla="*/ 5236202 w 5326151"/>
                <a:gd name="connsiteY6997" fmla="*/ 2636686 h 5209198"/>
                <a:gd name="connsiteX6998" fmla="*/ 5205589 w 5326151"/>
                <a:gd name="connsiteY6998" fmla="*/ 2648911 h 5209198"/>
                <a:gd name="connsiteX6999" fmla="*/ 5174977 w 5326151"/>
                <a:gd name="connsiteY6999" fmla="*/ 2636686 h 5209198"/>
                <a:gd name="connsiteX7000" fmla="*/ 5095384 w 5326151"/>
                <a:gd name="connsiteY7000" fmla="*/ 2563336 h 5209198"/>
                <a:gd name="connsiteX7001" fmla="*/ 5083139 w 5326151"/>
                <a:gd name="connsiteY7001" fmla="*/ 2532774 h 5209198"/>
                <a:gd name="connsiteX7002" fmla="*/ 5058649 w 5326151"/>
                <a:gd name="connsiteY7002" fmla="*/ 2508324 h 5209198"/>
                <a:gd name="connsiteX7003" fmla="*/ 4997424 w 5326151"/>
                <a:gd name="connsiteY7003" fmla="*/ 2526661 h 5209198"/>
                <a:gd name="connsiteX7004" fmla="*/ 4911709 w 5326151"/>
                <a:gd name="connsiteY7004" fmla="*/ 2489986 h 5209198"/>
                <a:gd name="connsiteX7005" fmla="*/ 4911709 w 5326151"/>
                <a:gd name="connsiteY7005" fmla="*/ 2312724 h 5209198"/>
                <a:gd name="connsiteX7006" fmla="*/ 4997424 w 5326151"/>
                <a:gd name="connsiteY7006" fmla="*/ 2276049 h 5209198"/>
                <a:gd name="connsiteX7007" fmla="*/ 3189422 w 5326151"/>
                <a:gd name="connsiteY7007" fmla="*/ 2275632 h 5209198"/>
                <a:gd name="connsiteX7008" fmla="*/ 3189422 w 5326151"/>
                <a:gd name="connsiteY7008" fmla="*/ 2373313 h 5209198"/>
                <a:gd name="connsiteX7009" fmla="*/ 3287483 w 5326151"/>
                <a:gd name="connsiteY7009" fmla="*/ 2373313 h 5209198"/>
                <a:gd name="connsiteX7010" fmla="*/ 3287483 w 5326151"/>
                <a:gd name="connsiteY7010" fmla="*/ 2294417 h 5209198"/>
                <a:gd name="connsiteX7011" fmla="*/ 3268625 w 5326151"/>
                <a:gd name="connsiteY7011" fmla="*/ 2275632 h 5209198"/>
                <a:gd name="connsiteX7012" fmla="*/ 3189422 w 5326151"/>
                <a:gd name="connsiteY7012" fmla="*/ 2275632 h 5209198"/>
                <a:gd name="connsiteX7013" fmla="*/ 3102676 w 5326151"/>
                <a:gd name="connsiteY7013" fmla="*/ 2275632 h 5209198"/>
                <a:gd name="connsiteX7014" fmla="*/ 3087590 w 5326151"/>
                <a:gd name="connsiteY7014" fmla="*/ 2294417 h 5209198"/>
                <a:gd name="connsiteX7015" fmla="*/ 3087590 w 5326151"/>
                <a:gd name="connsiteY7015" fmla="*/ 2373313 h 5209198"/>
                <a:gd name="connsiteX7016" fmla="*/ 3181879 w 5326151"/>
                <a:gd name="connsiteY7016" fmla="*/ 2373313 h 5209198"/>
                <a:gd name="connsiteX7017" fmla="*/ 3181879 w 5326151"/>
                <a:gd name="connsiteY7017" fmla="*/ 2275632 h 5209198"/>
                <a:gd name="connsiteX7018" fmla="*/ 3102676 w 5326151"/>
                <a:gd name="connsiteY7018" fmla="*/ 2275632 h 5209198"/>
                <a:gd name="connsiteX7019" fmla="*/ 723429 w 5326151"/>
                <a:gd name="connsiteY7019" fmla="*/ 2271261 h 5209198"/>
                <a:gd name="connsiteX7020" fmla="*/ 731830 w 5326151"/>
                <a:gd name="connsiteY7020" fmla="*/ 2285473 h 5209198"/>
                <a:gd name="connsiteX7021" fmla="*/ 711667 w 5326151"/>
                <a:gd name="connsiteY7021" fmla="*/ 2312226 h 5209198"/>
                <a:gd name="connsiteX7022" fmla="*/ 604128 w 5326151"/>
                <a:gd name="connsiteY7022" fmla="*/ 2345666 h 5209198"/>
                <a:gd name="connsiteX7023" fmla="*/ 631013 w 5326151"/>
                <a:gd name="connsiteY7023" fmla="*/ 2405860 h 5209198"/>
                <a:gd name="connsiteX7024" fmla="*/ 684782 w 5326151"/>
                <a:gd name="connsiteY7024" fmla="*/ 2325602 h 5209198"/>
                <a:gd name="connsiteX7025" fmla="*/ 704945 w 5326151"/>
                <a:gd name="connsiteY7025" fmla="*/ 2332290 h 5209198"/>
                <a:gd name="connsiteX7026" fmla="*/ 698224 w 5326151"/>
                <a:gd name="connsiteY7026" fmla="*/ 2359043 h 5209198"/>
                <a:gd name="connsiteX7027" fmla="*/ 671340 w 5326151"/>
                <a:gd name="connsiteY7027" fmla="*/ 2405860 h 5209198"/>
                <a:gd name="connsiteX7028" fmla="*/ 691503 w 5326151"/>
                <a:gd name="connsiteY7028" fmla="*/ 2432613 h 5209198"/>
                <a:gd name="connsiteX7029" fmla="*/ 691503 w 5326151"/>
                <a:gd name="connsiteY7029" fmla="*/ 2486118 h 5209198"/>
                <a:gd name="connsiteX7030" fmla="*/ 664619 w 5326151"/>
                <a:gd name="connsiteY7030" fmla="*/ 2512871 h 5209198"/>
                <a:gd name="connsiteX7031" fmla="*/ 657897 w 5326151"/>
                <a:gd name="connsiteY7031" fmla="*/ 2512871 h 5209198"/>
                <a:gd name="connsiteX7032" fmla="*/ 637734 w 5326151"/>
                <a:gd name="connsiteY7032" fmla="*/ 2526247 h 5209198"/>
                <a:gd name="connsiteX7033" fmla="*/ 624292 w 5326151"/>
                <a:gd name="connsiteY7033" fmla="*/ 2526247 h 5209198"/>
                <a:gd name="connsiteX7034" fmla="*/ 604128 w 5326151"/>
                <a:gd name="connsiteY7034" fmla="*/ 2512871 h 5209198"/>
                <a:gd name="connsiteX7035" fmla="*/ 597407 w 5326151"/>
                <a:gd name="connsiteY7035" fmla="*/ 2512871 h 5209198"/>
                <a:gd name="connsiteX7036" fmla="*/ 570523 w 5326151"/>
                <a:gd name="connsiteY7036" fmla="*/ 2486118 h 5209198"/>
                <a:gd name="connsiteX7037" fmla="*/ 570523 w 5326151"/>
                <a:gd name="connsiteY7037" fmla="*/ 2432613 h 5209198"/>
                <a:gd name="connsiteX7038" fmla="*/ 590686 w 5326151"/>
                <a:gd name="connsiteY7038" fmla="*/ 2405860 h 5209198"/>
                <a:gd name="connsiteX7039" fmla="*/ 570523 w 5326151"/>
                <a:gd name="connsiteY7039" fmla="*/ 2359043 h 5209198"/>
                <a:gd name="connsiteX7040" fmla="*/ 557080 w 5326151"/>
                <a:gd name="connsiteY7040" fmla="*/ 2365731 h 5209198"/>
                <a:gd name="connsiteX7041" fmla="*/ 550359 w 5326151"/>
                <a:gd name="connsiteY7041" fmla="*/ 2365731 h 5209198"/>
                <a:gd name="connsiteX7042" fmla="*/ 530196 w 5326151"/>
                <a:gd name="connsiteY7042" fmla="*/ 2352355 h 5209198"/>
                <a:gd name="connsiteX7043" fmla="*/ 550359 w 5326151"/>
                <a:gd name="connsiteY7043" fmla="*/ 2325602 h 5209198"/>
                <a:gd name="connsiteX7044" fmla="*/ 704945 w 5326151"/>
                <a:gd name="connsiteY7044" fmla="*/ 2272097 h 5209198"/>
                <a:gd name="connsiteX7045" fmla="*/ 723429 w 5326151"/>
                <a:gd name="connsiteY7045" fmla="*/ 2271261 h 5209198"/>
                <a:gd name="connsiteX7046" fmla="*/ 3102676 w 5326151"/>
                <a:gd name="connsiteY7046" fmla="*/ 2268118 h 5209198"/>
                <a:gd name="connsiteX7047" fmla="*/ 3268625 w 5326151"/>
                <a:gd name="connsiteY7047" fmla="*/ 2268118 h 5209198"/>
                <a:gd name="connsiteX7048" fmla="*/ 3295026 w 5326151"/>
                <a:gd name="connsiteY7048" fmla="*/ 2294417 h 5209198"/>
                <a:gd name="connsiteX7049" fmla="*/ 3295026 w 5326151"/>
                <a:gd name="connsiteY7049" fmla="*/ 2459723 h 5209198"/>
                <a:gd name="connsiteX7050" fmla="*/ 3268625 w 5326151"/>
                <a:gd name="connsiteY7050" fmla="*/ 2482265 h 5209198"/>
                <a:gd name="connsiteX7051" fmla="*/ 3102676 w 5326151"/>
                <a:gd name="connsiteY7051" fmla="*/ 2482265 h 5209198"/>
                <a:gd name="connsiteX7052" fmla="*/ 3080047 w 5326151"/>
                <a:gd name="connsiteY7052" fmla="*/ 2459723 h 5209198"/>
                <a:gd name="connsiteX7053" fmla="*/ 3080047 w 5326151"/>
                <a:gd name="connsiteY7053" fmla="*/ 2294417 h 5209198"/>
                <a:gd name="connsiteX7054" fmla="*/ 3102676 w 5326151"/>
                <a:gd name="connsiteY7054" fmla="*/ 2268118 h 5209198"/>
                <a:gd name="connsiteX7055" fmla="*/ 2733384 w 5326151"/>
                <a:gd name="connsiteY7055" fmla="*/ 2265078 h 5209198"/>
                <a:gd name="connsiteX7056" fmla="*/ 2894551 w 5326151"/>
                <a:gd name="connsiteY7056" fmla="*/ 2265078 h 5209198"/>
                <a:gd name="connsiteX7057" fmla="*/ 2900307 w 5326151"/>
                <a:gd name="connsiteY7057" fmla="*/ 2270817 h 5209198"/>
                <a:gd name="connsiteX7058" fmla="*/ 2894551 w 5326151"/>
                <a:gd name="connsiteY7058" fmla="*/ 2276555 h 5209198"/>
                <a:gd name="connsiteX7059" fmla="*/ 2733384 w 5326151"/>
                <a:gd name="connsiteY7059" fmla="*/ 2276555 h 5209198"/>
                <a:gd name="connsiteX7060" fmla="*/ 2727628 w 5326151"/>
                <a:gd name="connsiteY7060" fmla="*/ 2270817 h 5209198"/>
                <a:gd name="connsiteX7061" fmla="*/ 2733384 w 5326151"/>
                <a:gd name="connsiteY7061" fmla="*/ 2265078 h 5209198"/>
                <a:gd name="connsiteX7062" fmla="*/ 2130281 w 5326151"/>
                <a:gd name="connsiteY7062" fmla="*/ 2260862 h 5209198"/>
                <a:gd name="connsiteX7063" fmla="*/ 2102575 w 5326151"/>
                <a:gd name="connsiteY7063" fmla="*/ 2288438 h 5209198"/>
                <a:gd name="connsiteX7064" fmla="*/ 2102575 w 5326151"/>
                <a:gd name="connsiteY7064" fmla="*/ 2597290 h 5209198"/>
                <a:gd name="connsiteX7065" fmla="*/ 2130281 w 5326151"/>
                <a:gd name="connsiteY7065" fmla="*/ 2624866 h 5209198"/>
                <a:gd name="connsiteX7066" fmla="*/ 2385176 w 5326151"/>
                <a:gd name="connsiteY7066" fmla="*/ 2624866 h 5209198"/>
                <a:gd name="connsiteX7067" fmla="*/ 2412882 w 5326151"/>
                <a:gd name="connsiteY7067" fmla="*/ 2597290 h 5209198"/>
                <a:gd name="connsiteX7068" fmla="*/ 2412882 w 5326151"/>
                <a:gd name="connsiteY7068" fmla="*/ 2288438 h 5209198"/>
                <a:gd name="connsiteX7069" fmla="*/ 2385176 w 5326151"/>
                <a:gd name="connsiteY7069" fmla="*/ 2260862 h 5209198"/>
                <a:gd name="connsiteX7070" fmla="*/ 2130281 w 5326151"/>
                <a:gd name="connsiteY7070" fmla="*/ 2260862 h 5209198"/>
                <a:gd name="connsiteX7071" fmla="*/ 3102676 w 5326151"/>
                <a:gd name="connsiteY7071" fmla="*/ 2260604 h 5209198"/>
                <a:gd name="connsiteX7072" fmla="*/ 3068732 w 5326151"/>
                <a:gd name="connsiteY7072" fmla="*/ 2290660 h 5209198"/>
                <a:gd name="connsiteX7073" fmla="*/ 3068732 w 5326151"/>
                <a:gd name="connsiteY7073" fmla="*/ 2459723 h 5209198"/>
                <a:gd name="connsiteX7074" fmla="*/ 3102676 w 5326151"/>
                <a:gd name="connsiteY7074" fmla="*/ 2489779 h 5209198"/>
                <a:gd name="connsiteX7075" fmla="*/ 3272397 w 5326151"/>
                <a:gd name="connsiteY7075" fmla="*/ 2489779 h 5209198"/>
                <a:gd name="connsiteX7076" fmla="*/ 3302570 w 5326151"/>
                <a:gd name="connsiteY7076" fmla="*/ 2459723 h 5209198"/>
                <a:gd name="connsiteX7077" fmla="*/ 3302570 w 5326151"/>
                <a:gd name="connsiteY7077" fmla="*/ 2290660 h 5209198"/>
                <a:gd name="connsiteX7078" fmla="*/ 3272397 w 5326151"/>
                <a:gd name="connsiteY7078" fmla="*/ 2260604 h 5209198"/>
                <a:gd name="connsiteX7079" fmla="*/ 3102676 w 5326151"/>
                <a:gd name="connsiteY7079" fmla="*/ 2260604 h 5209198"/>
                <a:gd name="connsiteX7080" fmla="*/ 778878 w 5326151"/>
                <a:gd name="connsiteY7080" fmla="*/ 2258720 h 5209198"/>
                <a:gd name="connsiteX7081" fmla="*/ 819205 w 5326151"/>
                <a:gd name="connsiteY7081" fmla="*/ 2258720 h 5209198"/>
                <a:gd name="connsiteX7082" fmla="*/ 825926 w 5326151"/>
                <a:gd name="connsiteY7082" fmla="*/ 2265409 h 5209198"/>
                <a:gd name="connsiteX7083" fmla="*/ 819205 w 5326151"/>
                <a:gd name="connsiteY7083" fmla="*/ 2272097 h 5209198"/>
                <a:gd name="connsiteX7084" fmla="*/ 778878 w 5326151"/>
                <a:gd name="connsiteY7084" fmla="*/ 2272097 h 5209198"/>
                <a:gd name="connsiteX7085" fmla="*/ 772157 w 5326151"/>
                <a:gd name="connsiteY7085" fmla="*/ 2265409 h 5209198"/>
                <a:gd name="connsiteX7086" fmla="*/ 778878 w 5326151"/>
                <a:gd name="connsiteY7086" fmla="*/ 2258720 h 5209198"/>
                <a:gd name="connsiteX7087" fmla="*/ 442821 w 5326151"/>
                <a:gd name="connsiteY7087" fmla="*/ 2258720 h 5209198"/>
                <a:gd name="connsiteX7088" fmla="*/ 483148 w 5326151"/>
                <a:gd name="connsiteY7088" fmla="*/ 2258720 h 5209198"/>
                <a:gd name="connsiteX7089" fmla="*/ 489869 w 5326151"/>
                <a:gd name="connsiteY7089" fmla="*/ 2265409 h 5209198"/>
                <a:gd name="connsiteX7090" fmla="*/ 483148 w 5326151"/>
                <a:gd name="connsiteY7090" fmla="*/ 2272097 h 5209198"/>
                <a:gd name="connsiteX7091" fmla="*/ 442821 w 5326151"/>
                <a:gd name="connsiteY7091" fmla="*/ 2272097 h 5209198"/>
                <a:gd name="connsiteX7092" fmla="*/ 436100 w 5326151"/>
                <a:gd name="connsiteY7092" fmla="*/ 2265409 h 5209198"/>
                <a:gd name="connsiteX7093" fmla="*/ 442821 w 5326151"/>
                <a:gd name="connsiteY7093" fmla="*/ 2258720 h 5209198"/>
                <a:gd name="connsiteX7094" fmla="*/ 1242139 w 5326151"/>
                <a:gd name="connsiteY7094" fmla="*/ 2253935 h 5209198"/>
                <a:gd name="connsiteX7095" fmla="*/ 1242139 w 5326151"/>
                <a:gd name="connsiteY7095" fmla="*/ 2531322 h 5209198"/>
                <a:gd name="connsiteX7096" fmla="*/ 1269186 w 5326151"/>
                <a:gd name="connsiteY7096" fmla="*/ 2565149 h 5209198"/>
                <a:gd name="connsiteX7097" fmla="*/ 1634321 w 5326151"/>
                <a:gd name="connsiteY7097" fmla="*/ 2565149 h 5209198"/>
                <a:gd name="connsiteX7098" fmla="*/ 1668130 w 5326151"/>
                <a:gd name="connsiteY7098" fmla="*/ 2531322 h 5209198"/>
                <a:gd name="connsiteX7099" fmla="*/ 1668130 w 5326151"/>
                <a:gd name="connsiteY7099" fmla="*/ 2253935 h 5209198"/>
                <a:gd name="connsiteX7100" fmla="*/ 1242139 w 5326151"/>
                <a:gd name="connsiteY7100" fmla="*/ 2253935 h 5209198"/>
                <a:gd name="connsiteX7101" fmla="*/ 3102676 w 5326151"/>
                <a:gd name="connsiteY7101" fmla="*/ 2249333 h 5209198"/>
                <a:gd name="connsiteX7102" fmla="*/ 3272397 w 5326151"/>
                <a:gd name="connsiteY7102" fmla="*/ 2249333 h 5209198"/>
                <a:gd name="connsiteX7103" fmla="*/ 3313884 w 5326151"/>
                <a:gd name="connsiteY7103" fmla="*/ 2290660 h 5209198"/>
                <a:gd name="connsiteX7104" fmla="*/ 3313884 w 5326151"/>
                <a:gd name="connsiteY7104" fmla="*/ 2459723 h 5209198"/>
                <a:gd name="connsiteX7105" fmla="*/ 3272397 w 5326151"/>
                <a:gd name="connsiteY7105" fmla="*/ 2501050 h 5209198"/>
                <a:gd name="connsiteX7106" fmla="*/ 3102676 w 5326151"/>
                <a:gd name="connsiteY7106" fmla="*/ 2501050 h 5209198"/>
                <a:gd name="connsiteX7107" fmla="*/ 3057417 w 5326151"/>
                <a:gd name="connsiteY7107" fmla="*/ 2459723 h 5209198"/>
                <a:gd name="connsiteX7108" fmla="*/ 3057417 w 5326151"/>
                <a:gd name="connsiteY7108" fmla="*/ 2290660 h 5209198"/>
                <a:gd name="connsiteX7109" fmla="*/ 3102676 w 5326151"/>
                <a:gd name="connsiteY7109" fmla="*/ 2249333 h 5209198"/>
                <a:gd name="connsiteX7110" fmla="*/ 2130281 w 5326151"/>
                <a:gd name="connsiteY7110" fmla="*/ 2244316 h 5209198"/>
                <a:gd name="connsiteX7111" fmla="*/ 2385176 w 5326151"/>
                <a:gd name="connsiteY7111" fmla="*/ 2244316 h 5209198"/>
                <a:gd name="connsiteX7112" fmla="*/ 2429505 w 5326151"/>
                <a:gd name="connsiteY7112" fmla="*/ 2288438 h 5209198"/>
                <a:gd name="connsiteX7113" fmla="*/ 2429505 w 5326151"/>
                <a:gd name="connsiteY7113" fmla="*/ 2597290 h 5209198"/>
                <a:gd name="connsiteX7114" fmla="*/ 2385176 w 5326151"/>
                <a:gd name="connsiteY7114" fmla="*/ 2641412 h 5209198"/>
                <a:gd name="connsiteX7115" fmla="*/ 2130281 w 5326151"/>
                <a:gd name="connsiteY7115" fmla="*/ 2641412 h 5209198"/>
                <a:gd name="connsiteX7116" fmla="*/ 2085951 w 5326151"/>
                <a:gd name="connsiteY7116" fmla="*/ 2597290 h 5209198"/>
                <a:gd name="connsiteX7117" fmla="*/ 2085951 w 5326151"/>
                <a:gd name="connsiteY7117" fmla="*/ 2288438 h 5209198"/>
                <a:gd name="connsiteX7118" fmla="*/ 2130281 w 5326151"/>
                <a:gd name="connsiteY7118" fmla="*/ 2244316 h 5209198"/>
                <a:gd name="connsiteX7119" fmla="*/ 4159019 w 5326151"/>
                <a:gd name="connsiteY7119" fmla="*/ 2241192 h 5209198"/>
                <a:gd name="connsiteX7120" fmla="*/ 4173700 w 5326151"/>
                <a:gd name="connsiteY7120" fmla="*/ 2251262 h 5209198"/>
                <a:gd name="connsiteX7121" fmla="*/ 4178594 w 5326151"/>
                <a:gd name="connsiteY7121" fmla="*/ 2256296 h 5209198"/>
                <a:gd name="connsiteX7122" fmla="*/ 4183487 w 5326151"/>
                <a:gd name="connsiteY7122" fmla="*/ 2251262 h 5209198"/>
                <a:gd name="connsiteX7123" fmla="*/ 4193275 w 5326151"/>
                <a:gd name="connsiteY7123" fmla="*/ 2241192 h 5209198"/>
                <a:gd name="connsiteX7124" fmla="*/ 4207956 w 5326151"/>
                <a:gd name="connsiteY7124" fmla="*/ 2251262 h 5209198"/>
                <a:gd name="connsiteX7125" fmla="*/ 4178594 w 5326151"/>
                <a:gd name="connsiteY7125" fmla="*/ 2266366 h 5209198"/>
                <a:gd name="connsiteX7126" fmla="*/ 4149231 w 5326151"/>
                <a:gd name="connsiteY7126" fmla="*/ 2251262 h 5209198"/>
                <a:gd name="connsiteX7127" fmla="*/ 4159019 w 5326151"/>
                <a:gd name="connsiteY7127" fmla="*/ 2241192 h 5209198"/>
                <a:gd name="connsiteX7128" fmla="*/ 4124763 w 5326151"/>
                <a:gd name="connsiteY7128" fmla="*/ 2236157 h 5209198"/>
                <a:gd name="connsiteX7129" fmla="*/ 4075826 w 5326151"/>
                <a:gd name="connsiteY7129" fmla="*/ 2266366 h 5209198"/>
                <a:gd name="connsiteX7130" fmla="*/ 4178594 w 5326151"/>
                <a:gd name="connsiteY7130" fmla="*/ 2301609 h 5209198"/>
                <a:gd name="connsiteX7131" fmla="*/ 4281362 w 5326151"/>
                <a:gd name="connsiteY7131" fmla="*/ 2266366 h 5209198"/>
                <a:gd name="connsiteX7132" fmla="*/ 4232425 w 5326151"/>
                <a:gd name="connsiteY7132" fmla="*/ 2236157 h 5209198"/>
                <a:gd name="connsiteX7133" fmla="*/ 4252000 w 5326151"/>
                <a:gd name="connsiteY7133" fmla="*/ 2256296 h 5209198"/>
                <a:gd name="connsiteX7134" fmla="*/ 4178594 w 5326151"/>
                <a:gd name="connsiteY7134" fmla="*/ 2281470 h 5209198"/>
                <a:gd name="connsiteX7135" fmla="*/ 4105188 w 5326151"/>
                <a:gd name="connsiteY7135" fmla="*/ 2256296 h 5209198"/>
                <a:gd name="connsiteX7136" fmla="*/ 4124763 w 5326151"/>
                <a:gd name="connsiteY7136" fmla="*/ 2236157 h 5209198"/>
                <a:gd name="connsiteX7137" fmla="*/ 723429 w 5326151"/>
                <a:gd name="connsiteY7137" fmla="*/ 2224444 h 5209198"/>
                <a:gd name="connsiteX7138" fmla="*/ 731830 w 5326151"/>
                <a:gd name="connsiteY7138" fmla="*/ 2238656 h 5209198"/>
                <a:gd name="connsiteX7139" fmla="*/ 711667 w 5326151"/>
                <a:gd name="connsiteY7139" fmla="*/ 2258720 h 5209198"/>
                <a:gd name="connsiteX7140" fmla="*/ 557080 w 5326151"/>
                <a:gd name="connsiteY7140" fmla="*/ 2318914 h 5209198"/>
                <a:gd name="connsiteX7141" fmla="*/ 550359 w 5326151"/>
                <a:gd name="connsiteY7141" fmla="*/ 2318914 h 5209198"/>
                <a:gd name="connsiteX7142" fmla="*/ 530196 w 5326151"/>
                <a:gd name="connsiteY7142" fmla="*/ 2305538 h 5209198"/>
                <a:gd name="connsiteX7143" fmla="*/ 550359 w 5326151"/>
                <a:gd name="connsiteY7143" fmla="*/ 2278785 h 5209198"/>
                <a:gd name="connsiteX7144" fmla="*/ 704945 w 5326151"/>
                <a:gd name="connsiteY7144" fmla="*/ 2225280 h 5209198"/>
                <a:gd name="connsiteX7145" fmla="*/ 723429 w 5326151"/>
                <a:gd name="connsiteY7145" fmla="*/ 2224444 h 5209198"/>
                <a:gd name="connsiteX7146" fmla="*/ 4139444 w 5326151"/>
                <a:gd name="connsiteY7146" fmla="*/ 2221053 h 5209198"/>
                <a:gd name="connsiteX7147" fmla="*/ 4154125 w 5326151"/>
                <a:gd name="connsiteY7147" fmla="*/ 2236157 h 5209198"/>
                <a:gd name="connsiteX7148" fmla="*/ 4114975 w 5326151"/>
                <a:gd name="connsiteY7148" fmla="*/ 2256296 h 5209198"/>
                <a:gd name="connsiteX7149" fmla="*/ 4178594 w 5326151"/>
                <a:gd name="connsiteY7149" fmla="*/ 2271400 h 5209198"/>
                <a:gd name="connsiteX7150" fmla="*/ 4242212 w 5326151"/>
                <a:gd name="connsiteY7150" fmla="*/ 2256296 h 5209198"/>
                <a:gd name="connsiteX7151" fmla="*/ 4198169 w 5326151"/>
                <a:gd name="connsiteY7151" fmla="*/ 2236157 h 5209198"/>
                <a:gd name="connsiteX7152" fmla="*/ 4217744 w 5326151"/>
                <a:gd name="connsiteY7152" fmla="*/ 2221053 h 5209198"/>
                <a:gd name="connsiteX7153" fmla="*/ 4291149 w 5326151"/>
                <a:gd name="connsiteY7153" fmla="*/ 2266366 h 5209198"/>
                <a:gd name="connsiteX7154" fmla="*/ 4178594 w 5326151"/>
                <a:gd name="connsiteY7154" fmla="*/ 2311678 h 5209198"/>
                <a:gd name="connsiteX7155" fmla="*/ 4066038 w 5326151"/>
                <a:gd name="connsiteY7155" fmla="*/ 2266366 h 5209198"/>
                <a:gd name="connsiteX7156" fmla="*/ 4139444 w 5326151"/>
                <a:gd name="connsiteY7156" fmla="*/ 2221053 h 5209198"/>
                <a:gd name="connsiteX7157" fmla="*/ 3897824 w 5326151"/>
                <a:gd name="connsiteY7157" fmla="*/ 2215001 h 5209198"/>
                <a:gd name="connsiteX7158" fmla="*/ 3939822 w 5326151"/>
                <a:gd name="connsiteY7158" fmla="*/ 2240076 h 5209198"/>
                <a:gd name="connsiteX7159" fmla="*/ 3939822 w 5326151"/>
                <a:gd name="connsiteY7159" fmla="*/ 2248435 h 5209198"/>
                <a:gd name="connsiteX7160" fmla="*/ 3931423 w 5326151"/>
                <a:gd name="connsiteY7160" fmla="*/ 2256793 h 5209198"/>
                <a:gd name="connsiteX7161" fmla="*/ 3889424 w 5326151"/>
                <a:gd name="connsiteY7161" fmla="*/ 2231718 h 5209198"/>
                <a:gd name="connsiteX7162" fmla="*/ 3881025 w 5326151"/>
                <a:gd name="connsiteY7162" fmla="*/ 2223359 h 5209198"/>
                <a:gd name="connsiteX7163" fmla="*/ 3897824 w 5326151"/>
                <a:gd name="connsiteY7163" fmla="*/ 2215001 h 5209198"/>
                <a:gd name="connsiteX7164" fmla="*/ 3561836 w 5326151"/>
                <a:gd name="connsiteY7164" fmla="*/ 2215001 h 5209198"/>
                <a:gd name="connsiteX7165" fmla="*/ 3578636 w 5326151"/>
                <a:gd name="connsiteY7165" fmla="*/ 2223359 h 5209198"/>
                <a:gd name="connsiteX7166" fmla="*/ 3570236 w 5326151"/>
                <a:gd name="connsiteY7166" fmla="*/ 2231718 h 5209198"/>
                <a:gd name="connsiteX7167" fmla="*/ 3528238 w 5326151"/>
                <a:gd name="connsiteY7167" fmla="*/ 2256793 h 5209198"/>
                <a:gd name="connsiteX7168" fmla="*/ 3519838 w 5326151"/>
                <a:gd name="connsiteY7168" fmla="*/ 2248435 h 5209198"/>
                <a:gd name="connsiteX7169" fmla="*/ 3519838 w 5326151"/>
                <a:gd name="connsiteY7169" fmla="*/ 2240076 h 5209198"/>
                <a:gd name="connsiteX7170" fmla="*/ 3561836 w 5326151"/>
                <a:gd name="connsiteY7170" fmla="*/ 2215001 h 5209198"/>
                <a:gd name="connsiteX7171" fmla="*/ 2704604 w 5326151"/>
                <a:gd name="connsiteY7171" fmla="*/ 2213430 h 5209198"/>
                <a:gd name="connsiteX7172" fmla="*/ 2687336 w 5326151"/>
                <a:gd name="connsiteY7172" fmla="*/ 2230646 h 5209198"/>
                <a:gd name="connsiteX7173" fmla="*/ 2687336 w 5326151"/>
                <a:gd name="connsiteY7173" fmla="*/ 2299510 h 5209198"/>
                <a:gd name="connsiteX7174" fmla="*/ 2767920 w 5326151"/>
                <a:gd name="connsiteY7174" fmla="*/ 2299510 h 5209198"/>
                <a:gd name="connsiteX7175" fmla="*/ 2796700 w 5326151"/>
                <a:gd name="connsiteY7175" fmla="*/ 2328203 h 5209198"/>
                <a:gd name="connsiteX7176" fmla="*/ 2796700 w 5326151"/>
                <a:gd name="connsiteY7176" fmla="*/ 2368374 h 5209198"/>
                <a:gd name="connsiteX7177" fmla="*/ 2894551 w 5326151"/>
                <a:gd name="connsiteY7177" fmla="*/ 2368374 h 5209198"/>
                <a:gd name="connsiteX7178" fmla="*/ 2900307 w 5326151"/>
                <a:gd name="connsiteY7178" fmla="*/ 2374113 h 5209198"/>
                <a:gd name="connsiteX7179" fmla="*/ 2894551 w 5326151"/>
                <a:gd name="connsiteY7179" fmla="*/ 2379852 h 5209198"/>
                <a:gd name="connsiteX7180" fmla="*/ 2796700 w 5326151"/>
                <a:gd name="connsiteY7180" fmla="*/ 2379852 h 5209198"/>
                <a:gd name="connsiteX7181" fmla="*/ 2796700 w 5326151"/>
                <a:gd name="connsiteY7181" fmla="*/ 2420022 h 5209198"/>
                <a:gd name="connsiteX7182" fmla="*/ 2836992 w 5326151"/>
                <a:gd name="connsiteY7182" fmla="*/ 2420022 h 5209198"/>
                <a:gd name="connsiteX7183" fmla="*/ 2842747 w 5326151"/>
                <a:gd name="connsiteY7183" fmla="*/ 2420022 h 5209198"/>
                <a:gd name="connsiteX7184" fmla="*/ 2900307 w 5326151"/>
                <a:gd name="connsiteY7184" fmla="*/ 2471670 h 5209198"/>
                <a:gd name="connsiteX7185" fmla="*/ 2883039 w 5326151"/>
                <a:gd name="connsiteY7185" fmla="*/ 2431500 h 5209198"/>
                <a:gd name="connsiteX7186" fmla="*/ 2883039 w 5326151"/>
                <a:gd name="connsiteY7186" fmla="*/ 2425761 h 5209198"/>
                <a:gd name="connsiteX7187" fmla="*/ 2888795 w 5326151"/>
                <a:gd name="connsiteY7187" fmla="*/ 2420022 h 5209198"/>
                <a:gd name="connsiteX7188" fmla="*/ 2917575 w 5326151"/>
                <a:gd name="connsiteY7188" fmla="*/ 2420022 h 5209198"/>
                <a:gd name="connsiteX7189" fmla="*/ 2934843 w 5326151"/>
                <a:gd name="connsiteY7189" fmla="*/ 2402806 h 5209198"/>
                <a:gd name="connsiteX7190" fmla="*/ 2934843 w 5326151"/>
                <a:gd name="connsiteY7190" fmla="*/ 2230646 h 5209198"/>
                <a:gd name="connsiteX7191" fmla="*/ 2917575 w 5326151"/>
                <a:gd name="connsiteY7191" fmla="*/ 2213430 h 5209198"/>
                <a:gd name="connsiteX7192" fmla="*/ 2704604 w 5326151"/>
                <a:gd name="connsiteY7192" fmla="*/ 2213430 h 5209198"/>
                <a:gd name="connsiteX7193" fmla="*/ 4124763 w 5326151"/>
                <a:gd name="connsiteY7193" fmla="*/ 2205949 h 5209198"/>
                <a:gd name="connsiteX7194" fmla="*/ 4139444 w 5326151"/>
                <a:gd name="connsiteY7194" fmla="*/ 2221053 h 5209198"/>
                <a:gd name="connsiteX7195" fmla="*/ 4041569 w 5326151"/>
                <a:gd name="connsiteY7195" fmla="*/ 2276435 h 5209198"/>
                <a:gd name="connsiteX7196" fmla="*/ 4178594 w 5326151"/>
                <a:gd name="connsiteY7196" fmla="*/ 2336852 h 5209198"/>
                <a:gd name="connsiteX7197" fmla="*/ 4315618 w 5326151"/>
                <a:gd name="connsiteY7197" fmla="*/ 2276435 h 5209198"/>
                <a:gd name="connsiteX7198" fmla="*/ 4217744 w 5326151"/>
                <a:gd name="connsiteY7198" fmla="*/ 2221053 h 5209198"/>
                <a:gd name="connsiteX7199" fmla="*/ 4232425 w 5326151"/>
                <a:gd name="connsiteY7199" fmla="*/ 2205949 h 5209198"/>
                <a:gd name="connsiteX7200" fmla="*/ 4330299 w 5326151"/>
                <a:gd name="connsiteY7200" fmla="*/ 2276435 h 5209198"/>
                <a:gd name="connsiteX7201" fmla="*/ 4178594 w 5326151"/>
                <a:gd name="connsiteY7201" fmla="*/ 2351956 h 5209198"/>
                <a:gd name="connsiteX7202" fmla="*/ 4026888 w 5326151"/>
                <a:gd name="connsiteY7202" fmla="*/ 2276435 h 5209198"/>
                <a:gd name="connsiteX7203" fmla="*/ 4124763 w 5326151"/>
                <a:gd name="connsiteY7203" fmla="*/ 2205949 h 5209198"/>
                <a:gd name="connsiteX7204" fmla="*/ 2704604 w 5326151"/>
                <a:gd name="connsiteY7204" fmla="*/ 2196214 h 5209198"/>
                <a:gd name="connsiteX7205" fmla="*/ 2917575 w 5326151"/>
                <a:gd name="connsiteY7205" fmla="*/ 2196214 h 5209198"/>
                <a:gd name="connsiteX7206" fmla="*/ 2952111 w 5326151"/>
                <a:gd name="connsiteY7206" fmla="*/ 2230646 h 5209198"/>
                <a:gd name="connsiteX7207" fmla="*/ 2952111 w 5326151"/>
                <a:gd name="connsiteY7207" fmla="*/ 2402806 h 5209198"/>
                <a:gd name="connsiteX7208" fmla="*/ 2917575 w 5326151"/>
                <a:gd name="connsiteY7208" fmla="*/ 2437238 h 5209198"/>
                <a:gd name="connsiteX7209" fmla="*/ 2906063 w 5326151"/>
                <a:gd name="connsiteY7209" fmla="*/ 2437238 h 5209198"/>
                <a:gd name="connsiteX7210" fmla="*/ 2923331 w 5326151"/>
                <a:gd name="connsiteY7210" fmla="*/ 2488886 h 5209198"/>
                <a:gd name="connsiteX7211" fmla="*/ 2929087 w 5326151"/>
                <a:gd name="connsiteY7211" fmla="*/ 2494625 h 5209198"/>
                <a:gd name="connsiteX7212" fmla="*/ 2917575 w 5326151"/>
                <a:gd name="connsiteY7212" fmla="*/ 2506102 h 5209198"/>
                <a:gd name="connsiteX7213" fmla="*/ 2906063 w 5326151"/>
                <a:gd name="connsiteY7213" fmla="*/ 2500364 h 5209198"/>
                <a:gd name="connsiteX7214" fmla="*/ 2831236 w 5326151"/>
                <a:gd name="connsiteY7214" fmla="*/ 2437238 h 5209198"/>
                <a:gd name="connsiteX7215" fmla="*/ 2802456 w 5326151"/>
                <a:gd name="connsiteY7215" fmla="*/ 2437238 h 5209198"/>
                <a:gd name="connsiteX7216" fmla="*/ 2802456 w 5326151"/>
                <a:gd name="connsiteY7216" fmla="*/ 2500364 h 5209198"/>
                <a:gd name="connsiteX7217" fmla="*/ 2767920 w 5326151"/>
                <a:gd name="connsiteY7217" fmla="*/ 2534796 h 5209198"/>
                <a:gd name="connsiteX7218" fmla="*/ 2641288 w 5326151"/>
                <a:gd name="connsiteY7218" fmla="*/ 2534796 h 5209198"/>
                <a:gd name="connsiteX7219" fmla="*/ 2566460 w 5326151"/>
                <a:gd name="connsiteY7219" fmla="*/ 2597921 h 5209198"/>
                <a:gd name="connsiteX7220" fmla="*/ 2560704 w 5326151"/>
                <a:gd name="connsiteY7220" fmla="*/ 2603660 h 5209198"/>
                <a:gd name="connsiteX7221" fmla="*/ 2554948 w 5326151"/>
                <a:gd name="connsiteY7221" fmla="*/ 2597921 h 5209198"/>
                <a:gd name="connsiteX7222" fmla="*/ 2549192 w 5326151"/>
                <a:gd name="connsiteY7222" fmla="*/ 2586444 h 5209198"/>
                <a:gd name="connsiteX7223" fmla="*/ 2572216 w 5326151"/>
                <a:gd name="connsiteY7223" fmla="*/ 2534796 h 5209198"/>
                <a:gd name="connsiteX7224" fmla="*/ 2554948 w 5326151"/>
                <a:gd name="connsiteY7224" fmla="*/ 2534796 h 5209198"/>
                <a:gd name="connsiteX7225" fmla="*/ 2520412 w 5326151"/>
                <a:gd name="connsiteY7225" fmla="*/ 2500364 h 5209198"/>
                <a:gd name="connsiteX7226" fmla="*/ 2520412 w 5326151"/>
                <a:gd name="connsiteY7226" fmla="*/ 2328203 h 5209198"/>
                <a:gd name="connsiteX7227" fmla="*/ 2554948 w 5326151"/>
                <a:gd name="connsiteY7227" fmla="*/ 2293771 h 5209198"/>
                <a:gd name="connsiteX7228" fmla="*/ 2670068 w 5326151"/>
                <a:gd name="connsiteY7228" fmla="*/ 2293771 h 5209198"/>
                <a:gd name="connsiteX7229" fmla="*/ 2670068 w 5326151"/>
                <a:gd name="connsiteY7229" fmla="*/ 2230646 h 5209198"/>
                <a:gd name="connsiteX7230" fmla="*/ 2704604 w 5326151"/>
                <a:gd name="connsiteY7230" fmla="*/ 2196214 h 5209198"/>
                <a:gd name="connsiteX7231" fmla="*/ 723429 w 5326151"/>
                <a:gd name="connsiteY7231" fmla="*/ 2177626 h 5209198"/>
                <a:gd name="connsiteX7232" fmla="*/ 731830 w 5326151"/>
                <a:gd name="connsiteY7232" fmla="*/ 2191839 h 5209198"/>
                <a:gd name="connsiteX7233" fmla="*/ 711667 w 5326151"/>
                <a:gd name="connsiteY7233" fmla="*/ 2211903 h 5209198"/>
                <a:gd name="connsiteX7234" fmla="*/ 557080 w 5326151"/>
                <a:gd name="connsiteY7234" fmla="*/ 2272097 h 5209198"/>
                <a:gd name="connsiteX7235" fmla="*/ 550359 w 5326151"/>
                <a:gd name="connsiteY7235" fmla="*/ 2272097 h 5209198"/>
                <a:gd name="connsiteX7236" fmla="*/ 530196 w 5326151"/>
                <a:gd name="connsiteY7236" fmla="*/ 2258720 h 5209198"/>
                <a:gd name="connsiteX7237" fmla="*/ 550359 w 5326151"/>
                <a:gd name="connsiteY7237" fmla="*/ 2231968 h 5209198"/>
                <a:gd name="connsiteX7238" fmla="*/ 704945 w 5326151"/>
                <a:gd name="connsiteY7238" fmla="*/ 2178462 h 5209198"/>
                <a:gd name="connsiteX7239" fmla="*/ 723429 w 5326151"/>
                <a:gd name="connsiteY7239" fmla="*/ 2177626 h 5209198"/>
                <a:gd name="connsiteX7240" fmla="*/ 792320 w 5326151"/>
                <a:gd name="connsiteY7240" fmla="*/ 2165086 h 5209198"/>
                <a:gd name="connsiteX7241" fmla="*/ 799041 w 5326151"/>
                <a:gd name="connsiteY7241" fmla="*/ 2165086 h 5209198"/>
                <a:gd name="connsiteX7242" fmla="*/ 799041 w 5326151"/>
                <a:gd name="connsiteY7242" fmla="*/ 2178462 h 5209198"/>
                <a:gd name="connsiteX7243" fmla="*/ 765436 w 5326151"/>
                <a:gd name="connsiteY7243" fmla="*/ 2198527 h 5209198"/>
                <a:gd name="connsiteX7244" fmla="*/ 758714 w 5326151"/>
                <a:gd name="connsiteY7244" fmla="*/ 2198527 h 5209198"/>
                <a:gd name="connsiteX7245" fmla="*/ 751993 w 5326151"/>
                <a:gd name="connsiteY7245" fmla="*/ 2191839 h 5209198"/>
                <a:gd name="connsiteX7246" fmla="*/ 758714 w 5326151"/>
                <a:gd name="connsiteY7246" fmla="*/ 2185151 h 5209198"/>
                <a:gd name="connsiteX7247" fmla="*/ 792320 w 5326151"/>
                <a:gd name="connsiteY7247" fmla="*/ 2165086 h 5209198"/>
                <a:gd name="connsiteX7248" fmla="*/ 462984 w 5326151"/>
                <a:gd name="connsiteY7248" fmla="*/ 2165086 h 5209198"/>
                <a:gd name="connsiteX7249" fmla="*/ 469706 w 5326151"/>
                <a:gd name="connsiteY7249" fmla="*/ 2165086 h 5209198"/>
                <a:gd name="connsiteX7250" fmla="*/ 503311 w 5326151"/>
                <a:gd name="connsiteY7250" fmla="*/ 2185151 h 5209198"/>
                <a:gd name="connsiteX7251" fmla="*/ 510032 w 5326151"/>
                <a:gd name="connsiteY7251" fmla="*/ 2191839 h 5209198"/>
                <a:gd name="connsiteX7252" fmla="*/ 503311 w 5326151"/>
                <a:gd name="connsiteY7252" fmla="*/ 2198527 h 5209198"/>
                <a:gd name="connsiteX7253" fmla="*/ 496590 w 5326151"/>
                <a:gd name="connsiteY7253" fmla="*/ 2198527 h 5209198"/>
                <a:gd name="connsiteX7254" fmla="*/ 462984 w 5326151"/>
                <a:gd name="connsiteY7254" fmla="*/ 2178462 h 5209198"/>
                <a:gd name="connsiteX7255" fmla="*/ 462984 w 5326151"/>
                <a:gd name="connsiteY7255" fmla="*/ 2165086 h 5209198"/>
                <a:gd name="connsiteX7256" fmla="*/ 2427736 w 5326151"/>
                <a:gd name="connsiteY7256" fmla="*/ 2164941 h 5209198"/>
                <a:gd name="connsiteX7257" fmla="*/ 2432582 w 5326151"/>
                <a:gd name="connsiteY7257" fmla="*/ 2169787 h 5209198"/>
                <a:gd name="connsiteX7258" fmla="*/ 2432582 w 5326151"/>
                <a:gd name="connsiteY7258" fmla="*/ 2194018 h 5209198"/>
                <a:gd name="connsiteX7259" fmla="*/ 2427736 w 5326151"/>
                <a:gd name="connsiteY7259" fmla="*/ 2198864 h 5209198"/>
                <a:gd name="connsiteX7260" fmla="*/ 2422890 w 5326151"/>
                <a:gd name="connsiteY7260" fmla="*/ 2194018 h 5209198"/>
                <a:gd name="connsiteX7261" fmla="*/ 2422890 w 5326151"/>
                <a:gd name="connsiteY7261" fmla="*/ 2169787 h 5209198"/>
                <a:gd name="connsiteX7262" fmla="*/ 2427736 w 5326151"/>
                <a:gd name="connsiteY7262" fmla="*/ 2164941 h 5209198"/>
                <a:gd name="connsiteX7263" fmla="*/ 629333 w 5326151"/>
                <a:gd name="connsiteY7263" fmla="*/ 2164250 h 5209198"/>
                <a:gd name="connsiteX7264" fmla="*/ 637734 w 5326151"/>
                <a:gd name="connsiteY7264" fmla="*/ 2178462 h 5209198"/>
                <a:gd name="connsiteX7265" fmla="*/ 617571 w 5326151"/>
                <a:gd name="connsiteY7265" fmla="*/ 2198527 h 5209198"/>
                <a:gd name="connsiteX7266" fmla="*/ 557080 w 5326151"/>
                <a:gd name="connsiteY7266" fmla="*/ 2225280 h 5209198"/>
                <a:gd name="connsiteX7267" fmla="*/ 550359 w 5326151"/>
                <a:gd name="connsiteY7267" fmla="*/ 2225280 h 5209198"/>
                <a:gd name="connsiteX7268" fmla="*/ 530196 w 5326151"/>
                <a:gd name="connsiteY7268" fmla="*/ 2211903 h 5209198"/>
                <a:gd name="connsiteX7269" fmla="*/ 550359 w 5326151"/>
                <a:gd name="connsiteY7269" fmla="*/ 2185151 h 5209198"/>
                <a:gd name="connsiteX7270" fmla="*/ 610849 w 5326151"/>
                <a:gd name="connsiteY7270" fmla="*/ 2165086 h 5209198"/>
                <a:gd name="connsiteX7271" fmla="*/ 629333 w 5326151"/>
                <a:gd name="connsiteY7271" fmla="*/ 2164250 h 5209198"/>
                <a:gd name="connsiteX7272" fmla="*/ 4548045 w 5326151"/>
                <a:gd name="connsiteY7272" fmla="*/ 2154317 h 5209198"/>
                <a:gd name="connsiteX7273" fmla="*/ 4548045 w 5326151"/>
                <a:gd name="connsiteY7273" fmla="*/ 2160302 h 5209198"/>
                <a:gd name="connsiteX7274" fmla="*/ 4673864 w 5326151"/>
                <a:gd name="connsiteY7274" fmla="*/ 2160302 h 5209198"/>
                <a:gd name="connsiteX7275" fmla="*/ 4673864 w 5326151"/>
                <a:gd name="connsiteY7275" fmla="*/ 2154317 h 5209198"/>
                <a:gd name="connsiteX7276" fmla="*/ 4548045 w 5326151"/>
                <a:gd name="connsiteY7276" fmla="*/ 2154317 h 5209198"/>
                <a:gd name="connsiteX7277" fmla="*/ 4380287 w 5326151"/>
                <a:gd name="connsiteY7277" fmla="*/ 2154317 h 5209198"/>
                <a:gd name="connsiteX7278" fmla="*/ 4380287 w 5326151"/>
                <a:gd name="connsiteY7278" fmla="*/ 2166287 h 5209198"/>
                <a:gd name="connsiteX7279" fmla="*/ 4404253 w 5326151"/>
                <a:gd name="connsiteY7279" fmla="*/ 2178258 h 5209198"/>
                <a:gd name="connsiteX7280" fmla="*/ 4817656 w 5326151"/>
                <a:gd name="connsiteY7280" fmla="*/ 2178258 h 5209198"/>
                <a:gd name="connsiteX7281" fmla="*/ 4847613 w 5326151"/>
                <a:gd name="connsiteY7281" fmla="*/ 2166287 h 5209198"/>
                <a:gd name="connsiteX7282" fmla="*/ 4847613 w 5326151"/>
                <a:gd name="connsiteY7282" fmla="*/ 2154317 h 5209198"/>
                <a:gd name="connsiteX7283" fmla="*/ 4685847 w 5326151"/>
                <a:gd name="connsiteY7283" fmla="*/ 2154317 h 5209198"/>
                <a:gd name="connsiteX7284" fmla="*/ 4685847 w 5326151"/>
                <a:gd name="connsiteY7284" fmla="*/ 2166287 h 5209198"/>
                <a:gd name="connsiteX7285" fmla="*/ 4679855 w 5326151"/>
                <a:gd name="connsiteY7285" fmla="*/ 2172273 h 5209198"/>
                <a:gd name="connsiteX7286" fmla="*/ 4542054 w 5326151"/>
                <a:gd name="connsiteY7286" fmla="*/ 2172273 h 5209198"/>
                <a:gd name="connsiteX7287" fmla="*/ 4536063 w 5326151"/>
                <a:gd name="connsiteY7287" fmla="*/ 2166287 h 5209198"/>
                <a:gd name="connsiteX7288" fmla="*/ 4536063 w 5326151"/>
                <a:gd name="connsiteY7288" fmla="*/ 2154317 h 5209198"/>
                <a:gd name="connsiteX7289" fmla="*/ 4380287 w 5326151"/>
                <a:gd name="connsiteY7289" fmla="*/ 2154317 h 5209198"/>
                <a:gd name="connsiteX7290" fmla="*/ 2485890 w 5326151"/>
                <a:gd name="connsiteY7290" fmla="*/ 2150403 h 5209198"/>
                <a:gd name="connsiteX7291" fmla="*/ 2495582 w 5326151"/>
                <a:gd name="connsiteY7291" fmla="*/ 2150403 h 5209198"/>
                <a:gd name="connsiteX7292" fmla="*/ 2505274 w 5326151"/>
                <a:gd name="connsiteY7292" fmla="*/ 2169787 h 5209198"/>
                <a:gd name="connsiteX7293" fmla="*/ 2500428 w 5326151"/>
                <a:gd name="connsiteY7293" fmla="*/ 2179479 h 5209198"/>
                <a:gd name="connsiteX7294" fmla="*/ 2495582 w 5326151"/>
                <a:gd name="connsiteY7294" fmla="*/ 2174633 h 5209198"/>
                <a:gd name="connsiteX7295" fmla="*/ 2485890 w 5326151"/>
                <a:gd name="connsiteY7295" fmla="*/ 2155249 h 5209198"/>
                <a:gd name="connsiteX7296" fmla="*/ 2485890 w 5326151"/>
                <a:gd name="connsiteY7296" fmla="*/ 2150403 h 5209198"/>
                <a:gd name="connsiteX7297" fmla="*/ 2359890 w 5326151"/>
                <a:gd name="connsiteY7297" fmla="*/ 2150403 h 5209198"/>
                <a:gd name="connsiteX7298" fmla="*/ 2369583 w 5326151"/>
                <a:gd name="connsiteY7298" fmla="*/ 2150403 h 5209198"/>
                <a:gd name="connsiteX7299" fmla="*/ 2369583 w 5326151"/>
                <a:gd name="connsiteY7299" fmla="*/ 2155249 h 5209198"/>
                <a:gd name="connsiteX7300" fmla="*/ 2359890 w 5326151"/>
                <a:gd name="connsiteY7300" fmla="*/ 2174633 h 5209198"/>
                <a:gd name="connsiteX7301" fmla="*/ 2355044 w 5326151"/>
                <a:gd name="connsiteY7301" fmla="*/ 2179479 h 5209198"/>
                <a:gd name="connsiteX7302" fmla="*/ 2350198 w 5326151"/>
                <a:gd name="connsiteY7302" fmla="*/ 2179479 h 5209198"/>
                <a:gd name="connsiteX7303" fmla="*/ 2350198 w 5326151"/>
                <a:gd name="connsiteY7303" fmla="*/ 2169787 h 5209198"/>
                <a:gd name="connsiteX7304" fmla="*/ 2359890 w 5326151"/>
                <a:gd name="connsiteY7304" fmla="*/ 2150403 h 5209198"/>
                <a:gd name="connsiteX7305" fmla="*/ 3845326 w 5326151"/>
                <a:gd name="connsiteY7305" fmla="*/ 2138730 h 5209198"/>
                <a:gd name="connsiteX7306" fmla="*/ 3855826 w 5326151"/>
                <a:gd name="connsiteY7306" fmla="*/ 2156491 h 5209198"/>
                <a:gd name="connsiteX7307" fmla="*/ 3830627 w 5326151"/>
                <a:gd name="connsiteY7307" fmla="*/ 2189925 h 5209198"/>
                <a:gd name="connsiteX7308" fmla="*/ 3696231 w 5326151"/>
                <a:gd name="connsiteY7308" fmla="*/ 2231718 h 5209198"/>
                <a:gd name="connsiteX7309" fmla="*/ 3729830 w 5326151"/>
                <a:gd name="connsiteY7309" fmla="*/ 2306944 h 5209198"/>
                <a:gd name="connsiteX7310" fmla="*/ 3797028 w 5326151"/>
                <a:gd name="connsiteY7310" fmla="*/ 2206642 h 5209198"/>
                <a:gd name="connsiteX7311" fmla="*/ 3822227 w 5326151"/>
                <a:gd name="connsiteY7311" fmla="*/ 2215001 h 5209198"/>
                <a:gd name="connsiteX7312" fmla="*/ 3813827 w 5326151"/>
                <a:gd name="connsiteY7312" fmla="*/ 2248435 h 5209198"/>
                <a:gd name="connsiteX7313" fmla="*/ 3780228 w 5326151"/>
                <a:gd name="connsiteY7313" fmla="*/ 2306944 h 5209198"/>
                <a:gd name="connsiteX7314" fmla="*/ 3805427 w 5326151"/>
                <a:gd name="connsiteY7314" fmla="*/ 2340378 h 5209198"/>
                <a:gd name="connsiteX7315" fmla="*/ 3805427 w 5326151"/>
                <a:gd name="connsiteY7315" fmla="*/ 2407246 h 5209198"/>
                <a:gd name="connsiteX7316" fmla="*/ 3771829 w 5326151"/>
                <a:gd name="connsiteY7316" fmla="*/ 2440680 h 5209198"/>
                <a:gd name="connsiteX7317" fmla="*/ 3763429 w 5326151"/>
                <a:gd name="connsiteY7317" fmla="*/ 2440680 h 5209198"/>
                <a:gd name="connsiteX7318" fmla="*/ 3738230 w 5326151"/>
                <a:gd name="connsiteY7318" fmla="*/ 2457397 h 5209198"/>
                <a:gd name="connsiteX7319" fmla="*/ 3721431 w 5326151"/>
                <a:gd name="connsiteY7319" fmla="*/ 2457397 h 5209198"/>
                <a:gd name="connsiteX7320" fmla="*/ 3696231 w 5326151"/>
                <a:gd name="connsiteY7320" fmla="*/ 2440680 h 5209198"/>
                <a:gd name="connsiteX7321" fmla="*/ 3687832 w 5326151"/>
                <a:gd name="connsiteY7321" fmla="*/ 2440680 h 5209198"/>
                <a:gd name="connsiteX7322" fmla="*/ 3654233 w 5326151"/>
                <a:gd name="connsiteY7322" fmla="*/ 2407246 h 5209198"/>
                <a:gd name="connsiteX7323" fmla="*/ 3654233 w 5326151"/>
                <a:gd name="connsiteY7323" fmla="*/ 2340378 h 5209198"/>
                <a:gd name="connsiteX7324" fmla="*/ 3679432 w 5326151"/>
                <a:gd name="connsiteY7324" fmla="*/ 2306944 h 5209198"/>
                <a:gd name="connsiteX7325" fmla="*/ 3654233 w 5326151"/>
                <a:gd name="connsiteY7325" fmla="*/ 2248435 h 5209198"/>
                <a:gd name="connsiteX7326" fmla="*/ 3637434 w 5326151"/>
                <a:gd name="connsiteY7326" fmla="*/ 2256793 h 5209198"/>
                <a:gd name="connsiteX7327" fmla="*/ 3629034 w 5326151"/>
                <a:gd name="connsiteY7327" fmla="*/ 2256793 h 5209198"/>
                <a:gd name="connsiteX7328" fmla="*/ 3603835 w 5326151"/>
                <a:gd name="connsiteY7328" fmla="*/ 2240076 h 5209198"/>
                <a:gd name="connsiteX7329" fmla="*/ 3629034 w 5326151"/>
                <a:gd name="connsiteY7329" fmla="*/ 2206642 h 5209198"/>
                <a:gd name="connsiteX7330" fmla="*/ 3822227 w 5326151"/>
                <a:gd name="connsiteY7330" fmla="*/ 2139774 h 5209198"/>
                <a:gd name="connsiteX7331" fmla="*/ 3845326 w 5326151"/>
                <a:gd name="connsiteY7331" fmla="*/ 2138730 h 5209198"/>
                <a:gd name="connsiteX7332" fmla="*/ 1269186 w 5326151"/>
                <a:gd name="connsiteY7332" fmla="*/ 2132156 h 5209198"/>
                <a:gd name="connsiteX7333" fmla="*/ 1242139 w 5326151"/>
                <a:gd name="connsiteY7333" fmla="*/ 2159218 h 5209198"/>
                <a:gd name="connsiteX7334" fmla="*/ 1242139 w 5326151"/>
                <a:gd name="connsiteY7334" fmla="*/ 2240404 h 5209198"/>
                <a:gd name="connsiteX7335" fmla="*/ 1668130 w 5326151"/>
                <a:gd name="connsiteY7335" fmla="*/ 2240404 h 5209198"/>
                <a:gd name="connsiteX7336" fmla="*/ 1668130 w 5326151"/>
                <a:gd name="connsiteY7336" fmla="*/ 2159218 h 5209198"/>
                <a:gd name="connsiteX7337" fmla="*/ 1634321 w 5326151"/>
                <a:gd name="connsiteY7337" fmla="*/ 2132156 h 5209198"/>
                <a:gd name="connsiteX7338" fmla="*/ 1620797 w 5326151"/>
                <a:gd name="connsiteY7338" fmla="*/ 2132156 h 5209198"/>
                <a:gd name="connsiteX7339" fmla="*/ 1620797 w 5326151"/>
                <a:gd name="connsiteY7339" fmla="*/ 2152453 h 5209198"/>
                <a:gd name="connsiteX7340" fmla="*/ 1593750 w 5326151"/>
                <a:gd name="connsiteY7340" fmla="*/ 2179515 h 5209198"/>
                <a:gd name="connsiteX7341" fmla="*/ 1566703 w 5326151"/>
                <a:gd name="connsiteY7341" fmla="*/ 2152453 h 5209198"/>
                <a:gd name="connsiteX7342" fmla="*/ 1566703 w 5326151"/>
                <a:gd name="connsiteY7342" fmla="*/ 2132156 h 5209198"/>
                <a:gd name="connsiteX7343" fmla="*/ 1526133 w 5326151"/>
                <a:gd name="connsiteY7343" fmla="*/ 2132156 h 5209198"/>
                <a:gd name="connsiteX7344" fmla="*/ 1526133 w 5326151"/>
                <a:gd name="connsiteY7344" fmla="*/ 2152453 h 5209198"/>
                <a:gd name="connsiteX7345" fmla="*/ 1499086 w 5326151"/>
                <a:gd name="connsiteY7345" fmla="*/ 2179515 h 5209198"/>
                <a:gd name="connsiteX7346" fmla="*/ 1472039 w 5326151"/>
                <a:gd name="connsiteY7346" fmla="*/ 2152453 h 5209198"/>
                <a:gd name="connsiteX7347" fmla="*/ 1472039 w 5326151"/>
                <a:gd name="connsiteY7347" fmla="*/ 2132156 h 5209198"/>
                <a:gd name="connsiteX7348" fmla="*/ 1431468 w 5326151"/>
                <a:gd name="connsiteY7348" fmla="*/ 2132156 h 5209198"/>
                <a:gd name="connsiteX7349" fmla="*/ 1431468 w 5326151"/>
                <a:gd name="connsiteY7349" fmla="*/ 2152453 h 5209198"/>
                <a:gd name="connsiteX7350" fmla="*/ 1404421 w 5326151"/>
                <a:gd name="connsiteY7350" fmla="*/ 2179515 h 5209198"/>
                <a:gd name="connsiteX7351" fmla="*/ 1384136 w 5326151"/>
                <a:gd name="connsiteY7351" fmla="*/ 2152453 h 5209198"/>
                <a:gd name="connsiteX7352" fmla="*/ 1384136 w 5326151"/>
                <a:gd name="connsiteY7352" fmla="*/ 2132156 h 5209198"/>
                <a:gd name="connsiteX7353" fmla="*/ 1336804 w 5326151"/>
                <a:gd name="connsiteY7353" fmla="*/ 2132156 h 5209198"/>
                <a:gd name="connsiteX7354" fmla="*/ 1336804 w 5326151"/>
                <a:gd name="connsiteY7354" fmla="*/ 2152453 h 5209198"/>
                <a:gd name="connsiteX7355" fmla="*/ 1316518 w 5326151"/>
                <a:gd name="connsiteY7355" fmla="*/ 2179515 h 5209198"/>
                <a:gd name="connsiteX7356" fmla="*/ 1289471 w 5326151"/>
                <a:gd name="connsiteY7356" fmla="*/ 2152453 h 5209198"/>
                <a:gd name="connsiteX7357" fmla="*/ 1289471 w 5326151"/>
                <a:gd name="connsiteY7357" fmla="*/ 2132156 h 5209198"/>
                <a:gd name="connsiteX7358" fmla="*/ 1269186 w 5326151"/>
                <a:gd name="connsiteY7358" fmla="*/ 2132156 h 5209198"/>
                <a:gd name="connsiteX7359" fmla="*/ 3914623 w 5326151"/>
                <a:gd name="connsiteY7359" fmla="*/ 2123057 h 5209198"/>
                <a:gd name="connsiteX7360" fmla="*/ 3965022 w 5326151"/>
                <a:gd name="connsiteY7360" fmla="*/ 2123057 h 5209198"/>
                <a:gd name="connsiteX7361" fmla="*/ 3973421 w 5326151"/>
                <a:gd name="connsiteY7361" fmla="*/ 2131416 h 5209198"/>
                <a:gd name="connsiteX7362" fmla="*/ 3965022 w 5326151"/>
                <a:gd name="connsiteY7362" fmla="*/ 2139774 h 5209198"/>
                <a:gd name="connsiteX7363" fmla="*/ 3914623 w 5326151"/>
                <a:gd name="connsiteY7363" fmla="*/ 2139774 h 5209198"/>
                <a:gd name="connsiteX7364" fmla="*/ 3906224 w 5326151"/>
                <a:gd name="connsiteY7364" fmla="*/ 2131416 h 5209198"/>
                <a:gd name="connsiteX7365" fmla="*/ 3914623 w 5326151"/>
                <a:gd name="connsiteY7365" fmla="*/ 2123057 h 5209198"/>
                <a:gd name="connsiteX7366" fmla="*/ 3494639 w 5326151"/>
                <a:gd name="connsiteY7366" fmla="*/ 2123057 h 5209198"/>
                <a:gd name="connsiteX7367" fmla="*/ 3545037 w 5326151"/>
                <a:gd name="connsiteY7367" fmla="*/ 2123057 h 5209198"/>
                <a:gd name="connsiteX7368" fmla="*/ 3553437 w 5326151"/>
                <a:gd name="connsiteY7368" fmla="*/ 2131416 h 5209198"/>
                <a:gd name="connsiteX7369" fmla="*/ 3545037 w 5326151"/>
                <a:gd name="connsiteY7369" fmla="*/ 2139774 h 5209198"/>
                <a:gd name="connsiteX7370" fmla="*/ 3494639 w 5326151"/>
                <a:gd name="connsiteY7370" fmla="*/ 2139774 h 5209198"/>
                <a:gd name="connsiteX7371" fmla="*/ 3486239 w 5326151"/>
                <a:gd name="connsiteY7371" fmla="*/ 2131416 h 5209198"/>
                <a:gd name="connsiteX7372" fmla="*/ 3494639 w 5326151"/>
                <a:gd name="connsiteY7372" fmla="*/ 2123057 h 5209198"/>
                <a:gd name="connsiteX7373" fmla="*/ 2529505 w 5326151"/>
                <a:gd name="connsiteY7373" fmla="*/ 2106787 h 5209198"/>
                <a:gd name="connsiteX7374" fmla="*/ 2539197 w 5326151"/>
                <a:gd name="connsiteY7374" fmla="*/ 2106787 h 5209198"/>
                <a:gd name="connsiteX7375" fmla="*/ 2553736 w 5326151"/>
                <a:gd name="connsiteY7375" fmla="*/ 2116480 h 5209198"/>
                <a:gd name="connsiteX7376" fmla="*/ 2558582 w 5326151"/>
                <a:gd name="connsiteY7376" fmla="*/ 2121326 h 5209198"/>
                <a:gd name="connsiteX7377" fmla="*/ 2553736 w 5326151"/>
                <a:gd name="connsiteY7377" fmla="*/ 2126172 h 5209198"/>
                <a:gd name="connsiteX7378" fmla="*/ 2548889 w 5326151"/>
                <a:gd name="connsiteY7378" fmla="*/ 2126172 h 5209198"/>
                <a:gd name="connsiteX7379" fmla="*/ 2534351 w 5326151"/>
                <a:gd name="connsiteY7379" fmla="*/ 2111634 h 5209198"/>
                <a:gd name="connsiteX7380" fmla="*/ 2529505 w 5326151"/>
                <a:gd name="connsiteY7380" fmla="*/ 2106787 h 5209198"/>
                <a:gd name="connsiteX7381" fmla="*/ 2316275 w 5326151"/>
                <a:gd name="connsiteY7381" fmla="*/ 2106787 h 5209198"/>
                <a:gd name="connsiteX7382" fmla="*/ 2325968 w 5326151"/>
                <a:gd name="connsiteY7382" fmla="*/ 2106787 h 5209198"/>
                <a:gd name="connsiteX7383" fmla="*/ 2321121 w 5326151"/>
                <a:gd name="connsiteY7383" fmla="*/ 2111634 h 5209198"/>
                <a:gd name="connsiteX7384" fmla="*/ 2301737 w 5326151"/>
                <a:gd name="connsiteY7384" fmla="*/ 2126172 h 5209198"/>
                <a:gd name="connsiteX7385" fmla="*/ 2296891 w 5326151"/>
                <a:gd name="connsiteY7385" fmla="*/ 2121326 h 5209198"/>
                <a:gd name="connsiteX7386" fmla="*/ 2296891 w 5326151"/>
                <a:gd name="connsiteY7386" fmla="*/ 2116480 h 5209198"/>
                <a:gd name="connsiteX7387" fmla="*/ 2316275 w 5326151"/>
                <a:gd name="connsiteY7387" fmla="*/ 2106787 h 5209198"/>
                <a:gd name="connsiteX7388" fmla="*/ 718388 w 5326151"/>
                <a:gd name="connsiteY7388" fmla="*/ 2098205 h 5209198"/>
                <a:gd name="connsiteX7389" fmla="*/ 731830 w 5326151"/>
                <a:gd name="connsiteY7389" fmla="*/ 2098205 h 5209198"/>
                <a:gd name="connsiteX7390" fmla="*/ 731830 w 5326151"/>
                <a:gd name="connsiteY7390" fmla="*/ 2104893 h 5209198"/>
                <a:gd name="connsiteX7391" fmla="*/ 711667 w 5326151"/>
                <a:gd name="connsiteY7391" fmla="*/ 2138333 h 5209198"/>
                <a:gd name="connsiteX7392" fmla="*/ 704945 w 5326151"/>
                <a:gd name="connsiteY7392" fmla="*/ 2145022 h 5209198"/>
                <a:gd name="connsiteX7393" fmla="*/ 698224 w 5326151"/>
                <a:gd name="connsiteY7393" fmla="*/ 2131645 h 5209198"/>
                <a:gd name="connsiteX7394" fmla="*/ 718388 w 5326151"/>
                <a:gd name="connsiteY7394" fmla="*/ 2098205 h 5209198"/>
                <a:gd name="connsiteX7395" fmla="*/ 536917 w 5326151"/>
                <a:gd name="connsiteY7395" fmla="*/ 2098205 h 5209198"/>
                <a:gd name="connsiteX7396" fmla="*/ 543638 w 5326151"/>
                <a:gd name="connsiteY7396" fmla="*/ 2098205 h 5209198"/>
                <a:gd name="connsiteX7397" fmla="*/ 563801 w 5326151"/>
                <a:gd name="connsiteY7397" fmla="*/ 2131645 h 5209198"/>
                <a:gd name="connsiteX7398" fmla="*/ 557080 w 5326151"/>
                <a:gd name="connsiteY7398" fmla="*/ 2145022 h 5209198"/>
                <a:gd name="connsiteX7399" fmla="*/ 550359 w 5326151"/>
                <a:gd name="connsiteY7399" fmla="*/ 2138333 h 5209198"/>
                <a:gd name="connsiteX7400" fmla="*/ 530196 w 5326151"/>
                <a:gd name="connsiteY7400" fmla="*/ 2104893 h 5209198"/>
                <a:gd name="connsiteX7401" fmla="*/ 536917 w 5326151"/>
                <a:gd name="connsiteY7401" fmla="*/ 2098205 h 5209198"/>
                <a:gd name="connsiteX7402" fmla="*/ 4404253 w 5326151"/>
                <a:gd name="connsiteY7402" fmla="*/ 2094463 h 5209198"/>
                <a:gd name="connsiteX7403" fmla="*/ 4380287 w 5326151"/>
                <a:gd name="connsiteY7403" fmla="*/ 2142346 h 5209198"/>
                <a:gd name="connsiteX7404" fmla="*/ 4542054 w 5326151"/>
                <a:gd name="connsiteY7404" fmla="*/ 2142346 h 5209198"/>
                <a:gd name="connsiteX7405" fmla="*/ 4679855 w 5326151"/>
                <a:gd name="connsiteY7405" fmla="*/ 2142346 h 5209198"/>
                <a:gd name="connsiteX7406" fmla="*/ 4841622 w 5326151"/>
                <a:gd name="connsiteY7406" fmla="*/ 2142346 h 5209198"/>
                <a:gd name="connsiteX7407" fmla="*/ 4817656 w 5326151"/>
                <a:gd name="connsiteY7407" fmla="*/ 2094463 h 5209198"/>
                <a:gd name="connsiteX7408" fmla="*/ 4404253 w 5326151"/>
                <a:gd name="connsiteY7408" fmla="*/ 2094463 h 5209198"/>
                <a:gd name="connsiteX7409" fmla="*/ 3845326 w 5326151"/>
                <a:gd name="connsiteY7409" fmla="*/ 2080220 h 5209198"/>
                <a:gd name="connsiteX7410" fmla="*/ 3855826 w 5326151"/>
                <a:gd name="connsiteY7410" fmla="*/ 2097982 h 5209198"/>
                <a:gd name="connsiteX7411" fmla="*/ 3830627 w 5326151"/>
                <a:gd name="connsiteY7411" fmla="*/ 2123057 h 5209198"/>
                <a:gd name="connsiteX7412" fmla="*/ 3637434 w 5326151"/>
                <a:gd name="connsiteY7412" fmla="*/ 2198284 h 5209198"/>
                <a:gd name="connsiteX7413" fmla="*/ 3629034 w 5326151"/>
                <a:gd name="connsiteY7413" fmla="*/ 2198284 h 5209198"/>
                <a:gd name="connsiteX7414" fmla="*/ 3603835 w 5326151"/>
                <a:gd name="connsiteY7414" fmla="*/ 2181567 h 5209198"/>
                <a:gd name="connsiteX7415" fmla="*/ 3629034 w 5326151"/>
                <a:gd name="connsiteY7415" fmla="*/ 2148133 h 5209198"/>
                <a:gd name="connsiteX7416" fmla="*/ 3822227 w 5326151"/>
                <a:gd name="connsiteY7416" fmla="*/ 2081265 h 5209198"/>
                <a:gd name="connsiteX7417" fmla="*/ 3845326 w 5326151"/>
                <a:gd name="connsiteY7417" fmla="*/ 2080220 h 5209198"/>
                <a:gd name="connsiteX7418" fmla="*/ 631013 w 5326151"/>
                <a:gd name="connsiteY7418" fmla="*/ 2071452 h 5209198"/>
                <a:gd name="connsiteX7419" fmla="*/ 637734 w 5326151"/>
                <a:gd name="connsiteY7419" fmla="*/ 2078140 h 5209198"/>
                <a:gd name="connsiteX7420" fmla="*/ 637734 w 5326151"/>
                <a:gd name="connsiteY7420" fmla="*/ 2118269 h 5209198"/>
                <a:gd name="connsiteX7421" fmla="*/ 631013 w 5326151"/>
                <a:gd name="connsiteY7421" fmla="*/ 2124957 h 5209198"/>
                <a:gd name="connsiteX7422" fmla="*/ 624292 w 5326151"/>
                <a:gd name="connsiteY7422" fmla="*/ 2118269 h 5209198"/>
                <a:gd name="connsiteX7423" fmla="*/ 624292 w 5326151"/>
                <a:gd name="connsiteY7423" fmla="*/ 2078140 h 5209198"/>
                <a:gd name="connsiteX7424" fmla="*/ 631013 w 5326151"/>
                <a:gd name="connsiteY7424" fmla="*/ 2071452 h 5209198"/>
                <a:gd name="connsiteX7425" fmla="*/ 1316518 w 5326151"/>
                <a:gd name="connsiteY7425" fmla="*/ 2064501 h 5209198"/>
                <a:gd name="connsiteX7426" fmla="*/ 1336804 w 5326151"/>
                <a:gd name="connsiteY7426" fmla="*/ 2098328 h 5209198"/>
                <a:gd name="connsiteX7427" fmla="*/ 1336804 w 5326151"/>
                <a:gd name="connsiteY7427" fmla="*/ 2111860 h 5209198"/>
                <a:gd name="connsiteX7428" fmla="*/ 1384136 w 5326151"/>
                <a:gd name="connsiteY7428" fmla="*/ 2111860 h 5209198"/>
                <a:gd name="connsiteX7429" fmla="*/ 1384136 w 5326151"/>
                <a:gd name="connsiteY7429" fmla="*/ 2098328 h 5209198"/>
                <a:gd name="connsiteX7430" fmla="*/ 1404421 w 5326151"/>
                <a:gd name="connsiteY7430" fmla="*/ 2064501 h 5209198"/>
                <a:gd name="connsiteX7431" fmla="*/ 1431468 w 5326151"/>
                <a:gd name="connsiteY7431" fmla="*/ 2098328 h 5209198"/>
                <a:gd name="connsiteX7432" fmla="*/ 1431468 w 5326151"/>
                <a:gd name="connsiteY7432" fmla="*/ 2111860 h 5209198"/>
                <a:gd name="connsiteX7433" fmla="*/ 1472039 w 5326151"/>
                <a:gd name="connsiteY7433" fmla="*/ 2111860 h 5209198"/>
                <a:gd name="connsiteX7434" fmla="*/ 1472039 w 5326151"/>
                <a:gd name="connsiteY7434" fmla="*/ 2098328 h 5209198"/>
                <a:gd name="connsiteX7435" fmla="*/ 1499086 w 5326151"/>
                <a:gd name="connsiteY7435" fmla="*/ 2064501 h 5209198"/>
                <a:gd name="connsiteX7436" fmla="*/ 1526133 w 5326151"/>
                <a:gd name="connsiteY7436" fmla="*/ 2098328 h 5209198"/>
                <a:gd name="connsiteX7437" fmla="*/ 1526133 w 5326151"/>
                <a:gd name="connsiteY7437" fmla="*/ 2111860 h 5209198"/>
                <a:gd name="connsiteX7438" fmla="*/ 1566703 w 5326151"/>
                <a:gd name="connsiteY7438" fmla="*/ 2111860 h 5209198"/>
                <a:gd name="connsiteX7439" fmla="*/ 1566703 w 5326151"/>
                <a:gd name="connsiteY7439" fmla="*/ 2098328 h 5209198"/>
                <a:gd name="connsiteX7440" fmla="*/ 1593750 w 5326151"/>
                <a:gd name="connsiteY7440" fmla="*/ 2064501 h 5209198"/>
                <a:gd name="connsiteX7441" fmla="*/ 1620797 w 5326151"/>
                <a:gd name="connsiteY7441" fmla="*/ 2098328 h 5209198"/>
                <a:gd name="connsiteX7442" fmla="*/ 1620797 w 5326151"/>
                <a:gd name="connsiteY7442" fmla="*/ 2111860 h 5209198"/>
                <a:gd name="connsiteX7443" fmla="*/ 1634321 w 5326151"/>
                <a:gd name="connsiteY7443" fmla="*/ 2111860 h 5209198"/>
                <a:gd name="connsiteX7444" fmla="*/ 1688415 w 5326151"/>
                <a:gd name="connsiteY7444" fmla="*/ 2159218 h 5209198"/>
                <a:gd name="connsiteX7445" fmla="*/ 1688415 w 5326151"/>
                <a:gd name="connsiteY7445" fmla="*/ 2531322 h 5209198"/>
                <a:gd name="connsiteX7446" fmla="*/ 1634321 w 5326151"/>
                <a:gd name="connsiteY7446" fmla="*/ 2585446 h 5209198"/>
                <a:gd name="connsiteX7447" fmla="*/ 1269186 w 5326151"/>
                <a:gd name="connsiteY7447" fmla="*/ 2585446 h 5209198"/>
                <a:gd name="connsiteX7448" fmla="*/ 1221854 w 5326151"/>
                <a:gd name="connsiteY7448" fmla="*/ 2531322 h 5209198"/>
                <a:gd name="connsiteX7449" fmla="*/ 1221854 w 5326151"/>
                <a:gd name="connsiteY7449" fmla="*/ 2159218 h 5209198"/>
                <a:gd name="connsiteX7450" fmla="*/ 1269186 w 5326151"/>
                <a:gd name="connsiteY7450" fmla="*/ 2111860 h 5209198"/>
                <a:gd name="connsiteX7451" fmla="*/ 1289471 w 5326151"/>
                <a:gd name="connsiteY7451" fmla="*/ 2111860 h 5209198"/>
                <a:gd name="connsiteX7452" fmla="*/ 1289471 w 5326151"/>
                <a:gd name="connsiteY7452" fmla="*/ 2098328 h 5209198"/>
                <a:gd name="connsiteX7453" fmla="*/ 1316518 w 5326151"/>
                <a:gd name="connsiteY7453" fmla="*/ 2064501 h 5209198"/>
                <a:gd name="connsiteX7454" fmla="*/ 231710 w 5326151"/>
                <a:gd name="connsiteY7454" fmla="*/ 2057229 h 5209198"/>
                <a:gd name="connsiteX7455" fmla="*/ 269917 w 5326151"/>
                <a:gd name="connsiteY7455" fmla="*/ 2105281 h 5209198"/>
                <a:gd name="connsiteX7456" fmla="*/ 231710 w 5326151"/>
                <a:gd name="connsiteY7456" fmla="*/ 2143722 h 5209198"/>
                <a:gd name="connsiteX7457" fmla="*/ 183950 w 5326151"/>
                <a:gd name="connsiteY7457" fmla="*/ 2105281 h 5209198"/>
                <a:gd name="connsiteX7458" fmla="*/ 231710 w 5326151"/>
                <a:gd name="connsiteY7458" fmla="*/ 2057229 h 5209198"/>
                <a:gd name="connsiteX7459" fmla="*/ 2548889 w 5326151"/>
                <a:gd name="connsiteY7459" fmla="*/ 2043788 h 5209198"/>
                <a:gd name="connsiteX7460" fmla="*/ 2573120 w 5326151"/>
                <a:gd name="connsiteY7460" fmla="*/ 2043788 h 5209198"/>
                <a:gd name="connsiteX7461" fmla="*/ 2577966 w 5326151"/>
                <a:gd name="connsiteY7461" fmla="*/ 2048634 h 5209198"/>
                <a:gd name="connsiteX7462" fmla="*/ 2573120 w 5326151"/>
                <a:gd name="connsiteY7462" fmla="*/ 2053480 h 5209198"/>
                <a:gd name="connsiteX7463" fmla="*/ 2548889 w 5326151"/>
                <a:gd name="connsiteY7463" fmla="*/ 2053480 h 5209198"/>
                <a:gd name="connsiteX7464" fmla="*/ 2544043 w 5326151"/>
                <a:gd name="connsiteY7464" fmla="*/ 2048634 h 5209198"/>
                <a:gd name="connsiteX7465" fmla="*/ 2548889 w 5326151"/>
                <a:gd name="connsiteY7465" fmla="*/ 2043788 h 5209198"/>
                <a:gd name="connsiteX7466" fmla="*/ 2282352 w 5326151"/>
                <a:gd name="connsiteY7466" fmla="*/ 2043788 h 5209198"/>
                <a:gd name="connsiteX7467" fmla="*/ 2301737 w 5326151"/>
                <a:gd name="connsiteY7467" fmla="*/ 2043788 h 5209198"/>
                <a:gd name="connsiteX7468" fmla="*/ 2306583 w 5326151"/>
                <a:gd name="connsiteY7468" fmla="*/ 2048634 h 5209198"/>
                <a:gd name="connsiteX7469" fmla="*/ 2301737 w 5326151"/>
                <a:gd name="connsiteY7469" fmla="*/ 2053480 h 5209198"/>
                <a:gd name="connsiteX7470" fmla="*/ 2282352 w 5326151"/>
                <a:gd name="connsiteY7470" fmla="*/ 2053480 h 5209198"/>
                <a:gd name="connsiteX7471" fmla="*/ 2277506 w 5326151"/>
                <a:gd name="connsiteY7471" fmla="*/ 2048634 h 5209198"/>
                <a:gd name="connsiteX7472" fmla="*/ 2282352 w 5326151"/>
                <a:gd name="connsiteY7472" fmla="*/ 2043788 h 5209198"/>
                <a:gd name="connsiteX7473" fmla="*/ 4178594 w 5326151"/>
                <a:gd name="connsiteY7473" fmla="*/ 2039804 h 5209198"/>
                <a:gd name="connsiteX7474" fmla="*/ 4114975 w 5326151"/>
                <a:gd name="connsiteY7474" fmla="*/ 2105255 h 5209198"/>
                <a:gd name="connsiteX7475" fmla="*/ 4178594 w 5326151"/>
                <a:gd name="connsiteY7475" fmla="*/ 2170706 h 5209198"/>
                <a:gd name="connsiteX7476" fmla="*/ 4242212 w 5326151"/>
                <a:gd name="connsiteY7476" fmla="*/ 2105255 h 5209198"/>
                <a:gd name="connsiteX7477" fmla="*/ 4178594 w 5326151"/>
                <a:gd name="connsiteY7477" fmla="*/ 2039804 h 5209198"/>
                <a:gd name="connsiteX7478" fmla="*/ 2466505 w 5326151"/>
                <a:gd name="connsiteY7478" fmla="*/ 2038942 h 5209198"/>
                <a:gd name="connsiteX7479" fmla="*/ 2437429 w 5326151"/>
                <a:gd name="connsiteY7479" fmla="*/ 2126172 h 5209198"/>
                <a:gd name="connsiteX7480" fmla="*/ 2514967 w 5326151"/>
                <a:gd name="connsiteY7480" fmla="*/ 2038942 h 5209198"/>
                <a:gd name="connsiteX7481" fmla="*/ 2466505 w 5326151"/>
                <a:gd name="connsiteY7481" fmla="*/ 2038942 h 5209198"/>
                <a:gd name="connsiteX7482" fmla="*/ 2398659 w 5326151"/>
                <a:gd name="connsiteY7482" fmla="*/ 2038942 h 5209198"/>
                <a:gd name="connsiteX7483" fmla="*/ 2427736 w 5326151"/>
                <a:gd name="connsiteY7483" fmla="*/ 2131018 h 5209198"/>
                <a:gd name="connsiteX7484" fmla="*/ 2456813 w 5326151"/>
                <a:gd name="connsiteY7484" fmla="*/ 2038942 h 5209198"/>
                <a:gd name="connsiteX7485" fmla="*/ 2335660 w 5326151"/>
                <a:gd name="connsiteY7485" fmla="*/ 2038942 h 5209198"/>
                <a:gd name="connsiteX7486" fmla="*/ 2413198 w 5326151"/>
                <a:gd name="connsiteY7486" fmla="*/ 2126172 h 5209198"/>
                <a:gd name="connsiteX7487" fmla="*/ 2384121 w 5326151"/>
                <a:gd name="connsiteY7487" fmla="*/ 2038942 h 5209198"/>
                <a:gd name="connsiteX7488" fmla="*/ 2335660 w 5326151"/>
                <a:gd name="connsiteY7488" fmla="*/ 2038942 h 5209198"/>
                <a:gd name="connsiteX7489" fmla="*/ 1977662 w 5326151"/>
                <a:gd name="connsiteY7489" fmla="*/ 2036379 h 5209198"/>
                <a:gd name="connsiteX7490" fmla="*/ 1996531 w 5326151"/>
                <a:gd name="connsiteY7490" fmla="*/ 2055192 h 5209198"/>
                <a:gd name="connsiteX7491" fmla="*/ 1977662 w 5326151"/>
                <a:gd name="connsiteY7491" fmla="*/ 2074005 h 5209198"/>
                <a:gd name="connsiteX7492" fmla="*/ 1958792 w 5326151"/>
                <a:gd name="connsiteY7492" fmla="*/ 2055192 h 5209198"/>
                <a:gd name="connsiteX7493" fmla="*/ 1977662 w 5326151"/>
                <a:gd name="connsiteY7493" fmla="*/ 2036379 h 5209198"/>
                <a:gd name="connsiteX7494" fmla="*/ 1902184 w 5326151"/>
                <a:gd name="connsiteY7494" fmla="*/ 2036379 h 5209198"/>
                <a:gd name="connsiteX7495" fmla="*/ 1921053 w 5326151"/>
                <a:gd name="connsiteY7495" fmla="*/ 2055192 h 5209198"/>
                <a:gd name="connsiteX7496" fmla="*/ 1902184 w 5326151"/>
                <a:gd name="connsiteY7496" fmla="*/ 2074005 h 5209198"/>
                <a:gd name="connsiteX7497" fmla="*/ 1889605 w 5326151"/>
                <a:gd name="connsiteY7497" fmla="*/ 2055192 h 5209198"/>
                <a:gd name="connsiteX7498" fmla="*/ 1902184 w 5326151"/>
                <a:gd name="connsiteY7498" fmla="*/ 2036379 h 5209198"/>
                <a:gd name="connsiteX7499" fmla="*/ 1832996 w 5326151"/>
                <a:gd name="connsiteY7499" fmla="*/ 2036379 h 5209198"/>
                <a:gd name="connsiteX7500" fmla="*/ 1851866 w 5326151"/>
                <a:gd name="connsiteY7500" fmla="*/ 2055192 h 5209198"/>
                <a:gd name="connsiteX7501" fmla="*/ 1832996 w 5326151"/>
                <a:gd name="connsiteY7501" fmla="*/ 2074005 h 5209198"/>
                <a:gd name="connsiteX7502" fmla="*/ 1814127 w 5326151"/>
                <a:gd name="connsiteY7502" fmla="*/ 2055192 h 5209198"/>
                <a:gd name="connsiteX7503" fmla="*/ 1832996 w 5326151"/>
                <a:gd name="connsiteY7503" fmla="*/ 2036379 h 5209198"/>
                <a:gd name="connsiteX7504" fmla="*/ 3845326 w 5326151"/>
                <a:gd name="connsiteY7504" fmla="*/ 2021711 h 5209198"/>
                <a:gd name="connsiteX7505" fmla="*/ 3855826 w 5326151"/>
                <a:gd name="connsiteY7505" fmla="*/ 2039473 h 5209198"/>
                <a:gd name="connsiteX7506" fmla="*/ 3830627 w 5326151"/>
                <a:gd name="connsiteY7506" fmla="*/ 2064548 h 5209198"/>
                <a:gd name="connsiteX7507" fmla="*/ 3637434 w 5326151"/>
                <a:gd name="connsiteY7507" fmla="*/ 2139774 h 5209198"/>
                <a:gd name="connsiteX7508" fmla="*/ 3629034 w 5326151"/>
                <a:gd name="connsiteY7508" fmla="*/ 2139774 h 5209198"/>
                <a:gd name="connsiteX7509" fmla="*/ 3603835 w 5326151"/>
                <a:gd name="connsiteY7509" fmla="*/ 2123057 h 5209198"/>
                <a:gd name="connsiteX7510" fmla="*/ 3629034 w 5326151"/>
                <a:gd name="connsiteY7510" fmla="*/ 2089624 h 5209198"/>
                <a:gd name="connsiteX7511" fmla="*/ 3822227 w 5326151"/>
                <a:gd name="connsiteY7511" fmla="*/ 2022756 h 5209198"/>
                <a:gd name="connsiteX7512" fmla="*/ 3845326 w 5326151"/>
                <a:gd name="connsiteY7512" fmla="*/ 2021711 h 5209198"/>
                <a:gd name="connsiteX7513" fmla="*/ 231710 w 5326151"/>
                <a:gd name="connsiteY7513" fmla="*/ 2018788 h 5209198"/>
                <a:gd name="connsiteX7514" fmla="*/ 145743 w 5326151"/>
                <a:gd name="connsiteY7514" fmla="*/ 2105281 h 5209198"/>
                <a:gd name="connsiteX7515" fmla="*/ 231710 w 5326151"/>
                <a:gd name="connsiteY7515" fmla="*/ 2191773 h 5209198"/>
                <a:gd name="connsiteX7516" fmla="*/ 317677 w 5326151"/>
                <a:gd name="connsiteY7516" fmla="*/ 2105281 h 5209198"/>
                <a:gd name="connsiteX7517" fmla="*/ 231710 w 5326151"/>
                <a:gd name="connsiteY7517" fmla="*/ 2018788 h 5209198"/>
                <a:gd name="connsiteX7518" fmla="*/ 4178594 w 5326151"/>
                <a:gd name="connsiteY7518" fmla="*/ 2009595 h 5209198"/>
                <a:gd name="connsiteX7519" fmla="*/ 4247106 w 5326151"/>
                <a:gd name="connsiteY7519" fmla="*/ 2039804 h 5209198"/>
                <a:gd name="connsiteX7520" fmla="*/ 4247106 w 5326151"/>
                <a:gd name="connsiteY7520" fmla="*/ 2175741 h 5209198"/>
                <a:gd name="connsiteX7521" fmla="*/ 4178594 w 5326151"/>
                <a:gd name="connsiteY7521" fmla="*/ 2246227 h 5209198"/>
                <a:gd name="connsiteX7522" fmla="*/ 4110082 w 5326151"/>
                <a:gd name="connsiteY7522" fmla="*/ 2175741 h 5209198"/>
                <a:gd name="connsiteX7523" fmla="*/ 4110082 w 5326151"/>
                <a:gd name="connsiteY7523" fmla="*/ 2039804 h 5209198"/>
                <a:gd name="connsiteX7524" fmla="*/ 4178594 w 5326151"/>
                <a:gd name="connsiteY7524" fmla="*/ 2009595 h 5209198"/>
                <a:gd name="connsiteX7525" fmla="*/ 3931423 w 5326151"/>
                <a:gd name="connsiteY7525" fmla="*/ 2006039 h 5209198"/>
                <a:gd name="connsiteX7526" fmla="*/ 3939822 w 5326151"/>
                <a:gd name="connsiteY7526" fmla="*/ 2006039 h 5209198"/>
                <a:gd name="connsiteX7527" fmla="*/ 3939822 w 5326151"/>
                <a:gd name="connsiteY7527" fmla="*/ 2022756 h 5209198"/>
                <a:gd name="connsiteX7528" fmla="*/ 3897824 w 5326151"/>
                <a:gd name="connsiteY7528" fmla="*/ 2047831 h 5209198"/>
                <a:gd name="connsiteX7529" fmla="*/ 3889424 w 5326151"/>
                <a:gd name="connsiteY7529" fmla="*/ 2047831 h 5209198"/>
                <a:gd name="connsiteX7530" fmla="*/ 3881025 w 5326151"/>
                <a:gd name="connsiteY7530" fmla="*/ 2039473 h 5209198"/>
                <a:gd name="connsiteX7531" fmla="*/ 3889424 w 5326151"/>
                <a:gd name="connsiteY7531" fmla="*/ 2031114 h 5209198"/>
                <a:gd name="connsiteX7532" fmla="*/ 3931423 w 5326151"/>
                <a:gd name="connsiteY7532" fmla="*/ 2006039 h 5209198"/>
                <a:gd name="connsiteX7533" fmla="*/ 3519838 w 5326151"/>
                <a:gd name="connsiteY7533" fmla="*/ 2006039 h 5209198"/>
                <a:gd name="connsiteX7534" fmla="*/ 3528238 w 5326151"/>
                <a:gd name="connsiteY7534" fmla="*/ 2006039 h 5209198"/>
                <a:gd name="connsiteX7535" fmla="*/ 3570236 w 5326151"/>
                <a:gd name="connsiteY7535" fmla="*/ 2031114 h 5209198"/>
                <a:gd name="connsiteX7536" fmla="*/ 3578636 w 5326151"/>
                <a:gd name="connsiteY7536" fmla="*/ 2039473 h 5209198"/>
                <a:gd name="connsiteX7537" fmla="*/ 3570236 w 5326151"/>
                <a:gd name="connsiteY7537" fmla="*/ 2047831 h 5209198"/>
                <a:gd name="connsiteX7538" fmla="*/ 3561836 w 5326151"/>
                <a:gd name="connsiteY7538" fmla="*/ 2047831 h 5209198"/>
                <a:gd name="connsiteX7539" fmla="*/ 3519838 w 5326151"/>
                <a:gd name="connsiteY7539" fmla="*/ 2022756 h 5209198"/>
                <a:gd name="connsiteX7540" fmla="*/ 3519838 w 5326151"/>
                <a:gd name="connsiteY7540" fmla="*/ 2006039 h 5209198"/>
                <a:gd name="connsiteX7541" fmla="*/ 2500428 w 5326151"/>
                <a:gd name="connsiteY7541" fmla="*/ 2005019 h 5209198"/>
                <a:gd name="connsiteX7542" fmla="*/ 2476198 w 5326151"/>
                <a:gd name="connsiteY7542" fmla="*/ 2029249 h 5209198"/>
                <a:gd name="connsiteX7543" fmla="*/ 2519813 w 5326151"/>
                <a:gd name="connsiteY7543" fmla="*/ 2029249 h 5209198"/>
                <a:gd name="connsiteX7544" fmla="*/ 2427736 w 5326151"/>
                <a:gd name="connsiteY7544" fmla="*/ 2005019 h 5209198"/>
                <a:gd name="connsiteX7545" fmla="*/ 2403506 w 5326151"/>
                <a:gd name="connsiteY7545" fmla="*/ 2029249 h 5209198"/>
                <a:gd name="connsiteX7546" fmla="*/ 2451967 w 5326151"/>
                <a:gd name="connsiteY7546" fmla="*/ 2029249 h 5209198"/>
                <a:gd name="connsiteX7547" fmla="*/ 2427736 w 5326151"/>
                <a:gd name="connsiteY7547" fmla="*/ 2005019 h 5209198"/>
                <a:gd name="connsiteX7548" fmla="*/ 2355044 w 5326151"/>
                <a:gd name="connsiteY7548" fmla="*/ 2005019 h 5209198"/>
                <a:gd name="connsiteX7549" fmla="*/ 2335660 w 5326151"/>
                <a:gd name="connsiteY7549" fmla="*/ 2029249 h 5209198"/>
                <a:gd name="connsiteX7550" fmla="*/ 2379275 w 5326151"/>
                <a:gd name="connsiteY7550" fmla="*/ 2029249 h 5209198"/>
                <a:gd name="connsiteX7551" fmla="*/ 2355044 w 5326151"/>
                <a:gd name="connsiteY7551" fmla="*/ 2005019 h 5209198"/>
                <a:gd name="connsiteX7552" fmla="*/ 3727730 w 5326151"/>
                <a:gd name="connsiteY7552" fmla="*/ 2004994 h 5209198"/>
                <a:gd name="connsiteX7553" fmla="*/ 3738230 w 5326151"/>
                <a:gd name="connsiteY7553" fmla="*/ 2022756 h 5209198"/>
                <a:gd name="connsiteX7554" fmla="*/ 3713031 w 5326151"/>
                <a:gd name="connsiteY7554" fmla="*/ 2047831 h 5209198"/>
                <a:gd name="connsiteX7555" fmla="*/ 3637434 w 5326151"/>
                <a:gd name="connsiteY7555" fmla="*/ 2081265 h 5209198"/>
                <a:gd name="connsiteX7556" fmla="*/ 3629034 w 5326151"/>
                <a:gd name="connsiteY7556" fmla="*/ 2081265 h 5209198"/>
                <a:gd name="connsiteX7557" fmla="*/ 3603835 w 5326151"/>
                <a:gd name="connsiteY7557" fmla="*/ 2064548 h 5209198"/>
                <a:gd name="connsiteX7558" fmla="*/ 3629034 w 5326151"/>
                <a:gd name="connsiteY7558" fmla="*/ 2031114 h 5209198"/>
                <a:gd name="connsiteX7559" fmla="*/ 3704631 w 5326151"/>
                <a:gd name="connsiteY7559" fmla="*/ 2006039 h 5209198"/>
                <a:gd name="connsiteX7560" fmla="*/ 3727730 w 5326151"/>
                <a:gd name="connsiteY7560" fmla="*/ 2004994 h 5209198"/>
                <a:gd name="connsiteX7561" fmla="*/ 2437429 w 5326151"/>
                <a:gd name="connsiteY7561" fmla="*/ 2000173 h 5209198"/>
                <a:gd name="connsiteX7562" fmla="*/ 2466505 w 5326151"/>
                <a:gd name="connsiteY7562" fmla="*/ 2029249 h 5209198"/>
                <a:gd name="connsiteX7563" fmla="*/ 2490736 w 5326151"/>
                <a:gd name="connsiteY7563" fmla="*/ 2000173 h 5209198"/>
                <a:gd name="connsiteX7564" fmla="*/ 2437429 w 5326151"/>
                <a:gd name="connsiteY7564" fmla="*/ 2000173 h 5209198"/>
                <a:gd name="connsiteX7565" fmla="*/ 2364737 w 5326151"/>
                <a:gd name="connsiteY7565" fmla="*/ 2000173 h 5209198"/>
                <a:gd name="connsiteX7566" fmla="*/ 2388967 w 5326151"/>
                <a:gd name="connsiteY7566" fmla="*/ 2029249 h 5209198"/>
                <a:gd name="connsiteX7567" fmla="*/ 2413198 w 5326151"/>
                <a:gd name="connsiteY7567" fmla="*/ 2000173 h 5209198"/>
                <a:gd name="connsiteX7568" fmla="*/ 2364737 w 5326151"/>
                <a:gd name="connsiteY7568" fmla="*/ 2000173 h 5209198"/>
                <a:gd name="connsiteX7569" fmla="*/ 866538 w 5326151"/>
                <a:gd name="connsiteY7569" fmla="*/ 2000014 h 5209198"/>
                <a:gd name="connsiteX7570" fmla="*/ 866538 w 5326151"/>
                <a:gd name="connsiteY7570" fmla="*/ 2005999 h 5209198"/>
                <a:gd name="connsiteX7571" fmla="*/ 992356 w 5326151"/>
                <a:gd name="connsiteY7571" fmla="*/ 2005999 h 5209198"/>
                <a:gd name="connsiteX7572" fmla="*/ 992356 w 5326151"/>
                <a:gd name="connsiteY7572" fmla="*/ 2000014 h 5209198"/>
                <a:gd name="connsiteX7573" fmla="*/ 866538 w 5326151"/>
                <a:gd name="connsiteY7573" fmla="*/ 2000014 h 5209198"/>
                <a:gd name="connsiteX7574" fmla="*/ 698780 w 5326151"/>
                <a:gd name="connsiteY7574" fmla="*/ 2000014 h 5209198"/>
                <a:gd name="connsiteX7575" fmla="*/ 698780 w 5326151"/>
                <a:gd name="connsiteY7575" fmla="*/ 2011984 h 5209198"/>
                <a:gd name="connsiteX7576" fmla="*/ 722745 w 5326151"/>
                <a:gd name="connsiteY7576" fmla="*/ 2023955 h 5209198"/>
                <a:gd name="connsiteX7577" fmla="*/ 1136149 w 5326151"/>
                <a:gd name="connsiteY7577" fmla="*/ 2023955 h 5209198"/>
                <a:gd name="connsiteX7578" fmla="*/ 1166106 w 5326151"/>
                <a:gd name="connsiteY7578" fmla="*/ 2011984 h 5209198"/>
                <a:gd name="connsiteX7579" fmla="*/ 1166106 w 5326151"/>
                <a:gd name="connsiteY7579" fmla="*/ 2000014 h 5209198"/>
                <a:gd name="connsiteX7580" fmla="*/ 1004339 w 5326151"/>
                <a:gd name="connsiteY7580" fmla="*/ 2000014 h 5209198"/>
                <a:gd name="connsiteX7581" fmla="*/ 1004339 w 5326151"/>
                <a:gd name="connsiteY7581" fmla="*/ 2011984 h 5209198"/>
                <a:gd name="connsiteX7582" fmla="*/ 998348 w 5326151"/>
                <a:gd name="connsiteY7582" fmla="*/ 2017970 h 5209198"/>
                <a:gd name="connsiteX7583" fmla="*/ 860546 w 5326151"/>
                <a:gd name="connsiteY7583" fmla="*/ 2017970 h 5209198"/>
                <a:gd name="connsiteX7584" fmla="*/ 854555 w 5326151"/>
                <a:gd name="connsiteY7584" fmla="*/ 2011984 h 5209198"/>
                <a:gd name="connsiteX7585" fmla="*/ 854555 w 5326151"/>
                <a:gd name="connsiteY7585" fmla="*/ 2000014 h 5209198"/>
                <a:gd name="connsiteX7586" fmla="*/ 698780 w 5326151"/>
                <a:gd name="connsiteY7586" fmla="*/ 2000014 h 5209198"/>
                <a:gd name="connsiteX7587" fmla="*/ 231710 w 5326151"/>
                <a:gd name="connsiteY7587" fmla="*/ 1999568 h 5209198"/>
                <a:gd name="connsiteX7588" fmla="*/ 336781 w 5326151"/>
                <a:gd name="connsiteY7588" fmla="*/ 2105281 h 5209198"/>
                <a:gd name="connsiteX7589" fmla="*/ 231710 w 5326151"/>
                <a:gd name="connsiteY7589" fmla="*/ 2210994 h 5209198"/>
                <a:gd name="connsiteX7590" fmla="*/ 126639 w 5326151"/>
                <a:gd name="connsiteY7590" fmla="*/ 2105281 h 5209198"/>
                <a:gd name="connsiteX7591" fmla="*/ 231710 w 5326151"/>
                <a:gd name="connsiteY7591" fmla="*/ 1999568 h 5209198"/>
                <a:gd name="connsiteX7592" fmla="*/ 3290523 w 5326151"/>
                <a:gd name="connsiteY7592" fmla="*/ 1994698 h 5209198"/>
                <a:gd name="connsiteX7593" fmla="*/ 3296286 w 5326151"/>
                <a:gd name="connsiteY7593" fmla="*/ 2000491 h 5209198"/>
                <a:gd name="connsiteX7594" fmla="*/ 3296286 w 5326151"/>
                <a:gd name="connsiteY7594" fmla="*/ 2006284 h 5209198"/>
                <a:gd name="connsiteX7595" fmla="*/ 3313576 w 5326151"/>
                <a:gd name="connsiteY7595" fmla="*/ 2029455 h 5209198"/>
                <a:gd name="connsiteX7596" fmla="*/ 3307813 w 5326151"/>
                <a:gd name="connsiteY7596" fmla="*/ 2035248 h 5209198"/>
                <a:gd name="connsiteX7597" fmla="*/ 3302049 w 5326151"/>
                <a:gd name="connsiteY7597" fmla="*/ 2029455 h 5209198"/>
                <a:gd name="connsiteX7598" fmla="*/ 3290523 w 5326151"/>
                <a:gd name="connsiteY7598" fmla="*/ 2017869 h 5209198"/>
                <a:gd name="connsiteX7599" fmla="*/ 3278996 w 5326151"/>
                <a:gd name="connsiteY7599" fmla="*/ 2029455 h 5209198"/>
                <a:gd name="connsiteX7600" fmla="*/ 3290523 w 5326151"/>
                <a:gd name="connsiteY7600" fmla="*/ 2046834 h 5209198"/>
                <a:gd name="connsiteX7601" fmla="*/ 3313576 w 5326151"/>
                <a:gd name="connsiteY7601" fmla="*/ 2070005 h 5209198"/>
                <a:gd name="connsiteX7602" fmla="*/ 3296286 w 5326151"/>
                <a:gd name="connsiteY7602" fmla="*/ 2093176 h 5209198"/>
                <a:gd name="connsiteX7603" fmla="*/ 3296286 w 5326151"/>
                <a:gd name="connsiteY7603" fmla="*/ 2098969 h 5209198"/>
                <a:gd name="connsiteX7604" fmla="*/ 3290523 w 5326151"/>
                <a:gd name="connsiteY7604" fmla="*/ 2104762 h 5209198"/>
                <a:gd name="connsiteX7605" fmla="*/ 3284759 w 5326151"/>
                <a:gd name="connsiteY7605" fmla="*/ 2098969 h 5209198"/>
                <a:gd name="connsiteX7606" fmla="*/ 3284759 w 5326151"/>
                <a:gd name="connsiteY7606" fmla="*/ 2093176 h 5209198"/>
                <a:gd name="connsiteX7607" fmla="*/ 3267470 w 5326151"/>
                <a:gd name="connsiteY7607" fmla="*/ 2070005 h 5209198"/>
                <a:gd name="connsiteX7608" fmla="*/ 3273233 w 5326151"/>
                <a:gd name="connsiteY7608" fmla="*/ 2064212 h 5209198"/>
                <a:gd name="connsiteX7609" fmla="*/ 3278996 w 5326151"/>
                <a:gd name="connsiteY7609" fmla="*/ 2070005 h 5209198"/>
                <a:gd name="connsiteX7610" fmla="*/ 3290523 w 5326151"/>
                <a:gd name="connsiteY7610" fmla="*/ 2081591 h 5209198"/>
                <a:gd name="connsiteX7611" fmla="*/ 3302049 w 5326151"/>
                <a:gd name="connsiteY7611" fmla="*/ 2070005 h 5209198"/>
                <a:gd name="connsiteX7612" fmla="*/ 3290523 w 5326151"/>
                <a:gd name="connsiteY7612" fmla="*/ 2058419 h 5209198"/>
                <a:gd name="connsiteX7613" fmla="*/ 3267470 w 5326151"/>
                <a:gd name="connsiteY7613" fmla="*/ 2029455 h 5209198"/>
                <a:gd name="connsiteX7614" fmla="*/ 3284759 w 5326151"/>
                <a:gd name="connsiteY7614" fmla="*/ 2012077 h 5209198"/>
                <a:gd name="connsiteX7615" fmla="*/ 3284759 w 5326151"/>
                <a:gd name="connsiteY7615" fmla="*/ 2000491 h 5209198"/>
                <a:gd name="connsiteX7616" fmla="*/ 3290523 w 5326151"/>
                <a:gd name="connsiteY7616" fmla="*/ 1994698 h 5209198"/>
                <a:gd name="connsiteX7617" fmla="*/ 3290523 w 5326151"/>
                <a:gd name="connsiteY7617" fmla="*/ 1988905 h 5209198"/>
                <a:gd name="connsiteX7618" fmla="*/ 3227127 w 5326151"/>
                <a:gd name="connsiteY7618" fmla="*/ 2052627 h 5209198"/>
                <a:gd name="connsiteX7619" fmla="*/ 3290523 w 5326151"/>
                <a:gd name="connsiteY7619" fmla="*/ 2110555 h 5209198"/>
                <a:gd name="connsiteX7620" fmla="*/ 3348155 w 5326151"/>
                <a:gd name="connsiteY7620" fmla="*/ 2052627 h 5209198"/>
                <a:gd name="connsiteX7621" fmla="*/ 3290523 w 5326151"/>
                <a:gd name="connsiteY7621" fmla="*/ 1988905 h 5209198"/>
                <a:gd name="connsiteX7622" fmla="*/ 2350198 w 5326151"/>
                <a:gd name="connsiteY7622" fmla="*/ 1985634 h 5209198"/>
                <a:gd name="connsiteX7623" fmla="*/ 2500428 w 5326151"/>
                <a:gd name="connsiteY7623" fmla="*/ 1985634 h 5209198"/>
                <a:gd name="connsiteX7624" fmla="*/ 2510120 w 5326151"/>
                <a:gd name="connsiteY7624" fmla="*/ 1990480 h 5209198"/>
                <a:gd name="connsiteX7625" fmla="*/ 2534351 w 5326151"/>
                <a:gd name="connsiteY7625" fmla="*/ 2029249 h 5209198"/>
                <a:gd name="connsiteX7626" fmla="*/ 2534351 w 5326151"/>
                <a:gd name="connsiteY7626" fmla="*/ 2043788 h 5209198"/>
                <a:gd name="connsiteX7627" fmla="*/ 2432582 w 5326151"/>
                <a:gd name="connsiteY7627" fmla="*/ 2155249 h 5209198"/>
                <a:gd name="connsiteX7628" fmla="*/ 2427736 w 5326151"/>
                <a:gd name="connsiteY7628" fmla="*/ 2155249 h 5209198"/>
                <a:gd name="connsiteX7629" fmla="*/ 2418044 w 5326151"/>
                <a:gd name="connsiteY7629" fmla="*/ 2155249 h 5209198"/>
                <a:gd name="connsiteX7630" fmla="*/ 2321121 w 5326151"/>
                <a:gd name="connsiteY7630" fmla="*/ 2043788 h 5209198"/>
                <a:gd name="connsiteX7631" fmla="*/ 2321121 w 5326151"/>
                <a:gd name="connsiteY7631" fmla="*/ 2029249 h 5209198"/>
                <a:gd name="connsiteX7632" fmla="*/ 2345352 w 5326151"/>
                <a:gd name="connsiteY7632" fmla="*/ 1990480 h 5209198"/>
                <a:gd name="connsiteX7633" fmla="*/ 2350198 w 5326151"/>
                <a:gd name="connsiteY7633" fmla="*/ 1985634 h 5209198"/>
                <a:gd name="connsiteX7634" fmla="*/ 5226785 w 5326151"/>
                <a:gd name="connsiteY7634" fmla="*/ 1978790 h 5209198"/>
                <a:gd name="connsiteX7635" fmla="*/ 5237826 w 5326151"/>
                <a:gd name="connsiteY7635" fmla="*/ 1978790 h 5209198"/>
                <a:gd name="connsiteX7636" fmla="*/ 5237826 w 5326151"/>
                <a:gd name="connsiteY7636" fmla="*/ 2000871 h 5209198"/>
                <a:gd name="connsiteX7637" fmla="*/ 5116379 w 5326151"/>
                <a:gd name="connsiteY7637" fmla="*/ 2100238 h 5209198"/>
                <a:gd name="connsiteX7638" fmla="*/ 5105338 w 5326151"/>
                <a:gd name="connsiteY7638" fmla="*/ 2100238 h 5209198"/>
                <a:gd name="connsiteX7639" fmla="*/ 5039094 w 5326151"/>
                <a:gd name="connsiteY7639" fmla="*/ 2045034 h 5209198"/>
                <a:gd name="connsiteX7640" fmla="*/ 5039094 w 5326151"/>
                <a:gd name="connsiteY7640" fmla="*/ 2022953 h 5209198"/>
                <a:gd name="connsiteX7641" fmla="*/ 5050135 w 5326151"/>
                <a:gd name="connsiteY7641" fmla="*/ 2022953 h 5209198"/>
                <a:gd name="connsiteX7642" fmla="*/ 5116379 w 5326151"/>
                <a:gd name="connsiteY7642" fmla="*/ 2078156 h 5209198"/>
                <a:gd name="connsiteX7643" fmla="*/ 5226785 w 5326151"/>
                <a:gd name="connsiteY7643" fmla="*/ 1978790 h 5209198"/>
                <a:gd name="connsiteX7644" fmla="*/ 3290523 w 5326151"/>
                <a:gd name="connsiteY7644" fmla="*/ 1977320 h 5209198"/>
                <a:gd name="connsiteX7645" fmla="*/ 3359682 w 5326151"/>
                <a:gd name="connsiteY7645" fmla="*/ 2052627 h 5209198"/>
                <a:gd name="connsiteX7646" fmla="*/ 3290523 w 5326151"/>
                <a:gd name="connsiteY7646" fmla="*/ 2122141 h 5209198"/>
                <a:gd name="connsiteX7647" fmla="*/ 3215600 w 5326151"/>
                <a:gd name="connsiteY7647" fmla="*/ 2052627 h 5209198"/>
                <a:gd name="connsiteX7648" fmla="*/ 3290523 w 5326151"/>
                <a:gd name="connsiteY7648" fmla="*/ 1977320 h 5209198"/>
                <a:gd name="connsiteX7649" fmla="*/ 2553736 w 5326151"/>
                <a:gd name="connsiteY7649" fmla="*/ 1969279 h 5209198"/>
                <a:gd name="connsiteX7650" fmla="*/ 2558582 w 5326151"/>
                <a:gd name="connsiteY7650" fmla="*/ 1971096 h 5209198"/>
                <a:gd name="connsiteX7651" fmla="*/ 2553736 w 5326151"/>
                <a:gd name="connsiteY7651" fmla="*/ 1980788 h 5209198"/>
                <a:gd name="connsiteX7652" fmla="*/ 2539197 w 5326151"/>
                <a:gd name="connsiteY7652" fmla="*/ 1990480 h 5209198"/>
                <a:gd name="connsiteX7653" fmla="*/ 2534351 w 5326151"/>
                <a:gd name="connsiteY7653" fmla="*/ 1990480 h 5209198"/>
                <a:gd name="connsiteX7654" fmla="*/ 2529505 w 5326151"/>
                <a:gd name="connsiteY7654" fmla="*/ 1985634 h 5209198"/>
                <a:gd name="connsiteX7655" fmla="*/ 2534351 w 5326151"/>
                <a:gd name="connsiteY7655" fmla="*/ 1980788 h 5209198"/>
                <a:gd name="connsiteX7656" fmla="*/ 2548889 w 5326151"/>
                <a:gd name="connsiteY7656" fmla="*/ 1971096 h 5209198"/>
                <a:gd name="connsiteX7657" fmla="*/ 2553736 w 5326151"/>
                <a:gd name="connsiteY7657" fmla="*/ 1969279 h 5209198"/>
                <a:gd name="connsiteX7658" fmla="*/ 2299314 w 5326151"/>
                <a:gd name="connsiteY7658" fmla="*/ 1969279 h 5209198"/>
                <a:gd name="connsiteX7659" fmla="*/ 2301737 w 5326151"/>
                <a:gd name="connsiteY7659" fmla="*/ 1971096 h 5209198"/>
                <a:gd name="connsiteX7660" fmla="*/ 2321121 w 5326151"/>
                <a:gd name="connsiteY7660" fmla="*/ 1980788 h 5209198"/>
                <a:gd name="connsiteX7661" fmla="*/ 2325968 w 5326151"/>
                <a:gd name="connsiteY7661" fmla="*/ 1985634 h 5209198"/>
                <a:gd name="connsiteX7662" fmla="*/ 2321121 w 5326151"/>
                <a:gd name="connsiteY7662" fmla="*/ 1990480 h 5209198"/>
                <a:gd name="connsiteX7663" fmla="*/ 2316275 w 5326151"/>
                <a:gd name="connsiteY7663" fmla="*/ 1990480 h 5209198"/>
                <a:gd name="connsiteX7664" fmla="*/ 2296891 w 5326151"/>
                <a:gd name="connsiteY7664" fmla="*/ 1980788 h 5209198"/>
                <a:gd name="connsiteX7665" fmla="*/ 2296891 w 5326151"/>
                <a:gd name="connsiteY7665" fmla="*/ 1971096 h 5209198"/>
                <a:gd name="connsiteX7666" fmla="*/ 2299314 w 5326151"/>
                <a:gd name="connsiteY7666" fmla="*/ 1969279 h 5209198"/>
                <a:gd name="connsiteX7667" fmla="*/ 2648984 w 5326151"/>
                <a:gd name="connsiteY7667" fmla="*/ 1960708 h 5209198"/>
                <a:gd name="connsiteX7668" fmla="*/ 2788145 w 5326151"/>
                <a:gd name="connsiteY7668" fmla="*/ 2016682 h 5209198"/>
                <a:gd name="connsiteX7669" fmla="*/ 2809020 w 5326151"/>
                <a:gd name="connsiteY7669" fmla="*/ 2009685 h 5209198"/>
                <a:gd name="connsiteX7670" fmla="*/ 2829894 w 5326151"/>
                <a:gd name="connsiteY7670" fmla="*/ 2030675 h 5209198"/>
                <a:gd name="connsiteX7671" fmla="*/ 2788145 w 5326151"/>
                <a:gd name="connsiteY7671" fmla="*/ 2037672 h 5209198"/>
                <a:gd name="connsiteX7672" fmla="*/ 2635067 w 5326151"/>
                <a:gd name="connsiteY7672" fmla="*/ 1967705 h 5209198"/>
                <a:gd name="connsiteX7673" fmla="*/ 2642026 w 5326151"/>
                <a:gd name="connsiteY7673" fmla="*/ 1967705 h 5209198"/>
                <a:gd name="connsiteX7674" fmla="*/ 2648984 w 5326151"/>
                <a:gd name="connsiteY7674" fmla="*/ 1960708 h 5209198"/>
                <a:gd name="connsiteX7675" fmla="*/ 4613950 w 5326151"/>
                <a:gd name="connsiteY7675" fmla="*/ 1950815 h 5209198"/>
                <a:gd name="connsiteX7676" fmla="*/ 4595976 w 5326151"/>
                <a:gd name="connsiteY7676" fmla="*/ 1968771 h 5209198"/>
                <a:gd name="connsiteX7677" fmla="*/ 4613950 w 5326151"/>
                <a:gd name="connsiteY7677" fmla="*/ 1986727 h 5209198"/>
                <a:gd name="connsiteX7678" fmla="*/ 4625933 w 5326151"/>
                <a:gd name="connsiteY7678" fmla="*/ 1968771 h 5209198"/>
                <a:gd name="connsiteX7679" fmla="*/ 4613950 w 5326151"/>
                <a:gd name="connsiteY7679" fmla="*/ 1950815 h 5209198"/>
                <a:gd name="connsiteX7680" fmla="*/ 2053139 w 5326151"/>
                <a:gd name="connsiteY7680" fmla="*/ 1948587 h 5209198"/>
                <a:gd name="connsiteX7681" fmla="*/ 2160065 w 5326151"/>
                <a:gd name="connsiteY7681" fmla="*/ 1948587 h 5209198"/>
                <a:gd name="connsiteX7682" fmla="*/ 2166355 w 5326151"/>
                <a:gd name="connsiteY7682" fmla="*/ 1954858 h 5209198"/>
                <a:gd name="connsiteX7683" fmla="*/ 2160065 w 5326151"/>
                <a:gd name="connsiteY7683" fmla="*/ 1961129 h 5209198"/>
                <a:gd name="connsiteX7684" fmla="*/ 2053139 w 5326151"/>
                <a:gd name="connsiteY7684" fmla="*/ 1961129 h 5209198"/>
                <a:gd name="connsiteX7685" fmla="*/ 2053139 w 5326151"/>
                <a:gd name="connsiteY7685" fmla="*/ 1948587 h 5209198"/>
                <a:gd name="connsiteX7686" fmla="*/ 1788968 w 5326151"/>
                <a:gd name="connsiteY7686" fmla="*/ 1942316 h 5209198"/>
                <a:gd name="connsiteX7687" fmla="*/ 1770099 w 5326151"/>
                <a:gd name="connsiteY7687" fmla="*/ 1961129 h 5209198"/>
                <a:gd name="connsiteX7688" fmla="*/ 1770099 w 5326151"/>
                <a:gd name="connsiteY7688" fmla="*/ 2149255 h 5209198"/>
                <a:gd name="connsiteX7689" fmla="*/ 1788968 w 5326151"/>
                <a:gd name="connsiteY7689" fmla="*/ 2168068 h 5209198"/>
                <a:gd name="connsiteX7690" fmla="*/ 1826707 w 5326151"/>
                <a:gd name="connsiteY7690" fmla="*/ 2168068 h 5209198"/>
                <a:gd name="connsiteX7691" fmla="*/ 1832996 w 5326151"/>
                <a:gd name="connsiteY7691" fmla="*/ 2174339 h 5209198"/>
                <a:gd name="connsiteX7692" fmla="*/ 1807837 w 5326151"/>
                <a:gd name="connsiteY7692" fmla="*/ 2224506 h 5209198"/>
                <a:gd name="connsiteX7693" fmla="*/ 1877025 w 5326151"/>
                <a:gd name="connsiteY7693" fmla="*/ 2168068 h 5209198"/>
                <a:gd name="connsiteX7694" fmla="*/ 2021690 w 5326151"/>
                <a:gd name="connsiteY7694" fmla="*/ 2168068 h 5209198"/>
                <a:gd name="connsiteX7695" fmla="*/ 2040559 w 5326151"/>
                <a:gd name="connsiteY7695" fmla="*/ 2149255 h 5209198"/>
                <a:gd name="connsiteX7696" fmla="*/ 2040559 w 5326151"/>
                <a:gd name="connsiteY7696" fmla="*/ 1961129 h 5209198"/>
                <a:gd name="connsiteX7697" fmla="*/ 2021690 w 5326151"/>
                <a:gd name="connsiteY7697" fmla="*/ 1942316 h 5209198"/>
                <a:gd name="connsiteX7698" fmla="*/ 1788968 w 5326151"/>
                <a:gd name="connsiteY7698" fmla="*/ 1942316 h 5209198"/>
                <a:gd name="connsiteX7699" fmla="*/ 722745 w 5326151"/>
                <a:gd name="connsiteY7699" fmla="*/ 1940160 h 5209198"/>
                <a:gd name="connsiteX7700" fmla="*/ 698780 w 5326151"/>
                <a:gd name="connsiteY7700" fmla="*/ 1988043 h 5209198"/>
                <a:gd name="connsiteX7701" fmla="*/ 860546 w 5326151"/>
                <a:gd name="connsiteY7701" fmla="*/ 1988043 h 5209198"/>
                <a:gd name="connsiteX7702" fmla="*/ 998348 w 5326151"/>
                <a:gd name="connsiteY7702" fmla="*/ 1988043 h 5209198"/>
                <a:gd name="connsiteX7703" fmla="*/ 1160114 w 5326151"/>
                <a:gd name="connsiteY7703" fmla="*/ 1988043 h 5209198"/>
                <a:gd name="connsiteX7704" fmla="*/ 1136149 w 5326151"/>
                <a:gd name="connsiteY7704" fmla="*/ 1940160 h 5209198"/>
                <a:gd name="connsiteX7705" fmla="*/ 722745 w 5326151"/>
                <a:gd name="connsiteY7705" fmla="*/ 1940160 h 5209198"/>
                <a:gd name="connsiteX7706" fmla="*/ 4613950 w 5326151"/>
                <a:gd name="connsiteY7706" fmla="*/ 1938845 h 5209198"/>
                <a:gd name="connsiteX7707" fmla="*/ 4637916 w 5326151"/>
                <a:gd name="connsiteY7707" fmla="*/ 1968771 h 5209198"/>
                <a:gd name="connsiteX7708" fmla="*/ 4613950 w 5326151"/>
                <a:gd name="connsiteY7708" fmla="*/ 1998698 h 5209198"/>
                <a:gd name="connsiteX7709" fmla="*/ 4583993 w 5326151"/>
                <a:gd name="connsiteY7709" fmla="*/ 1968771 h 5209198"/>
                <a:gd name="connsiteX7710" fmla="*/ 4613950 w 5326151"/>
                <a:gd name="connsiteY7710" fmla="*/ 1938845 h 5209198"/>
                <a:gd name="connsiteX7711" fmla="*/ 3261706 w 5326151"/>
                <a:gd name="connsiteY7711" fmla="*/ 1936770 h 5209198"/>
                <a:gd name="connsiteX7712" fmla="*/ 3267470 w 5326151"/>
                <a:gd name="connsiteY7712" fmla="*/ 1942562 h 5209198"/>
                <a:gd name="connsiteX7713" fmla="*/ 3261706 w 5326151"/>
                <a:gd name="connsiteY7713" fmla="*/ 1948355 h 5209198"/>
                <a:gd name="connsiteX7714" fmla="*/ 3175257 w 5326151"/>
                <a:gd name="connsiteY7714" fmla="*/ 2035248 h 5209198"/>
                <a:gd name="connsiteX7715" fmla="*/ 3175257 w 5326151"/>
                <a:gd name="connsiteY7715" fmla="*/ 2127934 h 5209198"/>
                <a:gd name="connsiteX7716" fmla="*/ 3192547 w 5326151"/>
                <a:gd name="connsiteY7716" fmla="*/ 2145312 h 5209198"/>
                <a:gd name="connsiteX7717" fmla="*/ 3198310 w 5326151"/>
                <a:gd name="connsiteY7717" fmla="*/ 2151105 h 5209198"/>
                <a:gd name="connsiteX7718" fmla="*/ 3192547 w 5326151"/>
                <a:gd name="connsiteY7718" fmla="*/ 2156898 h 5209198"/>
                <a:gd name="connsiteX7719" fmla="*/ 3163731 w 5326151"/>
                <a:gd name="connsiteY7719" fmla="*/ 2127934 h 5209198"/>
                <a:gd name="connsiteX7720" fmla="*/ 3163731 w 5326151"/>
                <a:gd name="connsiteY7720" fmla="*/ 2035248 h 5209198"/>
                <a:gd name="connsiteX7721" fmla="*/ 3261706 w 5326151"/>
                <a:gd name="connsiteY7721" fmla="*/ 1936770 h 5209198"/>
                <a:gd name="connsiteX7722" fmla="*/ 193502 w 5326151"/>
                <a:gd name="connsiteY7722" fmla="*/ 1922686 h 5209198"/>
                <a:gd name="connsiteX7723" fmla="*/ 164846 w 5326151"/>
                <a:gd name="connsiteY7723" fmla="*/ 1932296 h 5209198"/>
                <a:gd name="connsiteX7724" fmla="*/ 145743 w 5326151"/>
                <a:gd name="connsiteY7724" fmla="*/ 1980347 h 5209198"/>
                <a:gd name="connsiteX7725" fmla="*/ 97983 w 5326151"/>
                <a:gd name="connsiteY7725" fmla="*/ 1980347 h 5209198"/>
                <a:gd name="connsiteX7726" fmla="*/ 78879 w 5326151"/>
                <a:gd name="connsiteY7726" fmla="*/ 2009178 h 5209198"/>
                <a:gd name="connsiteX7727" fmla="*/ 88431 w 5326151"/>
                <a:gd name="connsiteY7727" fmla="*/ 2057229 h 5209198"/>
                <a:gd name="connsiteX7728" fmla="*/ 50224 w 5326151"/>
                <a:gd name="connsiteY7728" fmla="*/ 2086060 h 5209198"/>
                <a:gd name="connsiteX7729" fmla="*/ 50224 w 5326151"/>
                <a:gd name="connsiteY7729" fmla="*/ 2105281 h 5209198"/>
                <a:gd name="connsiteX7730" fmla="*/ 50224 w 5326151"/>
                <a:gd name="connsiteY7730" fmla="*/ 2114891 h 5209198"/>
                <a:gd name="connsiteX7731" fmla="*/ 88431 w 5326151"/>
                <a:gd name="connsiteY7731" fmla="*/ 2153332 h 5209198"/>
                <a:gd name="connsiteX7732" fmla="*/ 78879 w 5326151"/>
                <a:gd name="connsiteY7732" fmla="*/ 2201384 h 5209198"/>
                <a:gd name="connsiteX7733" fmla="*/ 97983 w 5326151"/>
                <a:gd name="connsiteY7733" fmla="*/ 2220604 h 5209198"/>
                <a:gd name="connsiteX7734" fmla="*/ 145743 w 5326151"/>
                <a:gd name="connsiteY7734" fmla="*/ 2220604 h 5209198"/>
                <a:gd name="connsiteX7735" fmla="*/ 164846 w 5326151"/>
                <a:gd name="connsiteY7735" fmla="*/ 2268655 h 5209198"/>
                <a:gd name="connsiteX7736" fmla="*/ 193502 w 5326151"/>
                <a:gd name="connsiteY7736" fmla="*/ 2278266 h 5209198"/>
                <a:gd name="connsiteX7737" fmla="*/ 231710 w 5326151"/>
                <a:gd name="connsiteY7737" fmla="*/ 2249435 h 5209198"/>
                <a:gd name="connsiteX7738" fmla="*/ 269917 w 5326151"/>
                <a:gd name="connsiteY7738" fmla="*/ 2278266 h 5209198"/>
                <a:gd name="connsiteX7739" fmla="*/ 298573 w 5326151"/>
                <a:gd name="connsiteY7739" fmla="*/ 2268655 h 5209198"/>
                <a:gd name="connsiteX7740" fmla="*/ 317677 w 5326151"/>
                <a:gd name="connsiteY7740" fmla="*/ 2220604 h 5209198"/>
                <a:gd name="connsiteX7741" fmla="*/ 365436 w 5326151"/>
                <a:gd name="connsiteY7741" fmla="*/ 2220604 h 5209198"/>
                <a:gd name="connsiteX7742" fmla="*/ 384540 w 5326151"/>
                <a:gd name="connsiteY7742" fmla="*/ 2201384 h 5209198"/>
                <a:gd name="connsiteX7743" fmla="*/ 374988 w 5326151"/>
                <a:gd name="connsiteY7743" fmla="*/ 2153332 h 5209198"/>
                <a:gd name="connsiteX7744" fmla="*/ 413196 w 5326151"/>
                <a:gd name="connsiteY7744" fmla="*/ 2114891 h 5209198"/>
                <a:gd name="connsiteX7745" fmla="*/ 413196 w 5326151"/>
                <a:gd name="connsiteY7745" fmla="*/ 2105281 h 5209198"/>
                <a:gd name="connsiteX7746" fmla="*/ 413196 w 5326151"/>
                <a:gd name="connsiteY7746" fmla="*/ 2086060 h 5209198"/>
                <a:gd name="connsiteX7747" fmla="*/ 374988 w 5326151"/>
                <a:gd name="connsiteY7747" fmla="*/ 2057229 h 5209198"/>
                <a:gd name="connsiteX7748" fmla="*/ 384540 w 5326151"/>
                <a:gd name="connsiteY7748" fmla="*/ 2009178 h 5209198"/>
                <a:gd name="connsiteX7749" fmla="*/ 365436 w 5326151"/>
                <a:gd name="connsiteY7749" fmla="*/ 1980347 h 5209198"/>
                <a:gd name="connsiteX7750" fmla="*/ 317677 w 5326151"/>
                <a:gd name="connsiteY7750" fmla="*/ 1980347 h 5209198"/>
                <a:gd name="connsiteX7751" fmla="*/ 298573 w 5326151"/>
                <a:gd name="connsiteY7751" fmla="*/ 1932296 h 5209198"/>
                <a:gd name="connsiteX7752" fmla="*/ 269917 w 5326151"/>
                <a:gd name="connsiteY7752" fmla="*/ 1922686 h 5209198"/>
                <a:gd name="connsiteX7753" fmla="*/ 231710 w 5326151"/>
                <a:gd name="connsiteY7753" fmla="*/ 1951516 h 5209198"/>
                <a:gd name="connsiteX7754" fmla="*/ 193502 w 5326151"/>
                <a:gd name="connsiteY7754" fmla="*/ 1922686 h 5209198"/>
                <a:gd name="connsiteX7755" fmla="*/ 3839026 w 5326151"/>
                <a:gd name="connsiteY7755" fmla="*/ 1922454 h 5209198"/>
                <a:gd name="connsiteX7756" fmla="*/ 3855826 w 5326151"/>
                <a:gd name="connsiteY7756" fmla="*/ 1922454 h 5209198"/>
                <a:gd name="connsiteX7757" fmla="*/ 3855826 w 5326151"/>
                <a:gd name="connsiteY7757" fmla="*/ 1930812 h 5209198"/>
                <a:gd name="connsiteX7758" fmla="*/ 3830627 w 5326151"/>
                <a:gd name="connsiteY7758" fmla="*/ 1972605 h 5209198"/>
                <a:gd name="connsiteX7759" fmla="*/ 3822227 w 5326151"/>
                <a:gd name="connsiteY7759" fmla="*/ 1980963 h 5209198"/>
                <a:gd name="connsiteX7760" fmla="*/ 3813827 w 5326151"/>
                <a:gd name="connsiteY7760" fmla="*/ 1964246 h 5209198"/>
                <a:gd name="connsiteX7761" fmla="*/ 3839026 w 5326151"/>
                <a:gd name="connsiteY7761" fmla="*/ 1922454 h 5209198"/>
                <a:gd name="connsiteX7762" fmla="*/ 3612235 w 5326151"/>
                <a:gd name="connsiteY7762" fmla="*/ 1922454 h 5209198"/>
                <a:gd name="connsiteX7763" fmla="*/ 3620634 w 5326151"/>
                <a:gd name="connsiteY7763" fmla="*/ 1922454 h 5209198"/>
                <a:gd name="connsiteX7764" fmla="*/ 3645833 w 5326151"/>
                <a:gd name="connsiteY7764" fmla="*/ 1964246 h 5209198"/>
                <a:gd name="connsiteX7765" fmla="*/ 3637434 w 5326151"/>
                <a:gd name="connsiteY7765" fmla="*/ 1980963 h 5209198"/>
                <a:gd name="connsiteX7766" fmla="*/ 3629034 w 5326151"/>
                <a:gd name="connsiteY7766" fmla="*/ 1972605 h 5209198"/>
                <a:gd name="connsiteX7767" fmla="*/ 3603835 w 5326151"/>
                <a:gd name="connsiteY7767" fmla="*/ 1930812 h 5209198"/>
                <a:gd name="connsiteX7768" fmla="*/ 3612235 w 5326151"/>
                <a:gd name="connsiteY7768" fmla="*/ 1922454 h 5209198"/>
                <a:gd name="connsiteX7769" fmla="*/ 4595976 w 5326151"/>
                <a:gd name="connsiteY7769" fmla="*/ 1920889 h 5209198"/>
                <a:gd name="connsiteX7770" fmla="*/ 4589985 w 5326151"/>
                <a:gd name="connsiteY7770" fmla="*/ 1938845 h 5209198"/>
                <a:gd name="connsiteX7771" fmla="*/ 4572011 w 5326151"/>
                <a:gd name="connsiteY7771" fmla="*/ 1938845 h 5209198"/>
                <a:gd name="connsiteX7772" fmla="*/ 4572011 w 5326151"/>
                <a:gd name="connsiteY7772" fmla="*/ 1956801 h 5209198"/>
                <a:gd name="connsiteX7773" fmla="*/ 4560028 w 5326151"/>
                <a:gd name="connsiteY7773" fmla="*/ 1968771 h 5209198"/>
                <a:gd name="connsiteX7774" fmla="*/ 4572011 w 5326151"/>
                <a:gd name="connsiteY7774" fmla="*/ 1980742 h 5209198"/>
                <a:gd name="connsiteX7775" fmla="*/ 4572011 w 5326151"/>
                <a:gd name="connsiteY7775" fmla="*/ 1992713 h 5209198"/>
                <a:gd name="connsiteX7776" fmla="*/ 4572011 w 5326151"/>
                <a:gd name="connsiteY7776" fmla="*/ 1998698 h 5209198"/>
                <a:gd name="connsiteX7777" fmla="*/ 4589985 w 5326151"/>
                <a:gd name="connsiteY7777" fmla="*/ 1998698 h 5209198"/>
                <a:gd name="connsiteX7778" fmla="*/ 4595976 w 5326151"/>
                <a:gd name="connsiteY7778" fmla="*/ 2016654 h 5209198"/>
                <a:gd name="connsiteX7779" fmla="*/ 4613950 w 5326151"/>
                <a:gd name="connsiteY7779" fmla="*/ 2004683 h 5209198"/>
                <a:gd name="connsiteX7780" fmla="*/ 4625933 w 5326151"/>
                <a:gd name="connsiteY7780" fmla="*/ 2016654 h 5209198"/>
                <a:gd name="connsiteX7781" fmla="*/ 4631924 w 5326151"/>
                <a:gd name="connsiteY7781" fmla="*/ 2016654 h 5209198"/>
                <a:gd name="connsiteX7782" fmla="*/ 4637916 w 5326151"/>
                <a:gd name="connsiteY7782" fmla="*/ 1998698 h 5209198"/>
                <a:gd name="connsiteX7783" fmla="*/ 4649898 w 5326151"/>
                <a:gd name="connsiteY7783" fmla="*/ 1998698 h 5209198"/>
                <a:gd name="connsiteX7784" fmla="*/ 4655890 w 5326151"/>
                <a:gd name="connsiteY7784" fmla="*/ 1992713 h 5209198"/>
                <a:gd name="connsiteX7785" fmla="*/ 4649898 w 5326151"/>
                <a:gd name="connsiteY7785" fmla="*/ 1980742 h 5209198"/>
                <a:gd name="connsiteX7786" fmla="*/ 4661881 w 5326151"/>
                <a:gd name="connsiteY7786" fmla="*/ 1968771 h 5209198"/>
                <a:gd name="connsiteX7787" fmla="*/ 4649898 w 5326151"/>
                <a:gd name="connsiteY7787" fmla="*/ 1956801 h 5209198"/>
                <a:gd name="connsiteX7788" fmla="*/ 4655890 w 5326151"/>
                <a:gd name="connsiteY7788" fmla="*/ 1938845 h 5209198"/>
                <a:gd name="connsiteX7789" fmla="*/ 4649898 w 5326151"/>
                <a:gd name="connsiteY7789" fmla="*/ 1938845 h 5209198"/>
                <a:gd name="connsiteX7790" fmla="*/ 4637916 w 5326151"/>
                <a:gd name="connsiteY7790" fmla="*/ 1938845 h 5209198"/>
                <a:gd name="connsiteX7791" fmla="*/ 4631924 w 5326151"/>
                <a:gd name="connsiteY7791" fmla="*/ 1920889 h 5209198"/>
                <a:gd name="connsiteX7792" fmla="*/ 4625933 w 5326151"/>
                <a:gd name="connsiteY7792" fmla="*/ 1920889 h 5209198"/>
                <a:gd name="connsiteX7793" fmla="*/ 4613950 w 5326151"/>
                <a:gd name="connsiteY7793" fmla="*/ 1926874 h 5209198"/>
                <a:gd name="connsiteX7794" fmla="*/ 4595976 w 5326151"/>
                <a:gd name="connsiteY7794" fmla="*/ 1920889 h 5209198"/>
                <a:gd name="connsiteX7795" fmla="*/ 3255943 w 5326151"/>
                <a:gd name="connsiteY7795" fmla="*/ 1919391 h 5209198"/>
                <a:gd name="connsiteX7796" fmla="*/ 3146441 w 5326151"/>
                <a:gd name="connsiteY7796" fmla="*/ 2029455 h 5209198"/>
                <a:gd name="connsiteX7797" fmla="*/ 3146441 w 5326151"/>
                <a:gd name="connsiteY7797" fmla="*/ 2151105 h 5209198"/>
                <a:gd name="connsiteX7798" fmla="*/ 3169494 w 5326151"/>
                <a:gd name="connsiteY7798" fmla="*/ 2174276 h 5209198"/>
                <a:gd name="connsiteX7799" fmla="*/ 3411551 w 5326151"/>
                <a:gd name="connsiteY7799" fmla="*/ 2174276 h 5209198"/>
                <a:gd name="connsiteX7800" fmla="*/ 3434604 w 5326151"/>
                <a:gd name="connsiteY7800" fmla="*/ 2151105 h 5209198"/>
                <a:gd name="connsiteX7801" fmla="*/ 3434604 w 5326151"/>
                <a:gd name="connsiteY7801" fmla="*/ 2029455 h 5209198"/>
                <a:gd name="connsiteX7802" fmla="*/ 3325102 w 5326151"/>
                <a:gd name="connsiteY7802" fmla="*/ 1919391 h 5209198"/>
                <a:gd name="connsiteX7803" fmla="*/ 3255943 w 5326151"/>
                <a:gd name="connsiteY7803" fmla="*/ 1919391 h 5209198"/>
                <a:gd name="connsiteX7804" fmla="*/ 2495582 w 5326151"/>
                <a:gd name="connsiteY7804" fmla="*/ 1917788 h 5209198"/>
                <a:gd name="connsiteX7805" fmla="*/ 2500428 w 5326151"/>
                <a:gd name="connsiteY7805" fmla="*/ 1917788 h 5209198"/>
                <a:gd name="connsiteX7806" fmla="*/ 2505274 w 5326151"/>
                <a:gd name="connsiteY7806" fmla="*/ 1922635 h 5209198"/>
                <a:gd name="connsiteX7807" fmla="*/ 2495582 w 5326151"/>
                <a:gd name="connsiteY7807" fmla="*/ 1942019 h 5209198"/>
                <a:gd name="connsiteX7808" fmla="*/ 2490736 w 5326151"/>
                <a:gd name="connsiteY7808" fmla="*/ 1946865 h 5209198"/>
                <a:gd name="connsiteX7809" fmla="*/ 2485890 w 5326151"/>
                <a:gd name="connsiteY7809" fmla="*/ 1942019 h 5209198"/>
                <a:gd name="connsiteX7810" fmla="*/ 2485890 w 5326151"/>
                <a:gd name="connsiteY7810" fmla="*/ 1937173 h 5209198"/>
                <a:gd name="connsiteX7811" fmla="*/ 2495582 w 5326151"/>
                <a:gd name="connsiteY7811" fmla="*/ 1917788 h 5209198"/>
                <a:gd name="connsiteX7812" fmla="*/ 2350198 w 5326151"/>
                <a:gd name="connsiteY7812" fmla="*/ 1917788 h 5209198"/>
                <a:gd name="connsiteX7813" fmla="*/ 2359890 w 5326151"/>
                <a:gd name="connsiteY7813" fmla="*/ 1917788 h 5209198"/>
                <a:gd name="connsiteX7814" fmla="*/ 2369583 w 5326151"/>
                <a:gd name="connsiteY7814" fmla="*/ 1937173 h 5209198"/>
                <a:gd name="connsiteX7815" fmla="*/ 2369583 w 5326151"/>
                <a:gd name="connsiteY7815" fmla="*/ 1942019 h 5209198"/>
                <a:gd name="connsiteX7816" fmla="*/ 2364737 w 5326151"/>
                <a:gd name="connsiteY7816" fmla="*/ 1946865 h 5209198"/>
                <a:gd name="connsiteX7817" fmla="*/ 2359890 w 5326151"/>
                <a:gd name="connsiteY7817" fmla="*/ 1942019 h 5209198"/>
                <a:gd name="connsiteX7818" fmla="*/ 2350198 w 5326151"/>
                <a:gd name="connsiteY7818" fmla="*/ 1922635 h 5209198"/>
                <a:gd name="connsiteX7819" fmla="*/ 2350198 w 5326151"/>
                <a:gd name="connsiteY7819" fmla="*/ 1917788 h 5209198"/>
                <a:gd name="connsiteX7820" fmla="*/ 4601968 w 5326151"/>
                <a:gd name="connsiteY7820" fmla="*/ 1908918 h 5209198"/>
                <a:gd name="connsiteX7821" fmla="*/ 4607959 w 5326151"/>
                <a:gd name="connsiteY7821" fmla="*/ 1908918 h 5209198"/>
                <a:gd name="connsiteX7822" fmla="*/ 4607959 w 5326151"/>
                <a:gd name="connsiteY7822" fmla="*/ 1914903 h 5209198"/>
                <a:gd name="connsiteX7823" fmla="*/ 4613950 w 5326151"/>
                <a:gd name="connsiteY7823" fmla="*/ 1914903 h 5209198"/>
                <a:gd name="connsiteX7824" fmla="*/ 4619942 w 5326151"/>
                <a:gd name="connsiteY7824" fmla="*/ 1908918 h 5209198"/>
                <a:gd name="connsiteX7825" fmla="*/ 4625933 w 5326151"/>
                <a:gd name="connsiteY7825" fmla="*/ 1908918 h 5209198"/>
                <a:gd name="connsiteX7826" fmla="*/ 4637916 w 5326151"/>
                <a:gd name="connsiteY7826" fmla="*/ 1914903 h 5209198"/>
                <a:gd name="connsiteX7827" fmla="*/ 4643907 w 5326151"/>
                <a:gd name="connsiteY7827" fmla="*/ 1914903 h 5209198"/>
                <a:gd name="connsiteX7828" fmla="*/ 4643907 w 5326151"/>
                <a:gd name="connsiteY7828" fmla="*/ 1920889 h 5209198"/>
                <a:gd name="connsiteX7829" fmla="*/ 4643907 w 5326151"/>
                <a:gd name="connsiteY7829" fmla="*/ 1926874 h 5209198"/>
                <a:gd name="connsiteX7830" fmla="*/ 4649898 w 5326151"/>
                <a:gd name="connsiteY7830" fmla="*/ 1926874 h 5209198"/>
                <a:gd name="connsiteX7831" fmla="*/ 4649898 w 5326151"/>
                <a:gd name="connsiteY7831" fmla="*/ 1920889 h 5209198"/>
                <a:gd name="connsiteX7832" fmla="*/ 4655890 w 5326151"/>
                <a:gd name="connsiteY7832" fmla="*/ 1926874 h 5209198"/>
                <a:gd name="connsiteX7833" fmla="*/ 4667872 w 5326151"/>
                <a:gd name="connsiteY7833" fmla="*/ 1938845 h 5209198"/>
                <a:gd name="connsiteX7834" fmla="*/ 4667872 w 5326151"/>
                <a:gd name="connsiteY7834" fmla="*/ 1944830 h 5209198"/>
                <a:gd name="connsiteX7835" fmla="*/ 4661881 w 5326151"/>
                <a:gd name="connsiteY7835" fmla="*/ 1944830 h 5209198"/>
                <a:gd name="connsiteX7836" fmla="*/ 4661881 w 5326151"/>
                <a:gd name="connsiteY7836" fmla="*/ 1950815 h 5209198"/>
                <a:gd name="connsiteX7837" fmla="*/ 4667872 w 5326151"/>
                <a:gd name="connsiteY7837" fmla="*/ 1956801 h 5209198"/>
                <a:gd name="connsiteX7838" fmla="*/ 4673864 w 5326151"/>
                <a:gd name="connsiteY7838" fmla="*/ 1956801 h 5209198"/>
                <a:gd name="connsiteX7839" fmla="*/ 4673864 w 5326151"/>
                <a:gd name="connsiteY7839" fmla="*/ 1968771 h 5209198"/>
                <a:gd name="connsiteX7840" fmla="*/ 4673864 w 5326151"/>
                <a:gd name="connsiteY7840" fmla="*/ 1974757 h 5209198"/>
                <a:gd name="connsiteX7841" fmla="*/ 4667872 w 5326151"/>
                <a:gd name="connsiteY7841" fmla="*/ 1980742 h 5209198"/>
                <a:gd name="connsiteX7842" fmla="*/ 4661881 w 5326151"/>
                <a:gd name="connsiteY7842" fmla="*/ 1986727 h 5209198"/>
                <a:gd name="connsiteX7843" fmla="*/ 4667872 w 5326151"/>
                <a:gd name="connsiteY7843" fmla="*/ 1992713 h 5209198"/>
                <a:gd name="connsiteX7844" fmla="*/ 4667872 w 5326151"/>
                <a:gd name="connsiteY7844" fmla="*/ 1998698 h 5209198"/>
                <a:gd name="connsiteX7845" fmla="*/ 4655890 w 5326151"/>
                <a:gd name="connsiteY7845" fmla="*/ 2010669 h 5209198"/>
                <a:gd name="connsiteX7846" fmla="*/ 4649898 w 5326151"/>
                <a:gd name="connsiteY7846" fmla="*/ 2010669 h 5209198"/>
                <a:gd name="connsiteX7847" fmla="*/ 4643907 w 5326151"/>
                <a:gd name="connsiteY7847" fmla="*/ 2010669 h 5209198"/>
                <a:gd name="connsiteX7848" fmla="*/ 4643907 w 5326151"/>
                <a:gd name="connsiteY7848" fmla="*/ 2016654 h 5209198"/>
                <a:gd name="connsiteX7849" fmla="*/ 4637916 w 5326151"/>
                <a:gd name="connsiteY7849" fmla="*/ 2022639 h 5209198"/>
                <a:gd name="connsiteX7850" fmla="*/ 4625933 w 5326151"/>
                <a:gd name="connsiteY7850" fmla="*/ 2028625 h 5209198"/>
                <a:gd name="connsiteX7851" fmla="*/ 4619942 w 5326151"/>
                <a:gd name="connsiteY7851" fmla="*/ 2028625 h 5209198"/>
                <a:gd name="connsiteX7852" fmla="*/ 4613950 w 5326151"/>
                <a:gd name="connsiteY7852" fmla="*/ 2022639 h 5209198"/>
                <a:gd name="connsiteX7853" fmla="*/ 4607959 w 5326151"/>
                <a:gd name="connsiteY7853" fmla="*/ 2022639 h 5209198"/>
                <a:gd name="connsiteX7854" fmla="*/ 4607959 w 5326151"/>
                <a:gd name="connsiteY7854" fmla="*/ 2028625 h 5209198"/>
                <a:gd name="connsiteX7855" fmla="*/ 4601968 w 5326151"/>
                <a:gd name="connsiteY7855" fmla="*/ 2028625 h 5209198"/>
                <a:gd name="connsiteX7856" fmla="*/ 4583993 w 5326151"/>
                <a:gd name="connsiteY7856" fmla="*/ 2022639 h 5209198"/>
                <a:gd name="connsiteX7857" fmla="*/ 4583993 w 5326151"/>
                <a:gd name="connsiteY7857" fmla="*/ 2016654 h 5209198"/>
                <a:gd name="connsiteX7858" fmla="*/ 4583993 w 5326151"/>
                <a:gd name="connsiteY7858" fmla="*/ 2010669 h 5209198"/>
                <a:gd name="connsiteX7859" fmla="*/ 4578002 w 5326151"/>
                <a:gd name="connsiteY7859" fmla="*/ 2010669 h 5209198"/>
                <a:gd name="connsiteX7860" fmla="*/ 4572011 w 5326151"/>
                <a:gd name="connsiteY7860" fmla="*/ 2010669 h 5209198"/>
                <a:gd name="connsiteX7861" fmla="*/ 4566019 w 5326151"/>
                <a:gd name="connsiteY7861" fmla="*/ 2010669 h 5209198"/>
                <a:gd name="connsiteX7862" fmla="*/ 4560028 w 5326151"/>
                <a:gd name="connsiteY7862" fmla="*/ 1998698 h 5209198"/>
                <a:gd name="connsiteX7863" fmla="*/ 4560028 w 5326151"/>
                <a:gd name="connsiteY7863" fmla="*/ 1992713 h 5209198"/>
                <a:gd name="connsiteX7864" fmla="*/ 4560028 w 5326151"/>
                <a:gd name="connsiteY7864" fmla="*/ 1986727 h 5209198"/>
                <a:gd name="connsiteX7865" fmla="*/ 4566019 w 5326151"/>
                <a:gd name="connsiteY7865" fmla="*/ 1986727 h 5209198"/>
                <a:gd name="connsiteX7866" fmla="*/ 4560028 w 5326151"/>
                <a:gd name="connsiteY7866" fmla="*/ 1980742 h 5209198"/>
                <a:gd name="connsiteX7867" fmla="*/ 4554037 w 5326151"/>
                <a:gd name="connsiteY7867" fmla="*/ 1980742 h 5209198"/>
                <a:gd name="connsiteX7868" fmla="*/ 4554037 w 5326151"/>
                <a:gd name="connsiteY7868" fmla="*/ 1974757 h 5209198"/>
                <a:gd name="connsiteX7869" fmla="*/ 4548045 w 5326151"/>
                <a:gd name="connsiteY7869" fmla="*/ 1968771 h 5209198"/>
                <a:gd name="connsiteX7870" fmla="*/ 4554037 w 5326151"/>
                <a:gd name="connsiteY7870" fmla="*/ 1956801 h 5209198"/>
                <a:gd name="connsiteX7871" fmla="*/ 4560028 w 5326151"/>
                <a:gd name="connsiteY7871" fmla="*/ 1956801 h 5209198"/>
                <a:gd name="connsiteX7872" fmla="*/ 4566019 w 5326151"/>
                <a:gd name="connsiteY7872" fmla="*/ 1950815 h 5209198"/>
                <a:gd name="connsiteX7873" fmla="*/ 4560028 w 5326151"/>
                <a:gd name="connsiteY7873" fmla="*/ 1944830 h 5209198"/>
                <a:gd name="connsiteX7874" fmla="*/ 4560028 w 5326151"/>
                <a:gd name="connsiteY7874" fmla="*/ 1938845 h 5209198"/>
                <a:gd name="connsiteX7875" fmla="*/ 4566019 w 5326151"/>
                <a:gd name="connsiteY7875" fmla="*/ 1926874 h 5209198"/>
                <a:gd name="connsiteX7876" fmla="*/ 4572011 w 5326151"/>
                <a:gd name="connsiteY7876" fmla="*/ 1920889 h 5209198"/>
                <a:gd name="connsiteX7877" fmla="*/ 4578002 w 5326151"/>
                <a:gd name="connsiteY7877" fmla="*/ 1926874 h 5209198"/>
                <a:gd name="connsiteX7878" fmla="*/ 4583993 w 5326151"/>
                <a:gd name="connsiteY7878" fmla="*/ 1926874 h 5209198"/>
                <a:gd name="connsiteX7879" fmla="*/ 4583993 w 5326151"/>
                <a:gd name="connsiteY7879" fmla="*/ 1920889 h 5209198"/>
                <a:gd name="connsiteX7880" fmla="*/ 4583993 w 5326151"/>
                <a:gd name="connsiteY7880" fmla="*/ 1914903 h 5209198"/>
                <a:gd name="connsiteX7881" fmla="*/ 4601968 w 5326151"/>
                <a:gd name="connsiteY7881" fmla="*/ 1908918 h 5209198"/>
                <a:gd name="connsiteX7882" fmla="*/ 3261706 w 5326151"/>
                <a:gd name="connsiteY7882" fmla="*/ 1902013 h 5209198"/>
                <a:gd name="connsiteX7883" fmla="*/ 3261706 w 5326151"/>
                <a:gd name="connsiteY7883" fmla="*/ 1907805 h 5209198"/>
                <a:gd name="connsiteX7884" fmla="*/ 3319339 w 5326151"/>
                <a:gd name="connsiteY7884" fmla="*/ 1907805 h 5209198"/>
                <a:gd name="connsiteX7885" fmla="*/ 3319339 w 5326151"/>
                <a:gd name="connsiteY7885" fmla="*/ 1902013 h 5209198"/>
                <a:gd name="connsiteX7886" fmla="*/ 3261706 w 5326151"/>
                <a:gd name="connsiteY7886" fmla="*/ 1902013 h 5209198"/>
                <a:gd name="connsiteX7887" fmla="*/ 2427736 w 5326151"/>
                <a:gd name="connsiteY7887" fmla="*/ 1898404 h 5209198"/>
                <a:gd name="connsiteX7888" fmla="*/ 2432582 w 5326151"/>
                <a:gd name="connsiteY7888" fmla="*/ 1903250 h 5209198"/>
                <a:gd name="connsiteX7889" fmla="*/ 2432582 w 5326151"/>
                <a:gd name="connsiteY7889" fmla="*/ 1922635 h 5209198"/>
                <a:gd name="connsiteX7890" fmla="*/ 2427736 w 5326151"/>
                <a:gd name="connsiteY7890" fmla="*/ 1927481 h 5209198"/>
                <a:gd name="connsiteX7891" fmla="*/ 2422890 w 5326151"/>
                <a:gd name="connsiteY7891" fmla="*/ 1922635 h 5209198"/>
                <a:gd name="connsiteX7892" fmla="*/ 2422890 w 5326151"/>
                <a:gd name="connsiteY7892" fmla="*/ 1903250 h 5209198"/>
                <a:gd name="connsiteX7893" fmla="*/ 2427736 w 5326151"/>
                <a:gd name="connsiteY7893" fmla="*/ 1898404 h 5209198"/>
                <a:gd name="connsiteX7894" fmla="*/ 193502 w 5326151"/>
                <a:gd name="connsiteY7894" fmla="*/ 1893855 h 5209198"/>
                <a:gd name="connsiteX7895" fmla="*/ 212606 w 5326151"/>
                <a:gd name="connsiteY7895" fmla="*/ 1903465 h 5209198"/>
                <a:gd name="connsiteX7896" fmla="*/ 212606 w 5326151"/>
                <a:gd name="connsiteY7896" fmla="*/ 1913075 h 5209198"/>
                <a:gd name="connsiteX7897" fmla="*/ 231710 w 5326151"/>
                <a:gd name="connsiteY7897" fmla="*/ 1922686 h 5209198"/>
                <a:gd name="connsiteX7898" fmla="*/ 250814 w 5326151"/>
                <a:gd name="connsiteY7898" fmla="*/ 1913075 h 5209198"/>
                <a:gd name="connsiteX7899" fmla="*/ 250814 w 5326151"/>
                <a:gd name="connsiteY7899" fmla="*/ 1903465 h 5209198"/>
                <a:gd name="connsiteX7900" fmla="*/ 269917 w 5326151"/>
                <a:gd name="connsiteY7900" fmla="*/ 1893855 h 5209198"/>
                <a:gd name="connsiteX7901" fmla="*/ 327229 w 5326151"/>
                <a:gd name="connsiteY7901" fmla="*/ 1913075 h 5209198"/>
                <a:gd name="connsiteX7902" fmla="*/ 336781 w 5326151"/>
                <a:gd name="connsiteY7902" fmla="*/ 1922686 h 5209198"/>
                <a:gd name="connsiteX7903" fmla="*/ 327229 w 5326151"/>
                <a:gd name="connsiteY7903" fmla="*/ 1941906 h 5209198"/>
                <a:gd name="connsiteX7904" fmla="*/ 336781 w 5326151"/>
                <a:gd name="connsiteY7904" fmla="*/ 1961127 h 5209198"/>
                <a:gd name="connsiteX7905" fmla="*/ 346333 w 5326151"/>
                <a:gd name="connsiteY7905" fmla="*/ 1961127 h 5209198"/>
                <a:gd name="connsiteX7906" fmla="*/ 355884 w 5326151"/>
                <a:gd name="connsiteY7906" fmla="*/ 1961127 h 5209198"/>
                <a:gd name="connsiteX7907" fmla="*/ 365436 w 5326151"/>
                <a:gd name="connsiteY7907" fmla="*/ 1951516 h 5209198"/>
                <a:gd name="connsiteX7908" fmla="*/ 384540 w 5326151"/>
                <a:gd name="connsiteY7908" fmla="*/ 1961127 h 5209198"/>
                <a:gd name="connsiteX7909" fmla="*/ 413196 w 5326151"/>
                <a:gd name="connsiteY7909" fmla="*/ 1999568 h 5209198"/>
                <a:gd name="connsiteX7910" fmla="*/ 422748 w 5326151"/>
                <a:gd name="connsiteY7910" fmla="*/ 2018788 h 5209198"/>
                <a:gd name="connsiteX7911" fmla="*/ 403644 w 5326151"/>
                <a:gd name="connsiteY7911" fmla="*/ 2028399 h 5209198"/>
                <a:gd name="connsiteX7912" fmla="*/ 403644 w 5326151"/>
                <a:gd name="connsiteY7912" fmla="*/ 2047619 h 5209198"/>
                <a:gd name="connsiteX7913" fmla="*/ 413196 w 5326151"/>
                <a:gd name="connsiteY7913" fmla="*/ 2057229 h 5209198"/>
                <a:gd name="connsiteX7914" fmla="*/ 422748 w 5326151"/>
                <a:gd name="connsiteY7914" fmla="*/ 2057229 h 5209198"/>
                <a:gd name="connsiteX7915" fmla="*/ 432300 w 5326151"/>
                <a:gd name="connsiteY7915" fmla="*/ 2066840 h 5209198"/>
                <a:gd name="connsiteX7916" fmla="*/ 441852 w 5326151"/>
                <a:gd name="connsiteY7916" fmla="*/ 2076450 h 5209198"/>
                <a:gd name="connsiteX7917" fmla="*/ 441852 w 5326151"/>
                <a:gd name="connsiteY7917" fmla="*/ 2105281 h 5209198"/>
                <a:gd name="connsiteX7918" fmla="*/ 441852 w 5326151"/>
                <a:gd name="connsiteY7918" fmla="*/ 2134112 h 5209198"/>
                <a:gd name="connsiteX7919" fmla="*/ 432300 w 5326151"/>
                <a:gd name="connsiteY7919" fmla="*/ 2143722 h 5209198"/>
                <a:gd name="connsiteX7920" fmla="*/ 422748 w 5326151"/>
                <a:gd name="connsiteY7920" fmla="*/ 2153332 h 5209198"/>
                <a:gd name="connsiteX7921" fmla="*/ 413196 w 5326151"/>
                <a:gd name="connsiteY7921" fmla="*/ 2143722 h 5209198"/>
                <a:gd name="connsiteX7922" fmla="*/ 403644 w 5326151"/>
                <a:gd name="connsiteY7922" fmla="*/ 2162942 h 5209198"/>
                <a:gd name="connsiteX7923" fmla="*/ 403644 w 5326151"/>
                <a:gd name="connsiteY7923" fmla="*/ 2182163 h 5209198"/>
                <a:gd name="connsiteX7924" fmla="*/ 422748 w 5326151"/>
                <a:gd name="connsiteY7924" fmla="*/ 2191773 h 5209198"/>
                <a:gd name="connsiteX7925" fmla="*/ 413196 w 5326151"/>
                <a:gd name="connsiteY7925" fmla="*/ 2201384 h 5209198"/>
                <a:gd name="connsiteX7926" fmla="*/ 384540 w 5326151"/>
                <a:gd name="connsiteY7926" fmla="*/ 2249435 h 5209198"/>
                <a:gd name="connsiteX7927" fmla="*/ 365436 w 5326151"/>
                <a:gd name="connsiteY7927" fmla="*/ 2259045 h 5209198"/>
                <a:gd name="connsiteX7928" fmla="*/ 355884 w 5326151"/>
                <a:gd name="connsiteY7928" fmla="*/ 2249435 h 5209198"/>
                <a:gd name="connsiteX7929" fmla="*/ 346333 w 5326151"/>
                <a:gd name="connsiteY7929" fmla="*/ 2239825 h 5209198"/>
                <a:gd name="connsiteX7930" fmla="*/ 336781 w 5326151"/>
                <a:gd name="connsiteY7930" fmla="*/ 2249435 h 5209198"/>
                <a:gd name="connsiteX7931" fmla="*/ 327229 w 5326151"/>
                <a:gd name="connsiteY7931" fmla="*/ 2268655 h 5209198"/>
                <a:gd name="connsiteX7932" fmla="*/ 336781 w 5326151"/>
                <a:gd name="connsiteY7932" fmla="*/ 2278266 h 5209198"/>
                <a:gd name="connsiteX7933" fmla="*/ 327229 w 5326151"/>
                <a:gd name="connsiteY7933" fmla="*/ 2297486 h 5209198"/>
                <a:gd name="connsiteX7934" fmla="*/ 269917 w 5326151"/>
                <a:gd name="connsiteY7934" fmla="*/ 2316707 h 5209198"/>
                <a:gd name="connsiteX7935" fmla="*/ 250814 w 5326151"/>
                <a:gd name="connsiteY7935" fmla="*/ 2307097 h 5209198"/>
                <a:gd name="connsiteX7936" fmla="*/ 250814 w 5326151"/>
                <a:gd name="connsiteY7936" fmla="*/ 2297486 h 5209198"/>
                <a:gd name="connsiteX7937" fmla="*/ 231710 w 5326151"/>
                <a:gd name="connsiteY7937" fmla="*/ 2278266 h 5209198"/>
                <a:gd name="connsiteX7938" fmla="*/ 212606 w 5326151"/>
                <a:gd name="connsiteY7938" fmla="*/ 2297486 h 5209198"/>
                <a:gd name="connsiteX7939" fmla="*/ 212606 w 5326151"/>
                <a:gd name="connsiteY7939" fmla="*/ 2307097 h 5209198"/>
                <a:gd name="connsiteX7940" fmla="*/ 193502 w 5326151"/>
                <a:gd name="connsiteY7940" fmla="*/ 2316707 h 5209198"/>
                <a:gd name="connsiteX7941" fmla="*/ 136191 w 5326151"/>
                <a:gd name="connsiteY7941" fmla="*/ 2297486 h 5209198"/>
                <a:gd name="connsiteX7942" fmla="*/ 126639 w 5326151"/>
                <a:gd name="connsiteY7942" fmla="*/ 2278266 h 5209198"/>
                <a:gd name="connsiteX7943" fmla="*/ 136191 w 5326151"/>
                <a:gd name="connsiteY7943" fmla="*/ 2268655 h 5209198"/>
                <a:gd name="connsiteX7944" fmla="*/ 126639 w 5326151"/>
                <a:gd name="connsiteY7944" fmla="*/ 2249435 h 5209198"/>
                <a:gd name="connsiteX7945" fmla="*/ 117087 w 5326151"/>
                <a:gd name="connsiteY7945" fmla="*/ 2239825 h 5209198"/>
                <a:gd name="connsiteX7946" fmla="*/ 107535 w 5326151"/>
                <a:gd name="connsiteY7946" fmla="*/ 2249435 h 5209198"/>
                <a:gd name="connsiteX7947" fmla="*/ 97983 w 5326151"/>
                <a:gd name="connsiteY7947" fmla="*/ 2259045 h 5209198"/>
                <a:gd name="connsiteX7948" fmla="*/ 78879 w 5326151"/>
                <a:gd name="connsiteY7948" fmla="*/ 2249435 h 5209198"/>
                <a:gd name="connsiteX7949" fmla="*/ 50224 w 5326151"/>
                <a:gd name="connsiteY7949" fmla="*/ 2201384 h 5209198"/>
                <a:gd name="connsiteX7950" fmla="*/ 40672 w 5326151"/>
                <a:gd name="connsiteY7950" fmla="*/ 2191773 h 5209198"/>
                <a:gd name="connsiteX7951" fmla="*/ 59775 w 5326151"/>
                <a:gd name="connsiteY7951" fmla="*/ 2182163 h 5209198"/>
                <a:gd name="connsiteX7952" fmla="*/ 59775 w 5326151"/>
                <a:gd name="connsiteY7952" fmla="*/ 2162942 h 5209198"/>
                <a:gd name="connsiteX7953" fmla="*/ 50224 w 5326151"/>
                <a:gd name="connsiteY7953" fmla="*/ 2143722 h 5209198"/>
                <a:gd name="connsiteX7954" fmla="*/ 40672 w 5326151"/>
                <a:gd name="connsiteY7954" fmla="*/ 2153332 h 5209198"/>
                <a:gd name="connsiteX7955" fmla="*/ 31120 w 5326151"/>
                <a:gd name="connsiteY7955" fmla="*/ 2143722 h 5209198"/>
                <a:gd name="connsiteX7956" fmla="*/ 21568 w 5326151"/>
                <a:gd name="connsiteY7956" fmla="*/ 2134112 h 5209198"/>
                <a:gd name="connsiteX7957" fmla="*/ 21568 w 5326151"/>
                <a:gd name="connsiteY7957" fmla="*/ 2105281 h 5209198"/>
                <a:gd name="connsiteX7958" fmla="*/ 21568 w 5326151"/>
                <a:gd name="connsiteY7958" fmla="*/ 2076450 h 5209198"/>
                <a:gd name="connsiteX7959" fmla="*/ 31120 w 5326151"/>
                <a:gd name="connsiteY7959" fmla="*/ 2066840 h 5209198"/>
                <a:gd name="connsiteX7960" fmla="*/ 40672 w 5326151"/>
                <a:gd name="connsiteY7960" fmla="*/ 2057229 h 5209198"/>
                <a:gd name="connsiteX7961" fmla="*/ 50224 w 5326151"/>
                <a:gd name="connsiteY7961" fmla="*/ 2057229 h 5209198"/>
                <a:gd name="connsiteX7962" fmla="*/ 59775 w 5326151"/>
                <a:gd name="connsiteY7962" fmla="*/ 2047619 h 5209198"/>
                <a:gd name="connsiteX7963" fmla="*/ 59775 w 5326151"/>
                <a:gd name="connsiteY7963" fmla="*/ 2028399 h 5209198"/>
                <a:gd name="connsiteX7964" fmla="*/ 40672 w 5326151"/>
                <a:gd name="connsiteY7964" fmla="*/ 2018788 h 5209198"/>
                <a:gd name="connsiteX7965" fmla="*/ 50224 w 5326151"/>
                <a:gd name="connsiteY7965" fmla="*/ 1999568 h 5209198"/>
                <a:gd name="connsiteX7966" fmla="*/ 78879 w 5326151"/>
                <a:gd name="connsiteY7966" fmla="*/ 1961127 h 5209198"/>
                <a:gd name="connsiteX7967" fmla="*/ 97983 w 5326151"/>
                <a:gd name="connsiteY7967" fmla="*/ 1951516 h 5209198"/>
                <a:gd name="connsiteX7968" fmla="*/ 107535 w 5326151"/>
                <a:gd name="connsiteY7968" fmla="*/ 1961127 h 5209198"/>
                <a:gd name="connsiteX7969" fmla="*/ 117087 w 5326151"/>
                <a:gd name="connsiteY7969" fmla="*/ 1961127 h 5209198"/>
                <a:gd name="connsiteX7970" fmla="*/ 126639 w 5326151"/>
                <a:gd name="connsiteY7970" fmla="*/ 1961127 h 5209198"/>
                <a:gd name="connsiteX7971" fmla="*/ 136191 w 5326151"/>
                <a:gd name="connsiteY7971" fmla="*/ 1941906 h 5209198"/>
                <a:gd name="connsiteX7972" fmla="*/ 126639 w 5326151"/>
                <a:gd name="connsiteY7972" fmla="*/ 1922686 h 5209198"/>
                <a:gd name="connsiteX7973" fmla="*/ 136191 w 5326151"/>
                <a:gd name="connsiteY7973" fmla="*/ 1913075 h 5209198"/>
                <a:gd name="connsiteX7974" fmla="*/ 193502 w 5326151"/>
                <a:gd name="connsiteY7974" fmla="*/ 1893855 h 5209198"/>
                <a:gd name="connsiteX7975" fmla="*/ 1983951 w 5326151"/>
                <a:gd name="connsiteY7975" fmla="*/ 1892149 h 5209198"/>
                <a:gd name="connsiteX7976" fmla="*/ 2160065 w 5326151"/>
                <a:gd name="connsiteY7976" fmla="*/ 1892149 h 5209198"/>
                <a:gd name="connsiteX7977" fmla="*/ 2166355 w 5326151"/>
                <a:gd name="connsiteY7977" fmla="*/ 1898420 h 5209198"/>
                <a:gd name="connsiteX7978" fmla="*/ 2160065 w 5326151"/>
                <a:gd name="connsiteY7978" fmla="*/ 1904691 h 5209198"/>
                <a:gd name="connsiteX7979" fmla="*/ 1983951 w 5326151"/>
                <a:gd name="connsiteY7979" fmla="*/ 1904691 h 5209198"/>
                <a:gd name="connsiteX7980" fmla="*/ 1977662 w 5326151"/>
                <a:gd name="connsiteY7980" fmla="*/ 1898420 h 5209198"/>
                <a:gd name="connsiteX7981" fmla="*/ 1983951 w 5326151"/>
                <a:gd name="connsiteY7981" fmla="*/ 1892149 h 5209198"/>
                <a:gd name="connsiteX7982" fmla="*/ 3729830 w 5326151"/>
                <a:gd name="connsiteY7982" fmla="*/ 1889020 h 5209198"/>
                <a:gd name="connsiteX7983" fmla="*/ 3738230 w 5326151"/>
                <a:gd name="connsiteY7983" fmla="*/ 1897378 h 5209198"/>
                <a:gd name="connsiteX7984" fmla="*/ 3738230 w 5326151"/>
                <a:gd name="connsiteY7984" fmla="*/ 1947529 h 5209198"/>
                <a:gd name="connsiteX7985" fmla="*/ 3729830 w 5326151"/>
                <a:gd name="connsiteY7985" fmla="*/ 1955888 h 5209198"/>
                <a:gd name="connsiteX7986" fmla="*/ 3721431 w 5326151"/>
                <a:gd name="connsiteY7986" fmla="*/ 1947529 h 5209198"/>
                <a:gd name="connsiteX7987" fmla="*/ 3721431 w 5326151"/>
                <a:gd name="connsiteY7987" fmla="*/ 1897378 h 5209198"/>
                <a:gd name="connsiteX7988" fmla="*/ 3729830 w 5326151"/>
                <a:gd name="connsiteY7988" fmla="*/ 1889020 h 5209198"/>
                <a:gd name="connsiteX7989" fmla="*/ 5138460 w 5326151"/>
                <a:gd name="connsiteY7989" fmla="*/ 1879423 h 5209198"/>
                <a:gd name="connsiteX7990" fmla="*/ 4972850 w 5326151"/>
                <a:gd name="connsiteY7990" fmla="*/ 2045034 h 5209198"/>
                <a:gd name="connsiteX7991" fmla="*/ 5138460 w 5326151"/>
                <a:gd name="connsiteY7991" fmla="*/ 2199605 h 5209198"/>
                <a:gd name="connsiteX7992" fmla="*/ 5293029 w 5326151"/>
                <a:gd name="connsiteY7992" fmla="*/ 2045034 h 5209198"/>
                <a:gd name="connsiteX7993" fmla="*/ 5138460 w 5326151"/>
                <a:gd name="connsiteY7993" fmla="*/ 1879423 h 5209198"/>
                <a:gd name="connsiteX7994" fmla="*/ 4428218 w 5326151"/>
                <a:gd name="connsiteY7994" fmla="*/ 1878991 h 5209198"/>
                <a:gd name="connsiteX7995" fmla="*/ 4428218 w 5326151"/>
                <a:gd name="connsiteY7995" fmla="*/ 2052566 h 5209198"/>
                <a:gd name="connsiteX7996" fmla="*/ 4793691 w 5326151"/>
                <a:gd name="connsiteY7996" fmla="*/ 2052566 h 5209198"/>
                <a:gd name="connsiteX7997" fmla="*/ 4793691 w 5326151"/>
                <a:gd name="connsiteY7997" fmla="*/ 1878991 h 5209198"/>
                <a:gd name="connsiteX7998" fmla="*/ 4428218 w 5326151"/>
                <a:gd name="connsiteY7998" fmla="*/ 1878991 h 5209198"/>
                <a:gd name="connsiteX7999" fmla="*/ 2969055 w 5326151"/>
                <a:gd name="connsiteY7999" fmla="*/ 1876749 h 5209198"/>
                <a:gd name="connsiteX8000" fmla="*/ 2989930 w 5326151"/>
                <a:gd name="connsiteY8000" fmla="*/ 1876749 h 5209198"/>
                <a:gd name="connsiteX8001" fmla="*/ 2989930 w 5326151"/>
                <a:gd name="connsiteY8001" fmla="*/ 1897739 h 5209198"/>
                <a:gd name="connsiteX8002" fmla="*/ 2906433 w 5326151"/>
                <a:gd name="connsiteY8002" fmla="*/ 1974702 h 5209198"/>
                <a:gd name="connsiteX8003" fmla="*/ 2899475 w 5326151"/>
                <a:gd name="connsiteY8003" fmla="*/ 1981698 h 5209198"/>
                <a:gd name="connsiteX8004" fmla="*/ 2892517 w 5326151"/>
                <a:gd name="connsiteY8004" fmla="*/ 1974702 h 5209198"/>
                <a:gd name="connsiteX8005" fmla="*/ 2843810 w 5326151"/>
                <a:gd name="connsiteY8005" fmla="*/ 1925725 h 5209198"/>
                <a:gd name="connsiteX8006" fmla="*/ 2843810 w 5326151"/>
                <a:gd name="connsiteY8006" fmla="*/ 1911732 h 5209198"/>
                <a:gd name="connsiteX8007" fmla="*/ 2857726 w 5326151"/>
                <a:gd name="connsiteY8007" fmla="*/ 1911732 h 5209198"/>
                <a:gd name="connsiteX8008" fmla="*/ 2899475 w 5326151"/>
                <a:gd name="connsiteY8008" fmla="*/ 1953712 h 5209198"/>
                <a:gd name="connsiteX8009" fmla="*/ 2969055 w 5326151"/>
                <a:gd name="connsiteY8009" fmla="*/ 1876749 h 5209198"/>
                <a:gd name="connsiteX8010" fmla="*/ 4422227 w 5326151"/>
                <a:gd name="connsiteY8010" fmla="*/ 1867021 h 5209198"/>
                <a:gd name="connsiteX8011" fmla="*/ 4799682 w 5326151"/>
                <a:gd name="connsiteY8011" fmla="*/ 1867021 h 5209198"/>
                <a:gd name="connsiteX8012" fmla="*/ 4805674 w 5326151"/>
                <a:gd name="connsiteY8012" fmla="*/ 1873006 h 5209198"/>
                <a:gd name="connsiteX8013" fmla="*/ 4805674 w 5326151"/>
                <a:gd name="connsiteY8013" fmla="*/ 2058551 h 5209198"/>
                <a:gd name="connsiteX8014" fmla="*/ 4799682 w 5326151"/>
                <a:gd name="connsiteY8014" fmla="*/ 2064537 h 5209198"/>
                <a:gd name="connsiteX8015" fmla="*/ 4422227 w 5326151"/>
                <a:gd name="connsiteY8015" fmla="*/ 2064537 h 5209198"/>
                <a:gd name="connsiteX8016" fmla="*/ 4416235 w 5326151"/>
                <a:gd name="connsiteY8016" fmla="*/ 2058551 h 5209198"/>
                <a:gd name="connsiteX8017" fmla="*/ 4416235 w 5326151"/>
                <a:gd name="connsiteY8017" fmla="*/ 1873006 h 5209198"/>
                <a:gd name="connsiteX8018" fmla="*/ 4422227 w 5326151"/>
                <a:gd name="connsiteY8018" fmla="*/ 1867021 h 5209198"/>
                <a:gd name="connsiteX8019" fmla="*/ 4410244 w 5326151"/>
                <a:gd name="connsiteY8019" fmla="*/ 1855050 h 5209198"/>
                <a:gd name="connsiteX8020" fmla="*/ 4410244 w 5326151"/>
                <a:gd name="connsiteY8020" fmla="*/ 1873006 h 5209198"/>
                <a:gd name="connsiteX8021" fmla="*/ 4410244 w 5326151"/>
                <a:gd name="connsiteY8021" fmla="*/ 2082493 h 5209198"/>
                <a:gd name="connsiteX8022" fmla="*/ 4817656 w 5326151"/>
                <a:gd name="connsiteY8022" fmla="*/ 2082493 h 5209198"/>
                <a:gd name="connsiteX8023" fmla="*/ 4817656 w 5326151"/>
                <a:gd name="connsiteY8023" fmla="*/ 1873006 h 5209198"/>
                <a:gd name="connsiteX8024" fmla="*/ 4817656 w 5326151"/>
                <a:gd name="connsiteY8024" fmla="*/ 1855050 h 5209198"/>
                <a:gd name="connsiteX8025" fmla="*/ 4805674 w 5326151"/>
                <a:gd name="connsiteY8025" fmla="*/ 1855050 h 5209198"/>
                <a:gd name="connsiteX8026" fmla="*/ 4422227 w 5326151"/>
                <a:gd name="connsiteY8026" fmla="*/ 1855050 h 5209198"/>
                <a:gd name="connsiteX8027" fmla="*/ 4410244 w 5326151"/>
                <a:gd name="connsiteY8027" fmla="*/ 1855050 h 5209198"/>
                <a:gd name="connsiteX8028" fmla="*/ 5138460 w 5326151"/>
                <a:gd name="connsiteY8028" fmla="*/ 1846301 h 5209198"/>
                <a:gd name="connsiteX8029" fmla="*/ 5326151 w 5326151"/>
                <a:gd name="connsiteY8029" fmla="*/ 2045034 h 5209198"/>
                <a:gd name="connsiteX8030" fmla="*/ 5138460 w 5326151"/>
                <a:gd name="connsiteY8030" fmla="*/ 2232727 h 5209198"/>
                <a:gd name="connsiteX8031" fmla="*/ 4939728 w 5326151"/>
                <a:gd name="connsiteY8031" fmla="*/ 2045034 h 5209198"/>
                <a:gd name="connsiteX8032" fmla="*/ 5138460 w 5326151"/>
                <a:gd name="connsiteY8032" fmla="*/ 1846301 h 5209198"/>
                <a:gd name="connsiteX8033" fmla="*/ 4422227 w 5326151"/>
                <a:gd name="connsiteY8033" fmla="*/ 1837094 h 5209198"/>
                <a:gd name="connsiteX8034" fmla="*/ 4805674 w 5326151"/>
                <a:gd name="connsiteY8034" fmla="*/ 1837094 h 5209198"/>
                <a:gd name="connsiteX8035" fmla="*/ 4835630 w 5326151"/>
                <a:gd name="connsiteY8035" fmla="*/ 1873006 h 5209198"/>
                <a:gd name="connsiteX8036" fmla="*/ 4835630 w 5326151"/>
                <a:gd name="connsiteY8036" fmla="*/ 2088478 h 5209198"/>
                <a:gd name="connsiteX8037" fmla="*/ 4865587 w 5326151"/>
                <a:gd name="connsiteY8037" fmla="*/ 2142346 h 5209198"/>
                <a:gd name="connsiteX8038" fmla="*/ 4865587 w 5326151"/>
                <a:gd name="connsiteY8038" fmla="*/ 2148331 h 5209198"/>
                <a:gd name="connsiteX8039" fmla="*/ 4865587 w 5326151"/>
                <a:gd name="connsiteY8039" fmla="*/ 2166287 h 5209198"/>
                <a:gd name="connsiteX8040" fmla="*/ 4817656 w 5326151"/>
                <a:gd name="connsiteY8040" fmla="*/ 2196214 h 5209198"/>
                <a:gd name="connsiteX8041" fmla="*/ 4404253 w 5326151"/>
                <a:gd name="connsiteY8041" fmla="*/ 2196214 h 5209198"/>
                <a:gd name="connsiteX8042" fmla="*/ 4362313 w 5326151"/>
                <a:gd name="connsiteY8042" fmla="*/ 2166287 h 5209198"/>
                <a:gd name="connsiteX8043" fmla="*/ 4362313 w 5326151"/>
                <a:gd name="connsiteY8043" fmla="*/ 2142346 h 5209198"/>
                <a:gd name="connsiteX8044" fmla="*/ 4392270 w 5326151"/>
                <a:gd name="connsiteY8044" fmla="*/ 2088478 h 5209198"/>
                <a:gd name="connsiteX8045" fmla="*/ 4392270 w 5326151"/>
                <a:gd name="connsiteY8045" fmla="*/ 1873006 h 5209198"/>
                <a:gd name="connsiteX8046" fmla="*/ 4422227 w 5326151"/>
                <a:gd name="connsiteY8046" fmla="*/ 1837094 h 5209198"/>
                <a:gd name="connsiteX8047" fmla="*/ 1952502 w 5326151"/>
                <a:gd name="connsiteY8047" fmla="*/ 1835711 h 5209198"/>
                <a:gd name="connsiteX8048" fmla="*/ 1933633 w 5326151"/>
                <a:gd name="connsiteY8048" fmla="*/ 1854524 h 5209198"/>
                <a:gd name="connsiteX8049" fmla="*/ 1933633 w 5326151"/>
                <a:gd name="connsiteY8049" fmla="*/ 1929775 h 5209198"/>
                <a:gd name="connsiteX8050" fmla="*/ 2021690 w 5326151"/>
                <a:gd name="connsiteY8050" fmla="*/ 1929775 h 5209198"/>
                <a:gd name="connsiteX8051" fmla="*/ 2053139 w 5326151"/>
                <a:gd name="connsiteY8051" fmla="*/ 1961129 h 5209198"/>
                <a:gd name="connsiteX8052" fmla="*/ 2053139 w 5326151"/>
                <a:gd name="connsiteY8052" fmla="*/ 2005025 h 5209198"/>
                <a:gd name="connsiteX8053" fmla="*/ 2160065 w 5326151"/>
                <a:gd name="connsiteY8053" fmla="*/ 2005025 h 5209198"/>
                <a:gd name="connsiteX8054" fmla="*/ 2166355 w 5326151"/>
                <a:gd name="connsiteY8054" fmla="*/ 2011296 h 5209198"/>
                <a:gd name="connsiteX8055" fmla="*/ 2160065 w 5326151"/>
                <a:gd name="connsiteY8055" fmla="*/ 2017567 h 5209198"/>
                <a:gd name="connsiteX8056" fmla="*/ 2053139 w 5326151"/>
                <a:gd name="connsiteY8056" fmla="*/ 2017567 h 5209198"/>
                <a:gd name="connsiteX8057" fmla="*/ 2053139 w 5326151"/>
                <a:gd name="connsiteY8057" fmla="*/ 2061463 h 5209198"/>
                <a:gd name="connsiteX8058" fmla="*/ 2097168 w 5326151"/>
                <a:gd name="connsiteY8058" fmla="*/ 2061463 h 5209198"/>
                <a:gd name="connsiteX8059" fmla="*/ 2103457 w 5326151"/>
                <a:gd name="connsiteY8059" fmla="*/ 2061463 h 5209198"/>
                <a:gd name="connsiteX8060" fmla="*/ 2166355 w 5326151"/>
                <a:gd name="connsiteY8060" fmla="*/ 2117901 h 5209198"/>
                <a:gd name="connsiteX8061" fmla="*/ 2147486 w 5326151"/>
                <a:gd name="connsiteY8061" fmla="*/ 2074005 h 5209198"/>
                <a:gd name="connsiteX8062" fmla="*/ 2147486 w 5326151"/>
                <a:gd name="connsiteY8062" fmla="*/ 2067734 h 5209198"/>
                <a:gd name="connsiteX8063" fmla="*/ 2153776 w 5326151"/>
                <a:gd name="connsiteY8063" fmla="*/ 2061463 h 5209198"/>
                <a:gd name="connsiteX8064" fmla="*/ 2185225 w 5326151"/>
                <a:gd name="connsiteY8064" fmla="*/ 2061463 h 5209198"/>
                <a:gd name="connsiteX8065" fmla="*/ 2204094 w 5326151"/>
                <a:gd name="connsiteY8065" fmla="*/ 2042650 h 5209198"/>
                <a:gd name="connsiteX8066" fmla="*/ 2204094 w 5326151"/>
                <a:gd name="connsiteY8066" fmla="*/ 1854524 h 5209198"/>
                <a:gd name="connsiteX8067" fmla="*/ 2185225 w 5326151"/>
                <a:gd name="connsiteY8067" fmla="*/ 1835711 h 5209198"/>
                <a:gd name="connsiteX8068" fmla="*/ 1952502 w 5326151"/>
                <a:gd name="connsiteY8068" fmla="*/ 1835711 h 5209198"/>
                <a:gd name="connsiteX8069" fmla="*/ 3221364 w 5326151"/>
                <a:gd name="connsiteY8069" fmla="*/ 1832498 h 5209198"/>
                <a:gd name="connsiteX8070" fmla="*/ 3255943 w 5326151"/>
                <a:gd name="connsiteY8070" fmla="*/ 1890427 h 5209198"/>
                <a:gd name="connsiteX8071" fmla="*/ 3267470 w 5326151"/>
                <a:gd name="connsiteY8071" fmla="*/ 1890427 h 5209198"/>
                <a:gd name="connsiteX8072" fmla="*/ 3250180 w 5326151"/>
                <a:gd name="connsiteY8072" fmla="*/ 1844084 h 5209198"/>
                <a:gd name="connsiteX8073" fmla="*/ 3250180 w 5326151"/>
                <a:gd name="connsiteY8073" fmla="*/ 1832498 h 5209198"/>
                <a:gd name="connsiteX8074" fmla="*/ 3261706 w 5326151"/>
                <a:gd name="connsiteY8074" fmla="*/ 1838291 h 5209198"/>
                <a:gd name="connsiteX8075" fmla="*/ 3278996 w 5326151"/>
                <a:gd name="connsiteY8075" fmla="*/ 1890427 h 5209198"/>
                <a:gd name="connsiteX8076" fmla="*/ 3319339 w 5326151"/>
                <a:gd name="connsiteY8076" fmla="*/ 1890427 h 5209198"/>
                <a:gd name="connsiteX8077" fmla="*/ 3353919 w 5326151"/>
                <a:gd name="connsiteY8077" fmla="*/ 1832498 h 5209198"/>
                <a:gd name="connsiteX8078" fmla="*/ 3265117 w 5326151"/>
                <a:gd name="connsiteY8078" fmla="*/ 1832498 h 5209198"/>
                <a:gd name="connsiteX8079" fmla="*/ 3250180 w 5326151"/>
                <a:gd name="connsiteY8079" fmla="*/ 1832498 h 5209198"/>
                <a:gd name="connsiteX8080" fmla="*/ 2913391 w 5326151"/>
                <a:gd name="connsiteY8080" fmla="*/ 1820776 h 5209198"/>
                <a:gd name="connsiteX8081" fmla="*/ 2802061 w 5326151"/>
                <a:gd name="connsiteY8081" fmla="*/ 1925725 h 5209198"/>
                <a:gd name="connsiteX8082" fmla="*/ 2913391 w 5326151"/>
                <a:gd name="connsiteY8082" fmla="*/ 2037672 h 5209198"/>
                <a:gd name="connsiteX8083" fmla="*/ 3024720 w 5326151"/>
                <a:gd name="connsiteY8083" fmla="*/ 1925725 h 5209198"/>
                <a:gd name="connsiteX8084" fmla="*/ 2913391 w 5326151"/>
                <a:gd name="connsiteY8084" fmla="*/ 1820776 h 5209198"/>
                <a:gd name="connsiteX8085" fmla="*/ 1952502 w 5326151"/>
                <a:gd name="connsiteY8085" fmla="*/ 1816899 h 5209198"/>
                <a:gd name="connsiteX8086" fmla="*/ 2185225 w 5326151"/>
                <a:gd name="connsiteY8086" fmla="*/ 1816899 h 5209198"/>
                <a:gd name="connsiteX8087" fmla="*/ 2222963 w 5326151"/>
                <a:gd name="connsiteY8087" fmla="*/ 1854524 h 5209198"/>
                <a:gd name="connsiteX8088" fmla="*/ 2222963 w 5326151"/>
                <a:gd name="connsiteY8088" fmla="*/ 2042650 h 5209198"/>
                <a:gd name="connsiteX8089" fmla="*/ 2185225 w 5326151"/>
                <a:gd name="connsiteY8089" fmla="*/ 2080276 h 5209198"/>
                <a:gd name="connsiteX8090" fmla="*/ 2172645 w 5326151"/>
                <a:gd name="connsiteY8090" fmla="*/ 2080276 h 5209198"/>
                <a:gd name="connsiteX8091" fmla="*/ 2191514 w 5326151"/>
                <a:gd name="connsiteY8091" fmla="*/ 2136713 h 5209198"/>
                <a:gd name="connsiteX8092" fmla="*/ 2197804 w 5326151"/>
                <a:gd name="connsiteY8092" fmla="*/ 2142984 h 5209198"/>
                <a:gd name="connsiteX8093" fmla="*/ 2185225 w 5326151"/>
                <a:gd name="connsiteY8093" fmla="*/ 2155526 h 5209198"/>
                <a:gd name="connsiteX8094" fmla="*/ 2172645 w 5326151"/>
                <a:gd name="connsiteY8094" fmla="*/ 2149255 h 5209198"/>
                <a:gd name="connsiteX8095" fmla="*/ 2090878 w 5326151"/>
                <a:gd name="connsiteY8095" fmla="*/ 2080276 h 5209198"/>
                <a:gd name="connsiteX8096" fmla="*/ 2059429 w 5326151"/>
                <a:gd name="connsiteY8096" fmla="*/ 2080276 h 5209198"/>
                <a:gd name="connsiteX8097" fmla="*/ 2059429 w 5326151"/>
                <a:gd name="connsiteY8097" fmla="*/ 2149255 h 5209198"/>
                <a:gd name="connsiteX8098" fmla="*/ 2021690 w 5326151"/>
                <a:gd name="connsiteY8098" fmla="*/ 2186880 h 5209198"/>
                <a:gd name="connsiteX8099" fmla="*/ 1883315 w 5326151"/>
                <a:gd name="connsiteY8099" fmla="*/ 2186880 h 5209198"/>
                <a:gd name="connsiteX8100" fmla="*/ 1801548 w 5326151"/>
                <a:gd name="connsiteY8100" fmla="*/ 2255860 h 5209198"/>
                <a:gd name="connsiteX8101" fmla="*/ 1795258 w 5326151"/>
                <a:gd name="connsiteY8101" fmla="*/ 2262131 h 5209198"/>
                <a:gd name="connsiteX8102" fmla="*/ 1788968 w 5326151"/>
                <a:gd name="connsiteY8102" fmla="*/ 2255860 h 5209198"/>
                <a:gd name="connsiteX8103" fmla="*/ 1782678 w 5326151"/>
                <a:gd name="connsiteY8103" fmla="*/ 2243318 h 5209198"/>
                <a:gd name="connsiteX8104" fmla="*/ 1807837 w 5326151"/>
                <a:gd name="connsiteY8104" fmla="*/ 2186880 h 5209198"/>
                <a:gd name="connsiteX8105" fmla="*/ 1788968 w 5326151"/>
                <a:gd name="connsiteY8105" fmla="*/ 2186880 h 5209198"/>
                <a:gd name="connsiteX8106" fmla="*/ 1751229 w 5326151"/>
                <a:gd name="connsiteY8106" fmla="*/ 2149255 h 5209198"/>
                <a:gd name="connsiteX8107" fmla="*/ 1751229 w 5326151"/>
                <a:gd name="connsiteY8107" fmla="*/ 1961129 h 5209198"/>
                <a:gd name="connsiteX8108" fmla="*/ 1788968 w 5326151"/>
                <a:gd name="connsiteY8108" fmla="*/ 1923504 h 5209198"/>
                <a:gd name="connsiteX8109" fmla="*/ 1914764 w 5326151"/>
                <a:gd name="connsiteY8109" fmla="*/ 1923504 h 5209198"/>
                <a:gd name="connsiteX8110" fmla="*/ 1914764 w 5326151"/>
                <a:gd name="connsiteY8110" fmla="*/ 1854524 h 5209198"/>
                <a:gd name="connsiteX8111" fmla="*/ 1952502 w 5326151"/>
                <a:gd name="connsiteY8111" fmla="*/ 1816899 h 5209198"/>
                <a:gd name="connsiteX8112" fmla="*/ 3209837 w 5326151"/>
                <a:gd name="connsiteY8112" fmla="*/ 1815120 h 5209198"/>
                <a:gd name="connsiteX8113" fmla="*/ 3365445 w 5326151"/>
                <a:gd name="connsiteY8113" fmla="*/ 1815120 h 5209198"/>
                <a:gd name="connsiteX8114" fmla="*/ 3376972 w 5326151"/>
                <a:gd name="connsiteY8114" fmla="*/ 1826706 h 5209198"/>
                <a:gd name="connsiteX8115" fmla="*/ 3376972 w 5326151"/>
                <a:gd name="connsiteY8115" fmla="*/ 1832498 h 5209198"/>
                <a:gd name="connsiteX8116" fmla="*/ 3336629 w 5326151"/>
                <a:gd name="connsiteY8116" fmla="*/ 1896220 h 5209198"/>
                <a:gd name="connsiteX8117" fmla="*/ 3336629 w 5326151"/>
                <a:gd name="connsiteY8117" fmla="*/ 1902013 h 5209198"/>
                <a:gd name="connsiteX8118" fmla="*/ 3451894 w 5326151"/>
                <a:gd name="connsiteY8118" fmla="*/ 2029455 h 5209198"/>
                <a:gd name="connsiteX8119" fmla="*/ 3451894 w 5326151"/>
                <a:gd name="connsiteY8119" fmla="*/ 2151105 h 5209198"/>
                <a:gd name="connsiteX8120" fmla="*/ 3411551 w 5326151"/>
                <a:gd name="connsiteY8120" fmla="*/ 2191655 h 5209198"/>
                <a:gd name="connsiteX8121" fmla="*/ 3169494 w 5326151"/>
                <a:gd name="connsiteY8121" fmla="*/ 2191655 h 5209198"/>
                <a:gd name="connsiteX8122" fmla="*/ 3129151 w 5326151"/>
                <a:gd name="connsiteY8122" fmla="*/ 2151105 h 5209198"/>
                <a:gd name="connsiteX8123" fmla="*/ 3129151 w 5326151"/>
                <a:gd name="connsiteY8123" fmla="*/ 2029455 h 5209198"/>
                <a:gd name="connsiteX8124" fmla="*/ 3244417 w 5326151"/>
                <a:gd name="connsiteY8124" fmla="*/ 1902013 h 5209198"/>
                <a:gd name="connsiteX8125" fmla="*/ 3244417 w 5326151"/>
                <a:gd name="connsiteY8125" fmla="*/ 1896220 h 5209198"/>
                <a:gd name="connsiteX8126" fmla="*/ 3204074 w 5326151"/>
                <a:gd name="connsiteY8126" fmla="*/ 1832498 h 5209198"/>
                <a:gd name="connsiteX8127" fmla="*/ 3204074 w 5326151"/>
                <a:gd name="connsiteY8127" fmla="*/ 1820913 h 5209198"/>
                <a:gd name="connsiteX8128" fmla="*/ 3209837 w 5326151"/>
                <a:gd name="connsiteY8128" fmla="*/ 1815120 h 5209198"/>
                <a:gd name="connsiteX8129" fmla="*/ 2655942 w 5326151"/>
                <a:gd name="connsiteY8129" fmla="*/ 1813779 h 5209198"/>
                <a:gd name="connsiteX8130" fmla="*/ 2676816 w 5326151"/>
                <a:gd name="connsiteY8130" fmla="*/ 1841765 h 5209198"/>
                <a:gd name="connsiteX8131" fmla="*/ 2655942 w 5326151"/>
                <a:gd name="connsiteY8131" fmla="*/ 1862755 h 5209198"/>
                <a:gd name="connsiteX8132" fmla="*/ 2628109 w 5326151"/>
                <a:gd name="connsiteY8132" fmla="*/ 1841765 h 5209198"/>
                <a:gd name="connsiteX8133" fmla="*/ 2655942 w 5326151"/>
                <a:gd name="connsiteY8133" fmla="*/ 1813779 h 5209198"/>
                <a:gd name="connsiteX8134" fmla="*/ 2913391 w 5326151"/>
                <a:gd name="connsiteY8134" fmla="*/ 1806782 h 5209198"/>
                <a:gd name="connsiteX8135" fmla="*/ 3038636 w 5326151"/>
                <a:gd name="connsiteY8135" fmla="*/ 1925725 h 5209198"/>
                <a:gd name="connsiteX8136" fmla="*/ 2913391 w 5326151"/>
                <a:gd name="connsiteY8136" fmla="*/ 2051665 h 5209198"/>
                <a:gd name="connsiteX8137" fmla="*/ 2788145 w 5326151"/>
                <a:gd name="connsiteY8137" fmla="*/ 1925725 h 5209198"/>
                <a:gd name="connsiteX8138" fmla="*/ 2913391 w 5326151"/>
                <a:gd name="connsiteY8138" fmla="*/ 1806782 h 5209198"/>
                <a:gd name="connsiteX8139" fmla="*/ 932443 w 5326151"/>
                <a:gd name="connsiteY8139" fmla="*/ 1796512 h 5209198"/>
                <a:gd name="connsiteX8140" fmla="*/ 914469 w 5326151"/>
                <a:gd name="connsiteY8140" fmla="*/ 1814468 h 5209198"/>
                <a:gd name="connsiteX8141" fmla="*/ 932443 w 5326151"/>
                <a:gd name="connsiteY8141" fmla="*/ 1832424 h 5209198"/>
                <a:gd name="connsiteX8142" fmla="*/ 944425 w 5326151"/>
                <a:gd name="connsiteY8142" fmla="*/ 1814468 h 5209198"/>
                <a:gd name="connsiteX8143" fmla="*/ 932443 w 5326151"/>
                <a:gd name="connsiteY8143" fmla="*/ 1796512 h 5209198"/>
                <a:gd name="connsiteX8144" fmla="*/ 1575480 w 5326151"/>
                <a:gd name="connsiteY8144" fmla="*/ 1796055 h 5209198"/>
                <a:gd name="connsiteX8145" fmla="*/ 1578861 w 5326151"/>
                <a:gd name="connsiteY8145" fmla="*/ 1800133 h 5209198"/>
                <a:gd name="connsiteX8146" fmla="*/ 1616731 w 5326151"/>
                <a:gd name="connsiteY8146" fmla="*/ 1838195 h 5209198"/>
                <a:gd name="connsiteX8147" fmla="*/ 1622141 w 5326151"/>
                <a:gd name="connsiteY8147" fmla="*/ 1843632 h 5209198"/>
                <a:gd name="connsiteX8148" fmla="*/ 1616731 w 5326151"/>
                <a:gd name="connsiteY8148" fmla="*/ 1849069 h 5209198"/>
                <a:gd name="connsiteX8149" fmla="*/ 1578861 w 5326151"/>
                <a:gd name="connsiteY8149" fmla="*/ 1887132 h 5209198"/>
                <a:gd name="connsiteX8150" fmla="*/ 1573451 w 5326151"/>
                <a:gd name="connsiteY8150" fmla="*/ 1887132 h 5209198"/>
                <a:gd name="connsiteX8151" fmla="*/ 1568041 w 5326151"/>
                <a:gd name="connsiteY8151" fmla="*/ 1887132 h 5209198"/>
                <a:gd name="connsiteX8152" fmla="*/ 1568041 w 5326151"/>
                <a:gd name="connsiteY8152" fmla="*/ 1876257 h 5209198"/>
                <a:gd name="connsiteX8153" fmla="*/ 1595091 w 5326151"/>
                <a:gd name="connsiteY8153" fmla="*/ 1849069 h 5209198"/>
                <a:gd name="connsiteX8154" fmla="*/ 1454430 w 5326151"/>
                <a:gd name="connsiteY8154" fmla="*/ 1849069 h 5209198"/>
                <a:gd name="connsiteX8155" fmla="*/ 1443610 w 5326151"/>
                <a:gd name="connsiteY8155" fmla="*/ 1843632 h 5209198"/>
                <a:gd name="connsiteX8156" fmla="*/ 1454430 w 5326151"/>
                <a:gd name="connsiteY8156" fmla="*/ 1832757 h 5209198"/>
                <a:gd name="connsiteX8157" fmla="*/ 1595091 w 5326151"/>
                <a:gd name="connsiteY8157" fmla="*/ 1832757 h 5209198"/>
                <a:gd name="connsiteX8158" fmla="*/ 1568041 w 5326151"/>
                <a:gd name="connsiteY8158" fmla="*/ 1811007 h 5209198"/>
                <a:gd name="connsiteX8159" fmla="*/ 1568041 w 5326151"/>
                <a:gd name="connsiteY8159" fmla="*/ 1800133 h 5209198"/>
                <a:gd name="connsiteX8160" fmla="*/ 1575480 w 5326151"/>
                <a:gd name="connsiteY8160" fmla="*/ 1796055 h 5209198"/>
                <a:gd name="connsiteX8161" fmla="*/ 2655942 w 5326151"/>
                <a:gd name="connsiteY8161" fmla="*/ 1785792 h 5209198"/>
                <a:gd name="connsiteX8162" fmla="*/ 2600277 w 5326151"/>
                <a:gd name="connsiteY8162" fmla="*/ 1841765 h 5209198"/>
                <a:gd name="connsiteX8163" fmla="*/ 2655942 w 5326151"/>
                <a:gd name="connsiteY8163" fmla="*/ 1890742 h 5209198"/>
                <a:gd name="connsiteX8164" fmla="*/ 2704648 w 5326151"/>
                <a:gd name="connsiteY8164" fmla="*/ 1841765 h 5209198"/>
                <a:gd name="connsiteX8165" fmla="*/ 2655942 w 5326151"/>
                <a:gd name="connsiteY8165" fmla="*/ 1785792 h 5209198"/>
                <a:gd name="connsiteX8166" fmla="*/ 932443 w 5326151"/>
                <a:gd name="connsiteY8166" fmla="*/ 1784542 h 5209198"/>
                <a:gd name="connsiteX8167" fmla="*/ 956408 w 5326151"/>
                <a:gd name="connsiteY8167" fmla="*/ 1814468 h 5209198"/>
                <a:gd name="connsiteX8168" fmla="*/ 932443 w 5326151"/>
                <a:gd name="connsiteY8168" fmla="*/ 1844395 h 5209198"/>
                <a:gd name="connsiteX8169" fmla="*/ 902486 w 5326151"/>
                <a:gd name="connsiteY8169" fmla="*/ 1814468 h 5209198"/>
                <a:gd name="connsiteX8170" fmla="*/ 932443 w 5326151"/>
                <a:gd name="connsiteY8170" fmla="*/ 1784542 h 5209198"/>
                <a:gd name="connsiteX8171" fmla="*/ 470507 w 5326151"/>
                <a:gd name="connsiteY8171" fmla="*/ 1778531 h 5209198"/>
                <a:gd name="connsiteX8172" fmla="*/ 422748 w 5326151"/>
                <a:gd name="connsiteY8172" fmla="*/ 1826583 h 5209198"/>
                <a:gd name="connsiteX8173" fmla="*/ 470507 w 5326151"/>
                <a:gd name="connsiteY8173" fmla="*/ 1874634 h 5209198"/>
                <a:gd name="connsiteX8174" fmla="*/ 518267 w 5326151"/>
                <a:gd name="connsiteY8174" fmla="*/ 1826583 h 5209198"/>
                <a:gd name="connsiteX8175" fmla="*/ 470507 w 5326151"/>
                <a:gd name="connsiteY8175" fmla="*/ 1778531 h 5209198"/>
                <a:gd name="connsiteX8176" fmla="*/ 2655942 w 5326151"/>
                <a:gd name="connsiteY8176" fmla="*/ 1771799 h 5209198"/>
                <a:gd name="connsiteX8177" fmla="*/ 2718564 w 5326151"/>
                <a:gd name="connsiteY8177" fmla="*/ 1841765 h 5209198"/>
                <a:gd name="connsiteX8178" fmla="*/ 2655942 w 5326151"/>
                <a:gd name="connsiteY8178" fmla="*/ 1904735 h 5209198"/>
                <a:gd name="connsiteX8179" fmla="*/ 2586361 w 5326151"/>
                <a:gd name="connsiteY8179" fmla="*/ 1841765 h 5209198"/>
                <a:gd name="connsiteX8180" fmla="*/ 2655942 w 5326151"/>
                <a:gd name="connsiteY8180" fmla="*/ 1771799 h 5209198"/>
                <a:gd name="connsiteX8181" fmla="*/ 3578529 w 5326151"/>
                <a:gd name="connsiteY8181" fmla="*/ 1767925 h 5209198"/>
                <a:gd name="connsiteX8182" fmla="*/ 3578529 w 5326151"/>
                <a:gd name="connsiteY8182" fmla="*/ 1804511 h 5209198"/>
                <a:gd name="connsiteX8183" fmla="*/ 3859998 w 5326151"/>
                <a:gd name="connsiteY8183" fmla="*/ 1804511 h 5209198"/>
                <a:gd name="connsiteX8184" fmla="*/ 3859998 w 5326151"/>
                <a:gd name="connsiteY8184" fmla="*/ 1767925 h 5209198"/>
                <a:gd name="connsiteX8185" fmla="*/ 3835522 w 5326151"/>
                <a:gd name="connsiteY8185" fmla="*/ 1767925 h 5209198"/>
                <a:gd name="connsiteX8186" fmla="*/ 3603005 w 5326151"/>
                <a:gd name="connsiteY8186" fmla="*/ 1767925 h 5209198"/>
                <a:gd name="connsiteX8187" fmla="*/ 914469 w 5326151"/>
                <a:gd name="connsiteY8187" fmla="*/ 1766586 h 5209198"/>
                <a:gd name="connsiteX8188" fmla="*/ 908477 w 5326151"/>
                <a:gd name="connsiteY8188" fmla="*/ 1784542 h 5209198"/>
                <a:gd name="connsiteX8189" fmla="*/ 890503 w 5326151"/>
                <a:gd name="connsiteY8189" fmla="*/ 1784542 h 5209198"/>
                <a:gd name="connsiteX8190" fmla="*/ 890503 w 5326151"/>
                <a:gd name="connsiteY8190" fmla="*/ 1802498 h 5209198"/>
                <a:gd name="connsiteX8191" fmla="*/ 878521 w 5326151"/>
                <a:gd name="connsiteY8191" fmla="*/ 1814468 h 5209198"/>
                <a:gd name="connsiteX8192" fmla="*/ 890503 w 5326151"/>
                <a:gd name="connsiteY8192" fmla="*/ 1826439 h 5209198"/>
                <a:gd name="connsiteX8193" fmla="*/ 890503 w 5326151"/>
                <a:gd name="connsiteY8193" fmla="*/ 1838410 h 5209198"/>
                <a:gd name="connsiteX8194" fmla="*/ 890503 w 5326151"/>
                <a:gd name="connsiteY8194" fmla="*/ 1844395 h 5209198"/>
                <a:gd name="connsiteX8195" fmla="*/ 908477 w 5326151"/>
                <a:gd name="connsiteY8195" fmla="*/ 1844395 h 5209198"/>
                <a:gd name="connsiteX8196" fmla="*/ 914469 w 5326151"/>
                <a:gd name="connsiteY8196" fmla="*/ 1862351 h 5209198"/>
                <a:gd name="connsiteX8197" fmla="*/ 932443 w 5326151"/>
                <a:gd name="connsiteY8197" fmla="*/ 1850380 h 5209198"/>
                <a:gd name="connsiteX8198" fmla="*/ 944425 w 5326151"/>
                <a:gd name="connsiteY8198" fmla="*/ 1862351 h 5209198"/>
                <a:gd name="connsiteX8199" fmla="*/ 950417 w 5326151"/>
                <a:gd name="connsiteY8199" fmla="*/ 1862351 h 5209198"/>
                <a:gd name="connsiteX8200" fmla="*/ 956408 w 5326151"/>
                <a:gd name="connsiteY8200" fmla="*/ 1844395 h 5209198"/>
                <a:gd name="connsiteX8201" fmla="*/ 968391 w 5326151"/>
                <a:gd name="connsiteY8201" fmla="*/ 1844395 h 5209198"/>
                <a:gd name="connsiteX8202" fmla="*/ 974382 w 5326151"/>
                <a:gd name="connsiteY8202" fmla="*/ 1838410 h 5209198"/>
                <a:gd name="connsiteX8203" fmla="*/ 968391 w 5326151"/>
                <a:gd name="connsiteY8203" fmla="*/ 1826439 h 5209198"/>
                <a:gd name="connsiteX8204" fmla="*/ 980374 w 5326151"/>
                <a:gd name="connsiteY8204" fmla="*/ 1814468 h 5209198"/>
                <a:gd name="connsiteX8205" fmla="*/ 968391 w 5326151"/>
                <a:gd name="connsiteY8205" fmla="*/ 1802498 h 5209198"/>
                <a:gd name="connsiteX8206" fmla="*/ 974382 w 5326151"/>
                <a:gd name="connsiteY8206" fmla="*/ 1784542 h 5209198"/>
                <a:gd name="connsiteX8207" fmla="*/ 968391 w 5326151"/>
                <a:gd name="connsiteY8207" fmla="*/ 1784542 h 5209198"/>
                <a:gd name="connsiteX8208" fmla="*/ 956408 w 5326151"/>
                <a:gd name="connsiteY8208" fmla="*/ 1784542 h 5209198"/>
                <a:gd name="connsiteX8209" fmla="*/ 950417 w 5326151"/>
                <a:gd name="connsiteY8209" fmla="*/ 1766586 h 5209198"/>
                <a:gd name="connsiteX8210" fmla="*/ 944425 w 5326151"/>
                <a:gd name="connsiteY8210" fmla="*/ 1766586 h 5209198"/>
                <a:gd name="connsiteX8211" fmla="*/ 932443 w 5326151"/>
                <a:gd name="connsiteY8211" fmla="*/ 1772571 h 5209198"/>
                <a:gd name="connsiteX8212" fmla="*/ 914469 w 5326151"/>
                <a:gd name="connsiteY8212" fmla="*/ 1766586 h 5209198"/>
                <a:gd name="connsiteX8213" fmla="*/ 470507 w 5326151"/>
                <a:gd name="connsiteY8213" fmla="*/ 1759311 h 5209198"/>
                <a:gd name="connsiteX8214" fmla="*/ 537371 w 5326151"/>
                <a:gd name="connsiteY8214" fmla="*/ 1826583 h 5209198"/>
                <a:gd name="connsiteX8215" fmla="*/ 470507 w 5326151"/>
                <a:gd name="connsiteY8215" fmla="*/ 1893855 h 5209198"/>
                <a:gd name="connsiteX8216" fmla="*/ 403644 w 5326151"/>
                <a:gd name="connsiteY8216" fmla="*/ 1826583 h 5209198"/>
                <a:gd name="connsiteX8217" fmla="*/ 470507 w 5326151"/>
                <a:gd name="connsiteY8217" fmla="*/ 1759311 h 5209198"/>
                <a:gd name="connsiteX8218" fmla="*/ 920460 w 5326151"/>
                <a:gd name="connsiteY8218" fmla="*/ 1754615 h 5209198"/>
                <a:gd name="connsiteX8219" fmla="*/ 926451 w 5326151"/>
                <a:gd name="connsiteY8219" fmla="*/ 1754615 h 5209198"/>
                <a:gd name="connsiteX8220" fmla="*/ 926451 w 5326151"/>
                <a:gd name="connsiteY8220" fmla="*/ 1760600 h 5209198"/>
                <a:gd name="connsiteX8221" fmla="*/ 932443 w 5326151"/>
                <a:gd name="connsiteY8221" fmla="*/ 1760600 h 5209198"/>
                <a:gd name="connsiteX8222" fmla="*/ 938434 w 5326151"/>
                <a:gd name="connsiteY8222" fmla="*/ 1754615 h 5209198"/>
                <a:gd name="connsiteX8223" fmla="*/ 944425 w 5326151"/>
                <a:gd name="connsiteY8223" fmla="*/ 1754615 h 5209198"/>
                <a:gd name="connsiteX8224" fmla="*/ 956408 w 5326151"/>
                <a:gd name="connsiteY8224" fmla="*/ 1760600 h 5209198"/>
                <a:gd name="connsiteX8225" fmla="*/ 962400 w 5326151"/>
                <a:gd name="connsiteY8225" fmla="*/ 1760600 h 5209198"/>
                <a:gd name="connsiteX8226" fmla="*/ 962400 w 5326151"/>
                <a:gd name="connsiteY8226" fmla="*/ 1766586 h 5209198"/>
                <a:gd name="connsiteX8227" fmla="*/ 962400 w 5326151"/>
                <a:gd name="connsiteY8227" fmla="*/ 1772571 h 5209198"/>
                <a:gd name="connsiteX8228" fmla="*/ 968391 w 5326151"/>
                <a:gd name="connsiteY8228" fmla="*/ 1772571 h 5209198"/>
                <a:gd name="connsiteX8229" fmla="*/ 968391 w 5326151"/>
                <a:gd name="connsiteY8229" fmla="*/ 1766586 h 5209198"/>
                <a:gd name="connsiteX8230" fmla="*/ 974382 w 5326151"/>
                <a:gd name="connsiteY8230" fmla="*/ 1772571 h 5209198"/>
                <a:gd name="connsiteX8231" fmla="*/ 986365 w 5326151"/>
                <a:gd name="connsiteY8231" fmla="*/ 1784542 h 5209198"/>
                <a:gd name="connsiteX8232" fmla="*/ 986365 w 5326151"/>
                <a:gd name="connsiteY8232" fmla="*/ 1790527 h 5209198"/>
                <a:gd name="connsiteX8233" fmla="*/ 980374 w 5326151"/>
                <a:gd name="connsiteY8233" fmla="*/ 1790527 h 5209198"/>
                <a:gd name="connsiteX8234" fmla="*/ 980374 w 5326151"/>
                <a:gd name="connsiteY8234" fmla="*/ 1796512 h 5209198"/>
                <a:gd name="connsiteX8235" fmla="*/ 986365 w 5326151"/>
                <a:gd name="connsiteY8235" fmla="*/ 1802498 h 5209198"/>
                <a:gd name="connsiteX8236" fmla="*/ 992356 w 5326151"/>
                <a:gd name="connsiteY8236" fmla="*/ 1802498 h 5209198"/>
                <a:gd name="connsiteX8237" fmla="*/ 992356 w 5326151"/>
                <a:gd name="connsiteY8237" fmla="*/ 1814468 h 5209198"/>
                <a:gd name="connsiteX8238" fmla="*/ 992356 w 5326151"/>
                <a:gd name="connsiteY8238" fmla="*/ 1820454 h 5209198"/>
                <a:gd name="connsiteX8239" fmla="*/ 986365 w 5326151"/>
                <a:gd name="connsiteY8239" fmla="*/ 1826439 h 5209198"/>
                <a:gd name="connsiteX8240" fmla="*/ 980374 w 5326151"/>
                <a:gd name="connsiteY8240" fmla="*/ 1832424 h 5209198"/>
                <a:gd name="connsiteX8241" fmla="*/ 986365 w 5326151"/>
                <a:gd name="connsiteY8241" fmla="*/ 1838410 h 5209198"/>
                <a:gd name="connsiteX8242" fmla="*/ 986365 w 5326151"/>
                <a:gd name="connsiteY8242" fmla="*/ 1844395 h 5209198"/>
                <a:gd name="connsiteX8243" fmla="*/ 974382 w 5326151"/>
                <a:gd name="connsiteY8243" fmla="*/ 1856366 h 5209198"/>
                <a:gd name="connsiteX8244" fmla="*/ 968391 w 5326151"/>
                <a:gd name="connsiteY8244" fmla="*/ 1856366 h 5209198"/>
                <a:gd name="connsiteX8245" fmla="*/ 962400 w 5326151"/>
                <a:gd name="connsiteY8245" fmla="*/ 1856366 h 5209198"/>
                <a:gd name="connsiteX8246" fmla="*/ 962400 w 5326151"/>
                <a:gd name="connsiteY8246" fmla="*/ 1862351 h 5209198"/>
                <a:gd name="connsiteX8247" fmla="*/ 956408 w 5326151"/>
                <a:gd name="connsiteY8247" fmla="*/ 1868336 h 5209198"/>
                <a:gd name="connsiteX8248" fmla="*/ 944425 w 5326151"/>
                <a:gd name="connsiteY8248" fmla="*/ 1874322 h 5209198"/>
                <a:gd name="connsiteX8249" fmla="*/ 938434 w 5326151"/>
                <a:gd name="connsiteY8249" fmla="*/ 1874322 h 5209198"/>
                <a:gd name="connsiteX8250" fmla="*/ 932443 w 5326151"/>
                <a:gd name="connsiteY8250" fmla="*/ 1868336 h 5209198"/>
                <a:gd name="connsiteX8251" fmla="*/ 926451 w 5326151"/>
                <a:gd name="connsiteY8251" fmla="*/ 1868336 h 5209198"/>
                <a:gd name="connsiteX8252" fmla="*/ 926451 w 5326151"/>
                <a:gd name="connsiteY8252" fmla="*/ 1874322 h 5209198"/>
                <a:gd name="connsiteX8253" fmla="*/ 920460 w 5326151"/>
                <a:gd name="connsiteY8253" fmla="*/ 1874322 h 5209198"/>
                <a:gd name="connsiteX8254" fmla="*/ 902486 w 5326151"/>
                <a:gd name="connsiteY8254" fmla="*/ 1868336 h 5209198"/>
                <a:gd name="connsiteX8255" fmla="*/ 902486 w 5326151"/>
                <a:gd name="connsiteY8255" fmla="*/ 1862351 h 5209198"/>
                <a:gd name="connsiteX8256" fmla="*/ 902486 w 5326151"/>
                <a:gd name="connsiteY8256" fmla="*/ 1856366 h 5209198"/>
                <a:gd name="connsiteX8257" fmla="*/ 896495 w 5326151"/>
                <a:gd name="connsiteY8257" fmla="*/ 1856366 h 5209198"/>
                <a:gd name="connsiteX8258" fmla="*/ 890503 w 5326151"/>
                <a:gd name="connsiteY8258" fmla="*/ 1856366 h 5209198"/>
                <a:gd name="connsiteX8259" fmla="*/ 884512 w 5326151"/>
                <a:gd name="connsiteY8259" fmla="*/ 1856366 h 5209198"/>
                <a:gd name="connsiteX8260" fmla="*/ 878521 w 5326151"/>
                <a:gd name="connsiteY8260" fmla="*/ 1844395 h 5209198"/>
                <a:gd name="connsiteX8261" fmla="*/ 878521 w 5326151"/>
                <a:gd name="connsiteY8261" fmla="*/ 1838410 h 5209198"/>
                <a:gd name="connsiteX8262" fmla="*/ 878521 w 5326151"/>
                <a:gd name="connsiteY8262" fmla="*/ 1832424 h 5209198"/>
                <a:gd name="connsiteX8263" fmla="*/ 884512 w 5326151"/>
                <a:gd name="connsiteY8263" fmla="*/ 1832424 h 5209198"/>
                <a:gd name="connsiteX8264" fmla="*/ 878521 w 5326151"/>
                <a:gd name="connsiteY8264" fmla="*/ 1826439 h 5209198"/>
                <a:gd name="connsiteX8265" fmla="*/ 872529 w 5326151"/>
                <a:gd name="connsiteY8265" fmla="*/ 1826439 h 5209198"/>
                <a:gd name="connsiteX8266" fmla="*/ 872529 w 5326151"/>
                <a:gd name="connsiteY8266" fmla="*/ 1820454 h 5209198"/>
                <a:gd name="connsiteX8267" fmla="*/ 866538 w 5326151"/>
                <a:gd name="connsiteY8267" fmla="*/ 1814468 h 5209198"/>
                <a:gd name="connsiteX8268" fmla="*/ 872529 w 5326151"/>
                <a:gd name="connsiteY8268" fmla="*/ 1802498 h 5209198"/>
                <a:gd name="connsiteX8269" fmla="*/ 878521 w 5326151"/>
                <a:gd name="connsiteY8269" fmla="*/ 1802498 h 5209198"/>
                <a:gd name="connsiteX8270" fmla="*/ 884512 w 5326151"/>
                <a:gd name="connsiteY8270" fmla="*/ 1796512 h 5209198"/>
                <a:gd name="connsiteX8271" fmla="*/ 878521 w 5326151"/>
                <a:gd name="connsiteY8271" fmla="*/ 1790527 h 5209198"/>
                <a:gd name="connsiteX8272" fmla="*/ 878521 w 5326151"/>
                <a:gd name="connsiteY8272" fmla="*/ 1784542 h 5209198"/>
                <a:gd name="connsiteX8273" fmla="*/ 884512 w 5326151"/>
                <a:gd name="connsiteY8273" fmla="*/ 1772571 h 5209198"/>
                <a:gd name="connsiteX8274" fmla="*/ 890503 w 5326151"/>
                <a:gd name="connsiteY8274" fmla="*/ 1766586 h 5209198"/>
                <a:gd name="connsiteX8275" fmla="*/ 896495 w 5326151"/>
                <a:gd name="connsiteY8275" fmla="*/ 1772571 h 5209198"/>
                <a:gd name="connsiteX8276" fmla="*/ 902486 w 5326151"/>
                <a:gd name="connsiteY8276" fmla="*/ 1772571 h 5209198"/>
                <a:gd name="connsiteX8277" fmla="*/ 902486 w 5326151"/>
                <a:gd name="connsiteY8277" fmla="*/ 1766586 h 5209198"/>
                <a:gd name="connsiteX8278" fmla="*/ 902486 w 5326151"/>
                <a:gd name="connsiteY8278" fmla="*/ 1760600 h 5209198"/>
                <a:gd name="connsiteX8279" fmla="*/ 920460 w 5326151"/>
                <a:gd name="connsiteY8279" fmla="*/ 1754615 h 5209198"/>
                <a:gd name="connsiteX8280" fmla="*/ 4242244 w 5326151"/>
                <a:gd name="connsiteY8280" fmla="*/ 1735977 h 5209198"/>
                <a:gd name="connsiteX8281" fmla="*/ 4266730 w 5326151"/>
                <a:gd name="connsiteY8281" fmla="*/ 1766771 h 5209198"/>
                <a:gd name="connsiteX8282" fmla="*/ 4242244 w 5326151"/>
                <a:gd name="connsiteY8282" fmla="*/ 1791406 h 5209198"/>
                <a:gd name="connsiteX8283" fmla="*/ 4211638 w 5326151"/>
                <a:gd name="connsiteY8283" fmla="*/ 1766771 h 5209198"/>
                <a:gd name="connsiteX8284" fmla="*/ 4242244 w 5326151"/>
                <a:gd name="connsiteY8284" fmla="*/ 1735977 h 5209198"/>
                <a:gd name="connsiteX8285" fmla="*/ 3603005 w 5326151"/>
                <a:gd name="connsiteY8285" fmla="*/ 1731340 h 5209198"/>
                <a:gd name="connsiteX8286" fmla="*/ 3584648 w 5326151"/>
                <a:gd name="connsiteY8286" fmla="*/ 1743535 h 5209198"/>
                <a:gd name="connsiteX8287" fmla="*/ 3603005 w 5326151"/>
                <a:gd name="connsiteY8287" fmla="*/ 1755730 h 5209198"/>
                <a:gd name="connsiteX8288" fmla="*/ 3835522 w 5326151"/>
                <a:gd name="connsiteY8288" fmla="*/ 1755730 h 5209198"/>
                <a:gd name="connsiteX8289" fmla="*/ 3853879 w 5326151"/>
                <a:gd name="connsiteY8289" fmla="*/ 1743535 h 5209198"/>
                <a:gd name="connsiteX8290" fmla="*/ 3835522 w 5326151"/>
                <a:gd name="connsiteY8290" fmla="*/ 1731340 h 5209198"/>
                <a:gd name="connsiteX8291" fmla="*/ 3603005 w 5326151"/>
                <a:gd name="connsiteY8291" fmla="*/ 1731340 h 5209198"/>
                <a:gd name="connsiteX8292" fmla="*/ 2628109 w 5326151"/>
                <a:gd name="connsiteY8292" fmla="*/ 1729819 h 5209198"/>
                <a:gd name="connsiteX8293" fmla="*/ 2614193 w 5326151"/>
                <a:gd name="connsiteY8293" fmla="*/ 1736816 h 5209198"/>
                <a:gd name="connsiteX8294" fmla="*/ 2607235 w 5326151"/>
                <a:gd name="connsiteY8294" fmla="*/ 1764802 h 5209198"/>
                <a:gd name="connsiteX8295" fmla="*/ 2572445 w 5326151"/>
                <a:gd name="connsiteY8295" fmla="*/ 1771799 h 5209198"/>
                <a:gd name="connsiteX8296" fmla="*/ 2565487 w 5326151"/>
                <a:gd name="connsiteY8296" fmla="*/ 1778796 h 5209198"/>
                <a:gd name="connsiteX8297" fmla="*/ 2572445 w 5326151"/>
                <a:gd name="connsiteY8297" fmla="*/ 1813779 h 5209198"/>
                <a:gd name="connsiteX8298" fmla="*/ 2544612 w 5326151"/>
                <a:gd name="connsiteY8298" fmla="*/ 1827772 h 5209198"/>
                <a:gd name="connsiteX8299" fmla="*/ 2544612 w 5326151"/>
                <a:gd name="connsiteY8299" fmla="*/ 1841765 h 5209198"/>
                <a:gd name="connsiteX8300" fmla="*/ 2544612 w 5326151"/>
                <a:gd name="connsiteY8300" fmla="*/ 1848762 h 5209198"/>
                <a:gd name="connsiteX8301" fmla="*/ 2572445 w 5326151"/>
                <a:gd name="connsiteY8301" fmla="*/ 1862755 h 5209198"/>
                <a:gd name="connsiteX8302" fmla="*/ 2565487 w 5326151"/>
                <a:gd name="connsiteY8302" fmla="*/ 1897739 h 5209198"/>
                <a:gd name="connsiteX8303" fmla="*/ 2572445 w 5326151"/>
                <a:gd name="connsiteY8303" fmla="*/ 1911732 h 5209198"/>
                <a:gd name="connsiteX8304" fmla="*/ 2607235 w 5326151"/>
                <a:gd name="connsiteY8304" fmla="*/ 1911732 h 5209198"/>
                <a:gd name="connsiteX8305" fmla="*/ 2614193 w 5326151"/>
                <a:gd name="connsiteY8305" fmla="*/ 1939719 h 5209198"/>
                <a:gd name="connsiteX8306" fmla="*/ 2628109 w 5326151"/>
                <a:gd name="connsiteY8306" fmla="*/ 1946715 h 5209198"/>
                <a:gd name="connsiteX8307" fmla="*/ 2655942 w 5326151"/>
                <a:gd name="connsiteY8307" fmla="*/ 1925725 h 5209198"/>
                <a:gd name="connsiteX8308" fmla="*/ 2683774 w 5326151"/>
                <a:gd name="connsiteY8308" fmla="*/ 1946715 h 5209198"/>
                <a:gd name="connsiteX8309" fmla="*/ 2697690 w 5326151"/>
                <a:gd name="connsiteY8309" fmla="*/ 1939719 h 5209198"/>
                <a:gd name="connsiteX8310" fmla="*/ 2704648 w 5326151"/>
                <a:gd name="connsiteY8310" fmla="*/ 1911732 h 5209198"/>
                <a:gd name="connsiteX8311" fmla="*/ 2739439 w 5326151"/>
                <a:gd name="connsiteY8311" fmla="*/ 1911732 h 5209198"/>
                <a:gd name="connsiteX8312" fmla="*/ 2746397 w 5326151"/>
                <a:gd name="connsiteY8312" fmla="*/ 1897739 h 5209198"/>
                <a:gd name="connsiteX8313" fmla="*/ 2739439 w 5326151"/>
                <a:gd name="connsiteY8313" fmla="*/ 1862755 h 5209198"/>
                <a:gd name="connsiteX8314" fmla="*/ 2760313 w 5326151"/>
                <a:gd name="connsiteY8314" fmla="*/ 1848762 h 5209198"/>
                <a:gd name="connsiteX8315" fmla="*/ 2760313 w 5326151"/>
                <a:gd name="connsiteY8315" fmla="*/ 1841765 h 5209198"/>
                <a:gd name="connsiteX8316" fmla="*/ 2760313 w 5326151"/>
                <a:gd name="connsiteY8316" fmla="*/ 1827772 h 5209198"/>
                <a:gd name="connsiteX8317" fmla="*/ 2739439 w 5326151"/>
                <a:gd name="connsiteY8317" fmla="*/ 1813779 h 5209198"/>
                <a:gd name="connsiteX8318" fmla="*/ 2746397 w 5326151"/>
                <a:gd name="connsiteY8318" fmla="*/ 1778796 h 5209198"/>
                <a:gd name="connsiteX8319" fmla="*/ 2739439 w 5326151"/>
                <a:gd name="connsiteY8319" fmla="*/ 1771799 h 5209198"/>
                <a:gd name="connsiteX8320" fmla="*/ 2704648 w 5326151"/>
                <a:gd name="connsiteY8320" fmla="*/ 1764802 h 5209198"/>
                <a:gd name="connsiteX8321" fmla="*/ 2697690 w 5326151"/>
                <a:gd name="connsiteY8321" fmla="*/ 1736816 h 5209198"/>
                <a:gd name="connsiteX8322" fmla="*/ 2683774 w 5326151"/>
                <a:gd name="connsiteY8322" fmla="*/ 1729819 h 5209198"/>
                <a:gd name="connsiteX8323" fmla="*/ 2655942 w 5326151"/>
                <a:gd name="connsiteY8323" fmla="*/ 1750809 h 5209198"/>
                <a:gd name="connsiteX8324" fmla="*/ 2628109 w 5326151"/>
                <a:gd name="connsiteY8324" fmla="*/ 1729819 h 5209198"/>
                <a:gd name="connsiteX8325" fmla="*/ 4923724 w 5326151"/>
                <a:gd name="connsiteY8325" fmla="*/ 1726397 h 5209198"/>
                <a:gd name="connsiteX8326" fmla="*/ 4931032 w 5326151"/>
                <a:gd name="connsiteY8326" fmla="*/ 1733706 h 5209198"/>
                <a:gd name="connsiteX8327" fmla="*/ 4931032 w 5326151"/>
                <a:gd name="connsiteY8327" fmla="*/ 1770249 h 5209198"/>
                <a:gd name="connsiteX8328" fmla="*/ 4923724 w 5326151"/>
                <a:gd name="connsiteY8328" fmla="*/ 1777558 h 5209198"/>
                <a:gd name="connsiteX8329" fmla="*/ 4916415 w 5326151"/>
                <a:gd name="connsiteY8329" fmla="*/ 1770249 h 5209198"/>
                <a:gd name="connsiteX8330" fmla="*/ 4916415 w 5326151"/>
                <a:gd name="connsiteY8330" fmla="*/ 1733706 h 5209198"/>
                <a:gd name="connsiteX8331" fmla="*/ 4923724 w 5326151"/>
                <a:gd name="connsiteY8331" fmla="*/ 1726397 h 5209198"/>
                <a:gd name="connsiteX8332" fmla="*/ 746711 w 5326151"/>
                <a:gd name="connsiteY8332" fmla="*/ 1724688 h 5209198"/>
                <a:gd name="connsiteX8333" fmla="*/ 746711 w 5326151"/>
                <a:gd name="connsiteY8333" fmla="*/ 1898263 h 5209198"/>
                <a:gd name="connsiteX8334" fmla="*/ 1112183 w 5326151"/>
                <a:gd name="connsiteY8334" fmla="*/ 1898263 h 5209198"/>
                <a:gd name="connsiteX8335" fmla="*/ 1112183 w 5326151"/>
                <a:gd name="connsiteY8335" fmla="*/ 1724688 h 5209198"/>
                <a:gd name="connsiteX8336" fmla="*/ 746711 w 5326151"/>
                <a:gd name="connsiteY8336" fmla="*/ 1724688 h 5209198"/>
                <a:gd name="connsiteX8337" fmla="*/ 441852 w 5326151"/>
                <a:gd name="connsiteY8337" fmla="*/ 1720870 h 5209198"/>
                <a:gd name="connsiteX8338" fmla="*/ 432300 w 5326151"/>
                <a:gd name="connsiteY8338" fmla="*/ 1730480 h 5209198"/>
                <a:gd name="connsiteX8339" fmla="*/ 422748 w 5326151"/>
                <a:gd name="connsiteY8339" fmla="*/ 1759311 h 5209198"/>
                <a:gd name="connsiteX8340" fmla="*/ 384540 w 5326151"/>
                <a:gd name="connsiteY8340" fmla="*/ 1759311 h 5209198"/>
                <a:gd name="connsiteX8341" fmla="*/ 374988 w 5326151"/>
                <a:gd name="connsiteY8341" fmla="*/ 1768921 h 5209198"/>
                <a:gd name="connsiteX8342" fmla="*/ 384540 w 5326151"/>
                <a:gd name="connsiteY8342" fmla="*/ 1797752 h 5209198"/>
                <a:gd name="connsiteX8343" fmla="*/ 365436 w 5326151"/>
                <a:gd name="connsiteY8343" fmla="*/ 1826583 h 5209198"/>
                <a:gd name="connsiteX8344" fmla="*/ 365436 w 5326151"/>
                <a:gd name="connsiteY8344" fmla="*/ 1836193 h 5209198"/>
                <a:gd name="connsiteX8345" fmla="*/ 384540 w 5326151"/>
                <a:gd name="connsiteY8345" fmla="*/ 1855414 h 5209198"/>
                <a:gd name="connsiteX8346" fmla="*/ 374988 w 5326151"/>
                <a:gd name="connsiteY8346" fmla="*/ 1893855 h 5209198"/>
                <a:gd name="connsiteX8347" fmla="*/ 384540 w 5326151"/>
                <a:gd name="connsiteY8347" fmla="*/ 1903465 h 5209198"/>
                <a:gd name="connsiteX8348" fmla="*/ 422748 w 5326151"/>
                <a:gd name="connsiteY8348" fmla="*/ 1903465 h 5209198"/>
                <a:gd name="connsiteX8349" fmla="*/ 432300 w 5326151"/>
                <a:gd name="connsiteY8349" fmla="*/ 1932296 h 5209198"/>
                <a:gd name="connsiteX8350" fmla="*/ 441852 w 5326151"/>
                <a:gd name="connsiteY8350" fmla="*/ 1932296 h 5209198"/>
                <a:gd name="connsiteX8351" fmla="*/ 470507 w 5326151"/>
                <a:gd name="connsiteY8351" fmla="*/ 1922686 h 5209198"/>
                <a:gd name="connsiteX8352" fmla="*/ 499163 w 5326151"/>
                <a:gd name="connsiteY8352" fmla="*/ 1932296 h 5209198"/>
                <a:gd name="connsiteX8353" fmla="*/ 508715 w 5326151"/>
                <a:gd name="connsiteY8353" fmla="*/ 1932296 h 5209198"/>
                <a:gd name="connsiteX8354" fmla="*/ 518267 w 5326151"/>
                <a:gd name="connsiteY8354" fmla="*/ 1903465 h 5209198"/>
                <a:gd name="connsiteX8355" fmla="*/ 556474 w 5326151"/>
                <a:gd name="connsiteY8355" fmla="*/ 1903465 h 5209198"/>
                <a:gd name="connsiteX8356" fmla="*/ 566026 w 5326151"/>
                <a:gd name="connsiteY8356" fmla="*/ 1893855 h 5209198"/>
                <a:gd name="connsiteX8357" fmla="*/ 556474 w 5326151"/>
                <a:gd name="connsiteY8357" fmla="*/ 1855414 h 5209198"/>
                <a:gd name="connsiteX8358" fmla="*/ 575578 w 5326151"/>
                <a:gd name="connsiteY8358" fmla="*/ 1836193 h 5209198"/>
                <a:gd name="connsiteX8359" fmla="*/ 585130 w 5326151"/>
                <a:gd name="connsiteY8359" fmla="*/ 1826583 h 5209198"/>
                <a:gd name="connsiteX8360" fmla="*/ 575578 w 5326151"/>
                <a:gd name="connsiteY8360" fmla="*/ 1826583 h 5209198"/>
                <a:gd name="connsiteX8361" fmla="*/ 556474 w 5326151"/>
                <a:gd name="connsiteY8361" fmla="*/ 1797752 h 5209198"/>
                <a:gd name="connsiteX8362" fmla="*/ 566026 w 5326151"/>
                <a:gd name="connsiteY8362" fmla="*/ 1768921 h 5209198"/>
                <a:gd name="connsiteX8363" fmla="*/ 556474 w 5326151"/>
                <a:gd name="connsiteY8363" fmla="*/ 1759311 h 5209198"/>
                <a:gd name="connsiteX8364" fmla="*/ 518267 w 5326151"/>
                <a:gd name="connsiteY8364" fmla="*/ 1759311 h 5209198"/>
                <a:gd name="connsiteX8365" fmla="*/ 508715 w 5326151"/>
                <a:gd name="connsiteY8365" fmla="*/ 1730480 h 5209198"/>
                <a:gd name="connsiteX8366" fmla="*/ 499163 w 5326151"/>
                <a:gd name="connsiteY8366" fmla="*/ 1720870 h 5209198"/>
                <a:gd name="connsiteX8367" fmla="*/ 470507 w 5326151"/>
                <a:gd name="connsiteY8367" fmla="*/ 1740090 h 5209198"/>
                <a:gd name="connsiteX8368" fmla="*/ 441852 w 5326151"/>
                <a:gd name="connsiteY8368" fmla="*/ 1720870 h 5209198"/>
                <a:gd name="connsiteX8369" fmla="*/ 2635067 w 5326151"/>
                <a:gd name="connsiteY8369" fmla="*/ 1715826 h 5209198"/>
                <a:gd name="connsiteX8370" fmla="*/ 2642026 w 5326151"/>
                <a:gd name="connsiteY8370" fmla="*/ 1722823 h 5209198"/>
                <a:gd name="connsiteX8371" fmla="*/ 2655942 w 5326151"/>
                <a:gd name="connsiteY8371" fmla="*/ 1736816 h 5209198"/>
                <a:gd name="connsiteX8372" fmla="*/ 2669858 w 5326151"/>
                <a:gd name="connsiteY8372" fmla="*/ 1722823 h 5209198"/>
                <a:gd name="connsiteX8373" fmla="*/ 2676816 w 5326151"/>
                <a:gd name="connsiteY8373" fmla="*/ 1715826 h 5209198"/>
                <a:gd name="connsiteX8374" fmla="*/ 2711606 w 5326151"/>
                <a:gd name="connsiteY8374" fmla="*/ 1729819 h 5209198"/>
                <a:gd name="connsiteX8375" fmla="*/ 2711606 w 5326151"/>
                <a:gd name="connsiteY8375" fmla="*/ 1736816 h 5209198"/>
                <a:gd name="connsiteX8376" fmla="*/ 2711606 w 5326151"/>
                <a:gd name="connsiteY8376" fmla="*/ 1757806 h 5209198"/>
                <a:gd name="connsiteX8377" fmla="*/ 2732481 w 5326151"/>
                <a:gd name="connsiteY8377" fmla="*/ 1750809 h 5209198"/>
                <a:gd name="connsiteX8378" fmla="*/ 2739439 w 5326151"/>
                <a:gd name="connsiteY8378" fmla="*/ 1750809 h 5209198"/>
                <a:gd name="connsiteX8379" fmla="*/ 2746397 w 5326151"/>
                <a:gd name="connsiteY8379" fmla="*/ 1750809 h 5209198"/>
                <a:gd name="connsiteX8380" fmla="*/ 2760313 w 5326151"/>
                <a:gd name="connsiteY8380" fmla="*/ 1778796 h 5209198"/>
                <a:gd name="connsiteX8381" fmla="*/ 2760313 w 5326151"/>
                <a:gd name="connsiteY8381" fmla="*/ 1785792 h 5209198"/>
                <a:gd name="connsiteX8382" fmla="*/ 2760313 w 5326151"/>
                <a:gd name="connsiteY8382" fmla="*/ 1792789 h 5209198"/>
                <a:gd name="connsiteX8383" fmla="*/ 2753355 w 5326151"/>
                <a:gd name="connsiteY8383" fmla="*/ 1806782 h 5209198"/>
                <a:gd name="connsiteX8384" fmla="*/ 2767271 w 5326151"/>
                <a:gd name="connsiteY8384" fmla="*/ 1813779 h 5209198"/>
                <a:gd name="connsiteX8385" fmla="*/ 2774229 w 5326151"/>
                <a:gd name="connsiteY8385" fmla="*/ 1820776 h 5209198"/>
                <a:gd name="connsiteX8386" fmla="*/ 2774229 w 5326151"/>
                <a:gd name="connsiteY8386" fmla="*/ 1841765 h 5209198"/>
                <a:gd name="connsiteX8387" fmla="*/ 2774229 w 5326151"/>
                <a:gd name="connsiteY8387" fmla="*/ 1855759 h 5209198"/>
                <a:gd name="connsiteX8388" fmla="*/ 2774229 w 5326151"/>
                <a:gd name="connsiteY8388" fmla="*/ 1862755 h 5209198"/>
                <a:gd name="connsiteX8389" fmla="*/ 2767271 w 5326151"/>
                <a:gd name="connsiteY8389" fmla="*/ 1862755 h 5209198"/>
                <a:gd name="connsiteX8390" fmla="*/ 2753355 w 5326151"/>
                <a:gd name="connsiteY8390" fmla="*/ 1869752 h 5209198"/>
                <a:gd name="connsiteX8391" fmla="*/ 2760313 w 5326151"/>
                <a:gd name="connsiteY8391" fmla="*/ 1890742 h 5209198"/>
                <a:gd name="connsiteX8392" fmla="*/ 2760313 w 5326151"/>
                <a:gd name="connsiteY8392" fmla="*/ 1897739 h 5209198"/>
                <a:gd name="connsiteX8393" fmla="*/ 2746397 w 5326151"/>
                <a:gd name="connsiteY8393" fmla="*/ 1925725 h 5209198"/>
                <a:gd name="connsiteX8394" fmla="*/ 2739439 w 5326151"/>
                <a:gd name="connsiteY8394" fmla="*/ 1925725 h 5209198"/>
                <a:gd name="connsiteX8395" fmla="*/ 2732481 w 5326151"/>
                <a:gd name="connsiteY8395" fmla="*/ 1925725 h 5209198"/>
                <a:gd name="connsiteX8396" fmla="*/ 2711606 w 5326151"/>
                <a:gd name="connsiteY8396" fmla="*/ 1918729 h 5209198"/>
                <a:gd name="connsiteX8397" fmla="*/ 2711606 w 5326151"/>
                <a:gd name="connsiteY8397" fmla="*/ 1939719 h 5209198"/>
                <a:gd name="connsiteX8398" fmla="*/ 2711606 w 5326151"/>
                <a:gd name="connsiteY8398" fmla="*/ 1946715 h 5209198"/>
                <a:gd name="connsiteX8399" fmla="*/ 2676816 w 5326151"/>
                <a:gd name="connsiteY8399" fmla="*/ 1960708 h 5209198"/>
                <a:gd name="connsiteX8400" fmla="*/ 2669858 w 5326151"/>
                <a:gd name="connsiteY8400" fmla="*/ 1960708 h 5209198"/>
                <a:gd name="connsiteX8401" fmla="*/ 2669858 w 5326151"/>
                <a:gd name="connsiteY8401" fmla="*/ 1953712 h 5209198"/>
                <a:gd name="connsiteX8402" fmla="*/ 2655942 w 5326151"/>
                <a:gd name="connsiteY8402" fmla="*/ 1939719 h 5209198"/>
                <a:gd name="connsiteX8403" fmla="*/ 2642026 w 5326151"/>
                <a:gd name="connsiteY8403" fmla="*/ 1953712 h 5209198"/>
                <a:gd name="connsiteX8404" fmla="*/ 2642026 w 5326151"/>
                <a:gd name="connsiteY8404" fmla="*/ 1960708 h 5209198"/>
                <a:gd name="connsiteX8405" fmla="*/ 2635067 w 5326151"/>
                <a:gd name="connsiteY8405" fmla="*/ 1960708 h 5209198"/>
                <a:gd name="connsiteX8406" fmla="*/ 2600277 w 5326151"/>
                <a:gd name="connsiteY8406" fmla="*/ 1946715 h 5209198"/>
                <a:gd name="connsiteX8407" fmla="*/ 2600277 w 5326151"/>
                <a:gd name="connsiteY8407" fmla="*/ 1939719 h 5209198"/>
                <a:gd name="connsiteX8408" fmla="*/ 2593319 w 5326151"/>
                <a:gd name="connsiteY8408" fmla="*/ 1918729 h 5209198"/>
                <a:gd name="connsiteX8409" fmla="*/ 2579403 w 5326151"/>
                <a:gd name="connsiteY8409" fmla="*/ 1925725 h 5209198"/>
                <a:gd name="connsiteX8410" fmla="*/ 2572445 w 5326151"/>
                <a:gd name="connsiteY8410" fmla="*/ 1925725 h 5209198"/>
                <a:gd name="connsiteX8411" fmla="*/ 2565487 w 5326151"/>
                <a:gd name="connsiteY8411" fmla="*/ 1925725 h 5209198"/>
                <a:gd name="connsiteX8412" fmla="*/ 2544612 w 5326151"/>
                <a:gd name="connsiteY8412" fmla="*/ 1897739 h 5209198"/>
                <a:gd name="connsiteX8413" fmla="*/ 2544612 w 5326151"/>
                <a:gd name="connsiteY8413" fmla="*/ 1890742 h 5209198"/>
                <a:gd name="connsiteX8414" fmla="*/ 2551570 w 5326151"/>
                <a:gd name="connsiteY8414" fmla="*/ 1890742 h 5209198"/>
                <a:gd name="connsiteX8415" fmla="*/ 2558529 w 5326151"/>
                <a:gd name="connsiteY8415" fmla="*/ 1869752 h 5209198"/>
                <a:gd name="connsiteX8416" fmla="*/ 2544612 w 5326151"/>
                <a:gd name="connsiteY8416" fmla="*/ 1862755 h 5209198"/>
                <a:gd name="connsiteX8417" fmla="*/ 2537654 w 5326151"/>
                <a:gd name="connsiteY8417" fmla="*/ 1862755 h 5209198"/>
                <a:gd name="connsiteX8418" fmla="*/ 2537654 w 5326151"/>
                <a:gd name="connsiteY8418" fmla="*/ 1855759 h 5209198"/>
                <a:gd name="connsiteX8419" fmla="*/ 2530696 w 5326151"/>
                <a:gd name="connsiteY8419" fmla="*/ 1841765 h 5209198"/>
                <a:gd name="connsiteX8420" fmla="*/ 2537654 w 5326151"/>
                <a:gd name="connsiteY8420" fmla="*/ 1820776 h 5209198"/>
                <a:gd name="connsiteX8421" fmla="*/ 2544612 w 5326151"/>
                <a:gd name="connsiteY8421" fmla="*/ 1813779 h 5209198"/>
                <a:gd name="connsiteX8422" fmla="*/ 2558529 w 5326151"/>
                <a:gd name="connsiteY8422" fmla="*/ 1806782 h 5209198"/>
                <a:gd name="connsiteX8423" fmla="*/ 2551570 w 5326151"/>
                <a:gd name="connsiteY8423" fmla="*/ 1792789 h 5209198"/>
                <a:gd name="connsiteX8424" fmla="*/ 2544612 w 5326151"/>
                <a:gd name="connsiteY8424" fmla="*/ 1785792 h 5209198"/>
                <a:gd name="connsiteX8425" fmla="*/ 2544612 w 5326151"/>
                <a:gd name="connsiteY8425" fmla="*/ 1778796 h 5209198"/>
                <a:gd name="connsiteX8426" fmla="*/ 2565487 w 5326151"/>
                <a:gd name="connsiteY8426" fmla="*/ 1750809 h 5209198"/>
                <a:gd name="connsiteX8427" fmla="*/ 2572445 w 5326151"/>
                <a:gd name="connsiteY8427" fmla="*/ 1750809 h 5209198"/>
                <a:gd name="connsiteX8428" fmla="*/ 2579403 w 5326151"/>
                <a:gd name="connsiteY8428" fmla="*/ 1750809 h 5209198"/>
                <a:gd name="connsiteX8429" fmla="*/ 2593319 w 5326151"/>
                <a:gd name="connsiteY8429" fmla="*/ 1757806 h 5209198"/>
                <a:gd name="connsiteX8430" fmla="*/ 2600277 w 5326151"/>
                <a:gd name="connsiteY8430" fmla="*/ 1736816 h 5209198"/>
                <a:gd name="connsiteX8431" fmla="*/ 2600277 w 5326151"/>
                <a:gd name="connsiteY8431" fmla="*/ 1729819 h 5209198"/>
                <a:gd name="connsiteX8432" fmla="*/ 2635067 w 5326151"/>
                <a:gd name="connsiteY8432" fmla="*/ 1715826 h 5209198"/>
                <a:gd name="connsiteX8433" fmla="*/ 740719 w 5326151"/>
                <a:gd name="connsiteY8433" fmla="*/ 1712718 h 5209198"/>
                <a:gd name="connsiteX8434" fmla="*/ 1118175 w 5326151"/>
                <a:gd name="connsiteY8434" fmla="*/ 1712718 h 5209198"/>
                <a:gd name="connsiteX8435" fmla="*/ 1124166 w 5326151"/>
                <a:gd name="connsiteY8435" fmla="*/ 1718703 h 5209198"/>
                <a:gd name="connsiteX8436" fmla="*/ 1124166 w 5326151"/>
                <a:gd name="connsiteY8436" fmla="*/ 1904248 h 5209198"/>
                <a:gd name="connsiteX8437" fmla="*/ 1118175 w 5326151"/>
                <a:gd name="connsiteY8437" fmla="*/ 1910234 h 5209198"/>
                <a:gd name="connsiteX8438" fmla="*/ 740719 w 5326151"/>
                <a:gd name="connsiteY8438" fmla="*/ 1910234 h 5209198"/>
                <a:gd name="connsiteX8439" fmla="*/ 734728 w 5326151"/>
                <a:gd name="connsiteY8439" fmla="*/ 1904248 h 5209198"/>
                <a:gd name="connsiteX8440" fmla="*/ 734728 w 5326151"/>
                <a:gd name="connsiteY8440" fmla="*/ 1718703 h 5209198"/>
                <a:gd name="connsiteX8441" fmla="*/ 740719 w 5326151"/>
                <a:gd name="connsiteY8441" fmla="*/ 1712718 h 5209198"/>
                <a:gd name="connsiteX8442" fmla="*/ 4242244 w 5326151"/>
                <a:gd name="connsiteY8442" fmla="*/ 1711342 h 5209198"/>
                <a:gd name="connsiteX8443" fmla="*/ 4187152 w 5326151"/>
                <a:gd name="connsiteY8443" fmla="*/ 1766771 h 5209198"/>
                <a:gd name="connsiteX8444" fmla="*/ 4242244 w 5326151"/>
                <a:gd name="connsiteY8444" fmla="*/ 1822199 h 5209198"/>
                <a:gd name="connsiteX8445" fmla="*/ 4297336 w 5326151"/>
                <a:gd name="connsiteY8445" fmla="*/ 1766771 h 5209198"/>
                <a:gd name="connsiteX8446" fmla="*/ 4242244 w 5326151"/>
                <a:gd name="connsiteY8446" fmla="*/ 1711342 h 5209198"/>
                <a:gd name="connsiteX8447" fmla="*/ 5011428 w 5326151"/>
                <a:gd name="connsiteY8447" fmla="*/ 1704471 h 5209198"/>
                <a:gd name="connsiteX8448" fmla="*/ 5026045 w 5326151"/>
                <a:gd name="connsiteY8448" fmla="*/ 1704471 h 5209198"/>
                <a:gd name="connsiteX8449" fmla="*/ 5040663 w 5326151"/>
                <a:gd name="connsiteY8449" fmla="*/ 1733706 h 5209198"/>
                <a:gd name="connsiteX8450" fmla="*/ 5033354 w 5326151"/>
                <a:gd name="connsiteY8450" fmla="*/ 1748323 h 5209198"/>
                <a:gd name="connsiteX8451" fmla="*/ 5026045 w 5326151"/>
                <a:gd name="connsiteY8451" fmla="*/ 1741015 h 5209198"/>
                <a:gd name="connsiteX8452" fmla="*/ 5011428 w 5326151"/>
                <a:gd name="connsiteY8452" fmla="*/ 1711780 h 5209198"/>
                <a:gd name="connsiteX8453" fmla="*/ 5011428 w 5326151"/>
                <a:gd name="connsiteY8453" fmla="*/ 1704471 h 5209198"/>
                <a:gd name="connsiteX8454" fmla="*/ 4821402 w 5326151"/>
                <a:gd name="connsiteY8454" fmla="*/ 1704471 h 5209198"/>
                <a:gd name="connsiteX8455" fmla="*/ 4836019 w 5326151"/>
                <a:gd name="connsiteY8455" fmla="*/ 1704471 h 5209198"/>
                <a:gd name="connsiteX8456" fmla="*/ 4836019 w 5326151"/>
                <a:gd name="connsiteY8456" fmla="*/ 1711780 h 5209198"/>
                <a:gd name="connsiteX8457" fmla="*/ 4821402 w 5326151"/>
                <a:gd name="connsiteY8457" fmla="*/ 1741015 h 5209198"/>
                <a:gd name="connsiteX8458" fmla="*/ 4814093 w 5326151"/>
                <a:gd name="connsiteY8458" fmla="*/ 1748323 h 5209198"/>
                <a:gd name="connsiteX8459" fmla="*/ 4806785 w 5326151"/>
                <a:gd name="connsiteY8459" fmla="*/ 1748323 h 5209198"/>
                <a:gd name="connsiteX8460" fmla="*/ 4806785 w 5326151"/>
                <a:gd name="connsiteY8460" fmla="*/ 1733706 h 5209198"/>
                <a:gd name="connsiteX8461" fmla="*/ 4821402 w 5326151"/>
                <a:gd name="connsiteY8461" fmla="*/ 1704471 h 5209198"/>
                <a:gd name="connsiteX8462" fmla="*/ 1468632 w 5326151"/>
                <a:gd name="connsiteY8462" fmla="*/ 1703618 h 5209198"/>
                <a:gd name="connsiteX8463" fmla="*/ 1476070 w 5326151"/>
                <a:gd name="connsiteY8463" fmla="*/ 1707696 h 5209198"/>
                <a:gd name="connsiteX8464" fmla="*/ 1476070 w 5326151"/>
                <a:gd name="connsiteY8464" fmla="*/ 1718571 h 5209198"/>
                <a:gd name="connsiteX8465" fmla="*/ 1454430 w 5326151"/>
                <a:gd name="connsiteY8465" fmla="*/ 1745758 h 5209198"/>
                <a:gd name="connsiteX8466" fmla="*/ 1595091 w 5326151"/>
                <a:gd name="connsiteY8466" fmla="*/ 1745758 h 5209198"/>
                <a:gd name="connsiteX8467" fmla="*/ 1600501 w 5326151"/>
                <a:gd name="connsiteY8467" fmla="*/ 1751196 h 5209198"/>
                <a:gd name="connsiteX8468" fmla="*/ 1595091 w 5326151"/>
                <a:gd name="connsiteY8468" fmla="*/ 1762071 h 5209198"/>
                <a:gd name="connsiteX8469" fmla="*/ 1454430 w 5326151"/>
                <a:gd name="connsiteY8469" fmla="*/ 1762071 h 5209198"/>
                <a:gd name="connsiteX8470" fmla="*/ 1476070 w 5326151"/>
                <a:gd name="connsiteY8470" fmla="*/ 1783820 h 5209198"/>
                <a:gd name="connsiteX8471" fmla="*/ 1476070 w 5326151"/>
                <a:gd name="connsiteY8471" fmla="*/ 1794695 h 5209198"/>
                <a:gd name="connsiteX8472" fmla="*/ 1470660 w 5326151"/>
                <a:gd name="connsiteY8472" fmla="*/ 1794695 h 5209198"/>
                <a:gd name="connsiteX8473" fmla="*/ 1465250 w 5326151"/>
                <a:gd name="connsiteY8473" fmla="*/ 1794695 h 5209198"/>
                <a:gd name="connsiteX8474" fmla="*/ 1427380 w 5326151"/>
                <a:gd name="connsiteY8474" fmla="*/ 1756633 h 5209198"/>
                <a:gd name="connsiteX8475" fmla="*/ 1427380 w 5326151"/>
                <a:gd name="connsiteY8475" fmla="*/ 1751196 h 5209198"/>
                <a:gd name="connsiteX8476" fmla="*/ 1427380 w 5326151"/>
                <a:gd name="connsiteY8476" fmla="*/ 1745758 h 5209198"/>
                <a:gd name="connsiteX8477" fmla="*/ 1465250 w 5326151"/>
                <a:gd name="connsiteY8477" fmla="*/ 1707696 h 5209198"/>
                <a:gd name="connsiteX8478" fmla="*/ 1468632 w 5326151"/>
                <a:gd name="connsiteY8478" fmla="*/ 1703618 h 5209198"/>
                <a:gd name="connsiteX8479" fmla="*/ 728737 w 5326151"/>
                <a:gd name="connsiteY8479" fmla="*/ 1700747 h 5209198"/>
                <a:gd name="connsiteX8480" fmla="*/ 728737 w 5326151"/>
                <a:gd name="connsiteY8480" fmla="*/ 1718703 h 5209198"/>
                <a:gd name="connsiteX8481" fmla="*/ 728737 w 5326151"/>
                <a:gd name="connsiteY8481" fmla="*/ 1928190 h 5209198"/>
                <a:gd name="connsiteX8482" fmla="*/ 1136149 w 5326151"/>
                <a:gd name="connsiteY8482" fmla="*/ 1928190 h 5209198"/>
                <a:gd name="connsiteX8483" fmla="*/ 1136149 w 5326151"/>
                <a:gd name="connsiteY8483" fmla="*/ 1718703 h 5209198"/>
                <a:gd name="connsiteX8484" fmla="*/ 1136149 w 5326151"/>
                <a:gd name="connsiteY8484" fmla="*/ 1700747 h 5209198"/>
                <a:gd name="connsiteX8485" fmla="*/ 1124166 w 5326151"/>
                <a:gd name="connsiteY8485" fmla="*/ 1700747 h 5209198"/>
                <a:gd name="connsiteX8486" fmla="*/ 740719 w 5326151"/>
                <a:gd name="connsiteY8486" fmla="*/ 1700747 h 5209198"/>
                <a:gd name="connsiteX8487" fmla="*/ 728737 w 5326151"/>
                <a:gd name="connsiteY8487" fmla="*/ 1700747 h 5209198"/>
                <a:gd name="connsiteX8488" fmla="*/ 4242244 w 5326151"/>
                <a:gd name="connsiteY8488" fmla="*/ 1699024 h 5209198"/>
                <a:gd name="connsiteX8489" fmla="*/ 4309579 w 5326151"/>
                <a:gd name="connsiteY8489" fmla="*/ 1766771 h 5209198"/>
                <a:gd name="connsiteX8490" fmla="*/ 4242244 w 5326151"/>
                <a:gd name="connsiteY8490" fmla="*/ 1834517 h 5209198"/>
                <a:gd name="connsiteX8491" fmla="*/ 4174910 w 5326151"/>
                <a:gd name="connsiteY8491" fmla="*/ 1766771 h 5209198"/>
                <a:gd name="connsiteX8492" fmla="*/ 4242244 w 5326151"/>
                <a:gd name="connsiteY8492" fmla="*/ 1699024 h 5209198"/>
                <a:gd name="connsiteX8493" fmla="*/ 441852 w 5326151"/>
                <a:gd name="connsiteY8493" fmla="*/ 1692039 h 5209198"/>
                <a:gd name="connsiteX8494" fmla="*/ 451404 w 5326151"/>
                <a:gd name="connsiteY8494" fmla="*/ 1692039 h 5209198"/>
                <a:gd name="connsiteX8495" fmla="*/ 460955 w 5326151"/>
                <a:gd name="connsiteY8495" fmla="*/ 1692039 h 5209198"/>
                <a:gd name="connsiteX8496" fmla="*/ 470507 w 5326151"/>
                <a:gd name="connsiteY8496" fmla="*/ 1711259 h 5209198"/>
                <a:gd name="connsiteX8497" fmla="*/ 480059 w 5326151"/>
                <a:gd name="connsiteY8497" fmla="*/ 1692039 h 5209198"/>
                <a:gd name="connsiteX8498" fmla="*/ 489611 w 5326151"/>
                <a:gd name="connsiteY8498" fmla="*/ 1692039 h 5209198"/>
                <a:gd name="connsiteX8499" fmla="*/ 499163 w 5326151"/>
                <a:gd name="connsiteY8499" fmla="*/ 1692039 h 5209198"/>
                <a:gd name="connsiteX8500" fmla="*/ 527819 w 5326151"/>
                <a:gd name="connsiteY8500" fmla="*/ 1701649 h 5209198"/>
                <a:gd name="connsiteX8501" fmla="*/ 537371 w 5326151"/>
                <a:gd name="connsiteY8501" fmla="*/ 1711259 h 5209198"/>
                <a:gd name="connsiteX8502" fmla="*/ 537371 w 5326151"/>
                <a:gd name="connsiteY8502" fmla="*/ 1730480 h 5209198"/>
                <a:gd name="connsiteX8503" fmla="*/ 546923 w 5326151"/>
                <a:gd name="connsiteY8503" fmla="*/ 1730480 h 5209198"/>
                <a:gd name="connsiteX8504" fmla="*/ 556474 w 5326151"/>
                <a:gd name="connsiteY8504" fmla="*/ 1730480 h 5209198"/>
                <a:gd name="connsiteX8505" fmla="*/ 566026 w 5326151"/>
                <a:gd name="connsiteY8505" fmla="*/ 1730480 h 5209198"/>
                <a:gd name="connsiteX8506" fmla="*/ 594682 w 5326151"/>
                <a:gd name="connsiteY8506" fmla="*/ 1759311 h 5209198"/>
                <a:gd name="connsiteX8507" fmla="*/ 594682 w 5326151"/>
                <a:gd name="connsiteY8507" fmla="*/ 1778531 h 5209198"/>
                <a:gd name="connsiteX8508" fmla="*/ 585130 w 5326151"/>
                <a:gd name="connsiteY8508" fmla="*/ 1788142 h 5209198"/>
                <a:gd name="connsiteX8509" fmla="*/ 585130 w 5326151"/>
                <a:gd name="connsiteY8509" fmla="*/ 1797752 h 5209198"/>
                <a:gd name="connsiteX8510" fmla="*/ 604234 w 5326151"/>
                <a:gd name="connsiteY8510" fmla="*/ 1797752 h 5209198"/>
                <a:gd name="connsiteX8511" fmla="*/ 604234 w 5326151"/>
                <a:gd name="connsiteY8511" fmla="*/ 1807362 h 5209198"/>
                <a:gd name="connsiteX8512" fmla="*/ 613786 w 5326151"/>
                <a:gd name="connsiteY8512" fmla="*/ 1826583 h 5209198"/>
                <a:gd name="connsiteX8513" fmla="*/ 604234 w 5326151"/>
                <a:gd name="connsiteY8513" fmla="*/ 1845803 h 5209198"/>
                <a:gd name="connsiteX8514" fmla="*/ 594682 w 5326151"/>
                <a:gd name="connsiteY8514" fmla="*/ 1865024 h 5209198"/>
                <a:gd name="connsiteX8515" fmla="*/ 585130 w 5326151"/>
                <a:gd name="connsiteY8515" fmla="*/ 1865024 h 5209198"/>
                <a:gd name="connsiteX8516" fmla="*/ 594682 w 5326151"/>
                <a:gd name="connsiteY8516" fmla="*/ 1884244 h 5209198"/>
                <a:gd name="connsiteX8517" fmla="*/ 594682 w 5326151"/>
                <a:gd name="connsiteY8517" fmla="*/ 1893855 h 5209198"/>
                <a:gd name="connsiteX8518" fmla="*/ 566026 w 5326151"/>
                <a:gd name="connsiteY8518" fmla="*/ 1922686 h 5209198"/>
                <a:gd name="connsiteX8519" fmla="*/ 556474 w 5326151"/>
                <a:gd name="connsiteY8519" fmla="*/ 1932296 h 5209198"/>
                <a:gd name="connsiteX8520" fmla="*/ 546923 w 5326151"/>
                <a:gd name="connsiteY8520" fmla="*/ 1922686 h 5209198"/>
                <a:gd name="connsiteX8521" fmla="*/ 537371 w 5326151"/>
                <a:gd name="connsiteY8521" fmla="*/ 1922686 h 5209198"/>
                <a:gd name="connsiteX8522" fmla="*/ 537371 w 5326151"/>
                <a:gd name="connsiteY8522" fmla="*/ 1932296 h 5209198"/>
                <a:gd name="connsiteX8523" fmla="*/ 537371 w 5326151"/>
                <a:gd name="connsiteY8523" fmla="*/ 1941906 h 5209198"/>
                <a:gd name="connsiteX8524" fmla="*/ 527819 w 5326151"/>
                <a:gd name="connsiteY8524" fmla="*/ 1951516 h 5209198"/>
                <a:gd name="connsiteX8525" fmla="*/ 499163 w 5326151"/>
                <a:gd name="connsiteY8525" fmla="*/ 1970737 h 5209198"/>
                <a:gd name="connsiteX8526" fmla="*/ 489611 w 5326151"/>
                <a:gd name="connsiteY8526" fmla="*/ 1970737 h 5209198"/>
                <a:gd name="connsiteX8527" fmla="*/ 480059 w 5326151"/>
                <a:gd name="connsiteY8527" fmla="*/ 1961127 h 5209198"/>
                <a:gd name="connsiteX8528" fmla="*/ 470507 w 5326151"/>
                <a:gd name="connsiteY8528" fmla="*/ 1951516 h 5209198"/>
                <a:gd name="connsiteX8529" fmla="*/ 460955 w 5326151"/>
                <a:gd name="connsiteY8529" fmla="*/ 1961127 h 5209198"/>
                <a:gd name="connsiteX8530" fmla="*/ 451404 w 5326151"/>
                <a:gd name="connsiteY8530" fmla="*/ 1970737 h 5209198"/>
                <a:gd name="connsiteX8531" fmla="*/ 441852 w 5326151"/>
                <a:gd name="connsiteY8531" fmla="*/ 1970737 h 5209198"/>
                <a:gd name="connsiteX8532" fmla="*/ 413196 w 5326151"/>
                <a:gd name="connsiteY8532" fmla="*/ 1951516 h 5209198"/>
                <a:gd name="connsiteX8533" fmla="*/ 403644 w 5326151"/>
                <a:gd name="connsiteY8533" fmla="*/ 1941906 h 5209198"/>
                <a:gd name="connsiteX8534" fmla="*/ 403644 w 5326151"/>
                <a:gd name="connsiteY8534" fmla="*/ 1932296 h 5209198"/>
                <a:gd name="connsiteX8535" fmla="*/ 403644 w 5326151"/>
                <a:gd name="connsiteY8535" fmla="*/ 1922686 h 5209198"/>
                <a:gd name="connsiteX8536" fmla="*/ 394092 w 5326151"/>
                <a:gd name="connsiteY8536" fmla="*/ 1922686 h 5209198"/>
                <a:gd name="connsiteX8537" fmla="*/ 384540 w 5326151"/>
                <a:gd name="connsiteY8537" fmla="*/ 1932296 h 5209198"/>
                <a:gd name="connsiteX8538" fmla="*/ 374988 w 5326151"/>
                <a:gd name="connsiteY8538" fmla="*/ 1922686 h 5209198"/>
                <a:gd name="connsiteX8539" fmla="*/ 346333 w 5326151"/>
                <a:gd name="connsiteY8539" fmla="*/ 1893855 h 5209198"/>
                <a:gd name="connsiteX8540" fmla="*/ 346333 w 5326151"/>
                <a:gd name="connsiteY8540" fmla="*/ 1884244 h 5209198"/>
                <a:gd name="connsiteX8541" fmla="*/ 355884 w 5326151"/>
                <a:gd name="connsiteY8541" fmla="*/ 1865024 h 5209198"/>
                <a:gd name="connsiteX8542" fmla="*/ 336781 w 5326151"/>
                <a:gd name="connsiteY8542" fmla="*/ 1865024 h 5209198"/>
                <a:gd name="connsiteX8543" fmla="*/ 336781 w 5326151"/>
                <a:gd name="connsiteY8543" fmla="*/ 1845803 h 5209198"/>
                <a:gd name="connsiteX8544" fmla="*/ 336781 w 5326151"/>
                <a:gd name="connsiteY8544" fmla="*/ 1826583 h 5209198"/>
                <a:gd name="connsiteX8545" fmla="*/ 336781 w 5326151"/>
                <a:gd name="connsiteY8545" fmla="*/ 1807362 h 5209198"/>
                <a:gd name="connsiteX8546" fmla="*/ 346333 w 5326151"/>
                <a:gd name="connsiteY8546" fmla="*/ 1797752 h 5209198"/>
                <a:gd name="connsiteX8547" fmla="*/ 355884 w 5326151"/>
                <a:gd name="connsiteY8547" fmla="*/ 1797752 h 5209198"/>
                <a:gd name="connsiteX8548" fmla="*/ 355884 w 5326151"/>
                <a:gd name="connsiteY8548" fmla="*/ 1788142 h 5209198"/>
                <a:gd name="connsiteX8549" fmla="*/ 346333 w 5326151"/>
                <a:gd name="connsiteY8549" fmla="*/ 1778531 h 5209198"/>
                <a:gd name="connsiteX8550" fmla="*/ 346333 w 5326151"/>
                <a:gd name="connsiteY8550" fmla="*/ 1759311 h 5209198"/>
                <a:gd name="connsiteX8551" fmla="*/ 374988 w 5326151"/>
                <a:gd name="connsiteY8551" fmla="*/ 1730480 h 5209198"/>
                <a:gd name="connsiteX8552" fmla="*/ 384540 w 5326151"/>
                <a:gd name="connsiteY8552" fmla="*/ 1730480 h 5209198"/>
                <a:gd name="connsiteX8553" fmla="*/ 394092 w 5326151"/>
                <a:gd name="connsiteY8553" fmla="*/ 1730480 h 5209198"/>
                <a:gd name="connsiteX8554" fmla="*/ 403644 w 5326151"/>
                <a:gd name="connsiteY8554" fmla="*/ 1730480 h 5209198"/>
                <a:gd name="connsiteX8555" fmla="*/ 403644 w 5326151"/>
                <a:gd name="connsiteY8555" fmla="*/ 1711259 h 5209198"/>
                <a:gd name="connsiteX8556" fmla="*/ 413196 w 5326151"/>
                <a:gd name="connsiteY8556" fmla="*/ 1701649 h 5209198"/>
                <a:gd name="connsiteX8557" fmla="*/ 441852 w 5326151"/>
                <a:gd name="connsiteY8557" fmla="*/ 1692039 h 5209198"/>
                <a:gd name="connsiteX8558" fmla="*/ 740719 w 5326151"/>
                <a:gd name="connsiteY8558" fmla="*/ 1682791 h 5209198"/>
                <a:gd name="connsiteX8559" fmla="*/ 1124166 w 5326151"/>
                <a:gd name="connsiteY8559" fmla="*/ 1682791 h 5209198"/>
                <a:gd name="connsiteX8560" fmla="*/ 1154123 w 5326151"/>
                <a:gd name="connsiteY8560" fmla="*/ 1718703 h 5209198"/>
                <a:gd name="connsiteX8561" fmla="*/ 1154123 w 5326151"/>
                <a:gd name="connsiteY8561" fmla="*/ 1934175 h 5209198"/>
                <a:gd name="connsiteX8562" fmla="*/ 1184080 w 5326151"/>
                <a:gd name="connsiteY8562" fmla="*/ 1988043 h 5209198"/>
                <a:gd name="connsiteX8563" fmla="*/ 1184080 w 5326151"/>
                <a:gd name="connsiteY8563" fmla="*/ 1994028 h 5209198"/>
                <a:gd name="connsiteX8564" fmla="*/ 1184080 w 5326151"/>
                <a:gd name="connsiteY8564" fmla="*/ 2011984 h 5209198"/>
                <a:gd name="connsiteX8565" fmla="*/ 1136149 w 5326151"/>
                <a:gd name="connsiteY8565" fmla="*/ 2041911 h 5209198"/>
                <a:gd name="connsiteX8566" fmla="*/ 722745 w 5326151"/>
                <a:gd name="connsiteY8566" fmla="*/ 2041911 h 5209198"/>
                <a:gd name="connsiteX8567" fmla="*/ 680806 w 5326151"/>
                <a:gd name="connsiteY8567" fmla="*/ 2011984 h 5209198"/>
                <a:gd name="connsiteX8568" fmla="*/ 680806 w 5326151"/>
                <a:gd name="connsiteY8568" fmla="*/ 1988043 h 5209198"/>
                <a:gd name="connsiteX8569" fmla="*/ 710763 w 5326151"/>
                <a:gd name="connsiteY8569" fmla="*/ 1934175 h 5209198"/>
                <a:gd name="connsiteX8570" fmla="*/ 710763 w 5326151"/>
                <a:gd name="connsiteY8570" fmla="*/ 1718703 h 5209198"/>
                <a:gd name="connsiteX8571" fmla="*/ 740719 w 5326151"/>
                <a:gd name="connsiteY8571" fmla="*/ 1682791 h 5209198"/>
                <a:gd name="connsiteX8572" fmla="*/ 1421970 w 5326151"/>
                <a:gd name="connsiteY8572" fmla="*/ 1669634 h 5209198"/>
                <a:gd name="connsiteX8573" fmla="*/ 1400330 w 5326151"/>
                <a:gd name="connsiteY8573" fmla="*/ 1691384 h 5209198"/>
                <a:gd name="connsiteX8574" fmla="*/ 1400330 w 5326151"/>
                <a:gd name="connsiteY8574" fmla="*/ 1898006 h 5209198"/>
                <a:gd name="connsiteX8575" fmla="*/ 1421970 w 5326151"/>
                <a:gd name="connsiteY8575" fmla="*/ 1925194 h 5209198"/>
                <a:gd name="connsiteX8576" fmla="*/ 1627551 w 5326151"/>
                <a:gd name="connsiteY8576" fmla="*/ 1925194 h 5209198"/>
                <a:gd name="connsiteX8577" fmla="*/ 1649192 w 5326151"/>
                <a:gd name="connsiteY8577" fmla="*/ 1898006 h 5209198"/>
                <a:gd name="connsiteX8578" fmla="*/ 1649192 w 5326151"/>
                <a:gd name="connsiteY8578" fmla="*/ 1691384 h 5209198"/>
                <a:gd name="connsiteX8579" fmla="*/ 1627551 w 5326151"/>
                <a:gd name="connsiteY8579" fmla="*/ 1669634 h 5209198"/>
                <a:gd name="connsiteX8580" fmla="*/ 1421970 w 5326151"/>
                <a:gd name="connsiteY8580" fmla="*/ 1669634 h 5209198"/>
                <a:gd name="connsiteX8581" fmla="*/ 2920349 w 5326151"/>
                <a:gd name="connsiteY8581" fmla="*/ 1666849 h 5209198"/>
                <a:gd name="connsiteX8582" fmla="*/ 2996888 w 5326151"/>
                <a:gd name="connsiteY8582" fmla="*/ 1820776 h 5209198"/>
                <a:gd name="connsiteX8583" fmla="*/ 2969055 w 5326151"/>
                <a:gd name="connsiteY8583" fmla="*/ 1806782 h 5209198"/>
                <a:gd name="connsiteX8584" fmla="*/ 2920349 w 5326151"/>
                <a:gd name="connsiteY8584" fmla="*/ 1694836 h 5209198"/>
                <a:gd name="connsiteX8585" fmla="*/ 2920349 w 5326151"/>
                <a:gd name="connsiteY8585" fmla="*/ 1687839 h 5209198"/>
                <a:gd name="connsiteX8586" fmla="*/ 2920349 w 5326151"/>
                <a:gd name="connsiteY8586" fmla="*/ 1673846 h 5209198"/>
                <a:gd name="connsiteX8587" fmla="*/ 2920349 w 5326151"/>
                <a:gd name="connsiteY8587" fmla="*/ 1666849 h 5209198"/>
                <a:gd name="connsiteX8588" fmla="*/ 1421970 w 5326151"/>
                <a:gd name="connsiteY8588" fmla="*/ 1653322 h 5209198"/>
                <a:gd name="connsiteX8589" fmla="*/ 1627551 w 5326151"/>
                <a:gd name="connsiteY8589" fmla="*/ 1653322 h 5209198"/>
                <a:gd name="connsiteX8590" fmla="*/ 1665422 w 5326151"/>
                <a:gd name="connsiteY8590" fmla="*/ 1691384 h 5209198"/>
                <a:gd name="connsiteX8591" fmla="*/ 1665422 w 5326151"/>
                <a:gd name="connsiteY8591" fmla="*/ 1898006 h 5209198"/>
                <a:gd name="connsiteX8592" fmla="*/ 1627551 w 5326151"/>
                <a:gd name="connsiteY8592" fmla="*/ 1941506 h 5209198"/>
                <a:gd name="connsiteX8593" fmla="*/ 1421970 w 5326151"/>
                <a:gd name="connsiteY8593" fmla="*/ 1941506 h 5209198"/>
                <a:gd name="connsiteX8594" fmla="*/ 1384100 w 5326151"/>
                <a:gd name="connsiteY8594" fmla="*/ 1898006 h 5209198"/>
                <a:gd name="connsiteX8595" fmla="*/ 1384100 w 5326151"/>
                <a:gd name="connsiteY8595" fmla="*/ 1691384 h 5209198"/>
                <a:gd name="connsiteX8596" fmla="*/ 1421970 w 5326151"/>
                <a:gd name="connsiteY8596" fmla="*/ 1653322 h 5209198"/>
                <a:gd name="connsiteX8597" fmla="*/ 4217759 w 5326151"/>
                <a:gd name="connsiteY8597" fmla="*/ 1649755 h 5209198"/>
                <a:gd name="connsiteX8598" fmla="*/ 4199395 w 5326151"/>
                <a:gd name="connsiteY8598" fmla="*/ 1655913 h 5209198"/>
                <a:gd name="connsiteX8599" fmla="*/ 4187152 w 5326151"/>
                <a:gd name="connsiteY8599" fmla="*/ 1686707 h 5209198"/>
                <a:gd name="connsiteX8600" fmla="*/ 4156546 w 5326151"/>
                <a:gd name="connsiteY8600" fmla="*/ 1686707 h 5209198"/>
                <a:gd name="connsiteX8601" fmla="*/ 4144303 w 5326151"/>
                <a:gd name="connsiteY8601" fmla="*/ 1705183 h 5209198"/>
                <a:gd name="connsiteX8602" fmla="*/ 4150425 w 5326151"/>
                <a:gd name="connsiteY8602" fmla="*/ 1735977 h 5209198"/>
                <a:gd name="connsiteX8603" fmla="*/ 4125939 w 5326151"/>
                <a:gd name="connsiteY8603" fmla="*/ 1754453 h 5209198"/>
                <a:gd name="connsiteX8604" fmla="*/ 4125939 w 5326151"/>
                <a:gd name="connsiteY8604" fmla="*/ 1766771 h 5209198"/>
                <a:gd name="connsiteX8605" fmla="*/ 4125939 w 5326151"/>
                <a:gd name="connsiteY8605" fmla="*/ 1772929 h 5209198"/>
                <a:gd name="connsiteX8606" fmla="*/ 4150425 w 5326151"/>
                <a:gd name="connsiteY8606" fmla="*/ 1797564 h 5209198"/>
                <a:gd name="connsiteX8607" fmla="*/ 4144303 w 5326151"/>
                <a:gd name="connsiteY8607" fmla="*/ 1828358 h 5209198"/>
                <a:gd name="connsiteX8608" fmla="*/ 4156546 w 5326151"/>
                <a:gd name="connsiteY8608" fmla="*/ 1840675 h 5209198"/>
                <a:gd name="connsiteX8609" fmla="*/ 4187152 w 5326151"/>
                <a:gd name="connsiteY8609" fmla="*/ 1840675 h 5209198"/>
                <a:gd name="connsiteX8610" fmla="*/ 4199395 w 5326151"/>
                <a:gd name="connsiteY8610" fmla="*/ 1871469 h 5209198"/>
                <a:gd name="connsiteX8611" fmla="*/ 4217759 w 5326151"/>
                <a:gd name="connsiteY8611" fmla="*/ 1877628 h 5209198"/>
                <a:gd name="connsiteX8612" fmla="*/ 4242244 w 5326151"/>
                <a:gd name="connsiteY8612" fmla="*/ 1859152 h 5209198"/>
                <a:gd name="connsiteX8613" fmla="*/ 4266730 w 5326151"/>
                <a:gd name="connsiteY8613" fmla="*/ 1877628 h 5209198"/>
                <a:gd name="connsiteX8614" fmla="*/ 4285094 w 5326151"/>
                <a:gd name="connsiteY8614" fmla="*/ 1871469 h 5209198"/>
                <a:gd name="connsiteX8615" fmla="*/ 4297336 w 5326151"/>
                <a:gd name="connsiteY8615" fmla="*/ 1840675 h 5209198"/>
                <a:gd name="connsiteX8616" fmla="*/ 4327943 w 5326151"/>
                <a:gd name="connsiteY8616" fmla="*/ 1840675 h 5209198"/>
                <a:gd name="connsiteX8617" fmla="*/ 4340186 w 5326151"/>
                <a:gd name="connsiteY8617" fmla="*/ 1828358 h 5209198"/>
                <a:gd name="connsiteX8618" fmla="*/ 4334064 w 5326151"/>
                <a:gd name="connsiteY8618" fmla="*/ 1797564 h 5209198"/>
                <a:gd name="connsiteX8619" fmla="*/ 4358549 w 5326151"/>
                <a:gd name="connsiteY8619" fmla="*/ 1772929 h 5209198"/>
                <a:gd name="connsiteX8620" fmla="*/ 4358549 w 5326151"/>
                <a:gd name="connsiteY8620" fmla="*/ 1766771 h 5209198"/>
                <a:gd name="connsiteX8621" fmla="*/ 4358549 w 5326151"/>
                <a:gd name="connsiteY8621" fmla="*/ 1754453 h 5209198"/>
                <a:gd name="connsiteX8622" fmla="*/ 4334064 w 5326151"/>
                <a:gd name="connsiteY8622" fmla="*/ 1735977 h 5209198"/>
                <a:gd name="connsiteX8623" fmla="*/ 4340186 w 5326151"/>
                <a:gd name="connsiteY8623" fmla="*/ 1705183 h 5209198"/>
                <a:gd name="connsiteX8624" fmla="*/ 4327943 w 5326151"/>
                <a:gd name="connsiteY8624" fmla="*/ 1686707 h 5209198"/>
                <a:gd name="connsiteX8625" fmla="*/ 4297336 w 5326151"/>
                <a:gd name="connsiteY8625" fmla="*/ 1686707 h 5209198"/>
                <a:gd name="connsiteX8626" fmla="*/ 4285094 w 5326151"/>
                <a:gd name="connsiteY8626" fmla="*/ 1655913 h 5209198"/>
                <a:gd name="connsiteX8627" fmla="*/ 4266730 w 5326151"/>
                <a:gd name="connsiteY8627" fmla="*/ 1649755 h 5209198"/>
                <a:gd name="connsiteX8628" fmla="*/ 4242244 w 5326151"/>
                <a:gd name="connsiteY8628" fmla="*/ 1668231 h 5209198"/>
                <a:gd name="connsiteX8629" fmla="*/ 4217759 w 5326151"/>
                <a:gd name="connsiteY8629" fmla="*/ 1649755 h 5209198"/>
                <a:gd name="connsiteX8630" fmla="*/ 1947533 w 5326151"/>
                <a:gd name="connsiteY8630" fmla="*/ 1646618 h 5209198"/>
                <a:gd name="connsiteX8631" fmla="*/ 1868542 w 5326151"/>
                <a:gd name="connsiteY8631" fmla="*/ 1677014 h 5209198"/>
                <a:gd name="connsiteX8632" fmla="*/ 1892847 w 5326151"/>
                <a:gd name="connsiteY8632" fmla="*/ 1689172 h 5209198"/>
                <a:gd name="connsiteX8633" fmla="*/ 1917152 w 5326151"/>
                <a:gd name="connsiteY8633" fmla="*/ 1695251 h 5209198"/>
                <a:gd name="connsiteX8634" fmla="*/ 1935380 w 5326151"/>
                <a:gd name="connsiteY8634" fmla="*/ 1670935 h 5209198"/>
                <a:gd name="connsiteX8635" fmla="*/ 1947533 w 5326151"/>
                <a:gd name="connsiteY8635" fmla="*/ 1646618 h 5209198"/>
                <a:gd name="connsiteX8636" fmla="*/ 1771323 w 5326151"/>
                <a:gd name="connsiteY8636" fmla="*/ 1646618 h 5209198"/>
                <a:gd name="connsiteX8637" fmla="*/ 1789552 w 5326151"/>
                <a:gd name="connsiteY8637" fmla="*/ 1670935 h 5209198"/>
                <a:gd name="connsiteX8638" fmla="*/ 1801704 w 5326151"/>
                <a:gd name="connsiteY8638" fmla="*/ 1695251 h 5209198"/>
                <a:gd name="connsiteX8639" fmla="*/ 1832085 w 5326151"/>
                <a:gd name="connsiteY8639" fmla="*/ 1689172 h 5209198"/>
                <a:gd name="connsiteX8640" fmla="*/ 1856390 w 5326151"/>
                <a:gd name="connsiteY8640" fmla="*/ 1677014 h 5209198"/>
                <a:gd name="connsiteX8641" fmla="*/ 1771323 w 5326151"/>
                <a:gd name="connsiteY8641" fmla="*/ 1646618 h 5209198"/>
                <a:gd name="connsiteX8642" fmla="*/ 2829894 w 5326151"/>
                <a:gd name="connsiteY8642" fmla="*/ 1645859 h 5209198"/>
                <a:gd name="connsiteX8643" fmla="*/ 2802061 w 5326151"/>
                <a:gd name="connsiteY8643" fmla="*/ 1673846 h 5209198"/>
                <a:gd name="connsiteX8644" fmla="*/ 2829894 w 5326151"/>
                <a:gd name="connsiteY8644" fmla="*/ 1701833 h 5209198"/>
                <a:gd name="connsiteX8645" fmla="*/ 2857726 w 5326151"/>
                <a:gd name="connsiteY8645" fmla="*/ 1673846 h 5209198"/>
                <a:gd name="connsiteX8646" fmla="*/ 2829894 w 5326151"/>
                <a:gd name="connsiteY8646" fmla="*/ 1645859 h 5209198"/>
                <a:gd name="connsiteX8647" fmla="*/ 5081774 w 5326151"/>
                <a:gd name="connsiteY8647" fmla="*/ 1633212 h 5209198"/>
                <a:gd name="connsiteX8648" fmla="*/ 5091823 w 5326151"/>
                <a:gd name="connsiteY8648" fmla="*/ 1638693 h 5209198"/>
                <a:gd name="connsiteX8649" fmla="*/ 5113750 w 5326151"/>
                <a:gd name="connsiteY8649" fmla="*/ 1653311 h 5209198"/>
                <a:gd name="connsiteX8650" fmla="*/ 5121058 w 5326151"/>
                <a:gd name="connsiteY8650" fmla="*/ 1660619 h 5209198"/>
                <a:gd name="connsiteX8651" fmla="*/ 5113750 w 5326151"/>
                <a:gd name="connsiteY8651" fmla="*/ 1667928 h 5209198"/>
                <a:gd name="connsiteX8652" fmla="*/ 5106441 w 5326151"/>
                <a:gd name="connsiteY8652" fmla="*/ 1667928 h 5209198"/>
                <a:gd name="connsiteX8653" fmla="*/ 5084515 w 5326151"/>
                <a:gd name="connsiteY8653" fmla="*/ 1646002 h 5209198"/>
                <a:gd name="connsiteX8654" fmla="*/ 5077206 w 5326151"/>
                <a:gd name="connsiteY8654" fmla="*/ 1638693 h 5209198"/>
                <a:gd name="connsiteX8655" fmla="*/ 5081774 w 5326151"/>
                <a:gd name="connsiteY8655" fmla="*/ 1633212 h 5209198"/>
                <a:gd name="connsiteX8656" fmla="*/ 4762932 w 5326151"/>
                <a:gd name="connsiteY8656" fmla="*/ 1633212 h 5209198"/>
                <a:gd name="connsiteX8657" fmla="*/ 4770241 w 5326151"/>
                <a:gd name="connsiteY8657" fmla="*/ 1638693 h 5209198"/>
                <a:gd name="connsiteX8658" fmla="*/ 4762932 w 5326151"/>
                <a:gd name="connsiteY8658" fmla="*/ 1646002 h 5209198"/>
                <a:gd name="connsiteX8659" fmla="*/ 4733698 w 5326151"/>
                <a:gd name="connsiteY8659" fmla="*/ 1667928 h 5209198"/>
                <a:gd name="connsiteX8660" fmla="*/ 4726389 w 5326151"/>
                <a:gd name="connsiteY8660" fmla="*/ 1660619 h 5209198"/>
                <a:gd name="connsiteX8661" fmla="*/ 4726389 w 5326151"/>
                <a:gd name="connsiteY8661" fmla="*/ 1653311 h 5209198"/>
                <a:gd name="connsiteX8662" fmla="*/ 4755624 w 5326151"/>
                <a:gd name="connsiteY8662" fmla="*/ 1638693 h 5209198"/>
                <a:gd name="connsiteX8663" fmla="*/ 4762932 w 5326151"/>
                <a:gd name="connsiteY8663" fmla="*/ 1633212 h 5209198"/>
                <a:gd name="connsiteX8664" fmla="*/ 2829894 w 5326151"/>
                <a:gd name="connsiteY8664" fmla="*/ 1631866 h 5209198"/>
                <a:gd name="connsiteX8665" fmla="*/ 2871642 w 5326151"/>
                <a:gd name="connsiteY8665" fmla="*/ 1673846 h 5209198"/>
                <a:gd name="connsiteX8666" fmla="*/ 2829894 w 5326151"/>
                <a:gd name="connsiteY8666" fmla="*/ 1715826 h 5209198"/>
                <a:gd name="connsiteX8667" fmla="*/ 2788145 w 5326151"/>
                <a:gd name="connsiteY8667" fmla="*/ 1673846 h 5209198"/>
                <a:gd name="connsiteX8668" fmla="*/ 2829894 w 5326151"/>
                <a:gd name="connsiteY8668" fmla="*/ 1631866 h 5209198"/>
                <a:gd name="connsiteX8669" fmla="*/ 4217759 w 5326151"/>
                <a:gd name="connsiteY8669" fmla="*/ 1631278 h 5209198"/>
                <a:gd name="connsiteX8670" fmla="*/ 4230002 w 5326151"/>
                <a:gd name="connsiteY8670" fmla="*/ 1637437 h 5209198"/>
                <a:gd name="connsiteX8671" fmla="*/ 4230002 w 5326151"/>
                <a:gd name="connsiteY8671" fmla="*/ 1643596 h 5209198"/>
                <a:gd name="connsiteX8672" fmla="*/ 4242244 w 5326151"/>
                <a:gd name="connsiteY8672" fmla="*/ 1649755 h 5209198"/>
                <a:gd name="connsiteX8673" fmla="*/ 4254487 w 5326151"/>
                <a:gd name="connsiteY8673" fmla="*/ 1643596 h 5209198"/>
                <a:gd name="connsiteX8674" fmla="*/ 4254487 w 5326151"/>
                <a:gd name="connsiteY8674" fmla="*/ 1637437 h 5209198"/>
                <a:gd name="connsiteX8675" fmla="*/ 4266730 w 5326151"/>
                <a:gd name="connsiteY8675" fmla="*/ 1631278 h 5209198"/>
                <a:gd name="connsiteX8676" fmla="*/ 4303458 w 5326151"/>
                <a:gd name="connsiteY8676" fmla="*/ 1643596 h 5209198"/>
                <a:gd name="connsiteX8677" fmla="*/ 4309579 w 5326151"/>
                <a:gd name="connsiteY8677" fmla="*/ 1649755 h 5209198"/>
                <a:gd name="connsiteX8678" fmla="*/ 4303458 w 5326151"/>
                <a:gd name="connsiteY8678" fmla="*/ 1662072 h 5209198"/>
                <a:gd name="connsiteX8679" fmla="*/ 4309579 w 5326151"/>
                <a:gd name="connsiteY8679" fmla="*/ 1674390 h 5209198"/>
                <a:gd name="connsiteX8680" fmla="*/ 4315700 w 5326151"/>
                <a:gd name="connsiteY8680" fmla="*/ 1674390 h 5209198"/>
                <a:gd name="connsiteX8681" fmla="*/ 4321822 w 5326151"/>
                <a:gd name="connsiteY8681" fmla="*/ 1674390 h 5209198"/>
                <a:gd name="connsiteX8682" fmla="*/ 4327943 w 5326151"/>
                <a:gd name="connsiteY8682" fmla="*/ 1668231 h 5209198"/>
                <a:gd name="connsiteX8683" fmla="*/ 4340186 w 5326151"/>
                <a:gd name="connsiteY8683" fmla="*/ 1674390 h 5209198"/>
                <a:gd name="connsiteX8684" fmla="*/ 4358549 w 5326151"/>
                <a:gd name="connsiteY8684" fmla="*/ 1699024 h 5209198"/>
                <a:gd name="connsiteX8685" fmla="*/ 4364671 w 5326151"/>
                <a:gd name="connsiteY8685" fmla="*/ 1711342 h 5209198"/>
                <a:gd name="connsiteX8686" fmla="*/ 4352428 w 5326151"/>
                <a:gd name="connsiteY8686" fmla="*/ 1717501 h 5209198"/>
                <a:gd name="connsiteX8687" fmla="*/ 4352428 w 5326151"/>
                <a:gd name="connsiteY8687" fmla="*/ 1729818 h 5209198"/>
                <a:gd name="connsiteX8688" fmla="*/ 4358549 w 5326151"/>
                <a:gd name="connsiteY8688" fmla="*/ 1735977 h 5209198"/>
                <a:gd name="connsiteX8689" fmla="*/ 4364671 w 5326151"/>
                <a:gd name="connsiteY8689" fmla="*/ 1735977 h 5209198"/>
                <a:gd name="connsiteX8690" fmla="*/ 4370792 w 5326151"/>
                <a:gd name="connsiteY8690" fmla="*/ 1742136 h 5209198"/>
                <a:gd name="connsiteX8691" fmla="*/ 4376913 w 5326151"/>
                <a:gd name="connsiteY8691" fmla="*/ 1748294 h 5209198"/>
                <a:gd name="connsiteX8692" fmla="*/ 4376913 w 5326151"/>
                <a:gd name="connsiteY8692" fmla="*/ 1766771 h 5209198"/>
                <a:gd name="connsiteX8693" fmla="*/ 4376913 w 5326151"/>
                <a:gd name="connsiteY8693" fmla="*/ 1785247 h 5209198"/>
                <a:gd name="connsiteX8694" fmla="*/ 4370792 w 5326151"/>
                <a:gd name="connsiteY8694" fmla="*/ 1791406 h 5209198"/>
                <a:gd name="connsiteX8695" fmla="*/ 4364671 w 5326151"/>
                <a:gd name="connsiteY8695" fmla="*/ 1797564 h 5209198"/>
                <a:gd name="connsiteX8696" fmla="*/ 4358549 w 5326151"/>
                <a:gd name="connsiteY8696" fmla="*/ 1791406 h 5209198"/>
                <a:gd name="connsiteX8697" fmla="*/ 4352428 w 5326151"/>
                <a:gd name="connsiteY8697" fmla="*/ 1803723 h 5209198"/>
                <a:gd name="connsiteX8698" fmla="*/ 4352428 w 5326151"/>
                <a:gd name="connsiteY8698" fmla="*/ 1816041 h 5209198"/>
                <a:gd name="connsiteX8699" fmla="*/ 4364671 w 5326151"/>
                <a:gd name="connsiteY8699" fmla="*/ 1822199 h 5209198"/>
                <a:gd name="connsiteX8700" fmla="*/ 4358549 w 5326151"/>
                <a:gd name="connsiteY8700" fmla="*/ 1828358 h 5209198"/>
                <a:gd name="connsiteX8701" fmla="*/ 4340186 w 5326151"/>
                <a:gd name="connsiteY8701" fmla="*/ 1859152 h 5209198"/>
                <a:gd name="connsiteX8702" fmla="*/ 4327943 w 5326151"/>
                <a:gd name="connsiteY8702" fmla="*/ 1865310 h 5209198"/>
                <a:gd name="connsiteX8703" fmla="*/ 4321822 w 5326151"/>
                <a:gd name="connsiteY8703" fmla="*/ 1859152 h 5209198"/>
                <a:gd name="connsiteX8704" fmla="*/ 4315700 w 5326151"/>
                <a:gd name="connsiteY8704" fmla="*/ 1852993 h 5209198"/>
                <a:gd name="connsiteX8705" fmla="*/ 4309579 w 5326151"/>
                <a:gd name="connsiteY8705" fmla="*/ 1859152 h 5209198"/>
                <a:gd name="connsiteX8706" fmla="*/ 4303458 w 5326151"/>
                <a:gd name="connsiteY8706" fmla="*/ 1871469 h 5209198"/>
                <a:gd name="connsiteX8707" fmla="*/ 4309579 w 5326151"/>
                <a:gd name="connsiteY8707" fmla="*/ 1877628 h 5209198"/>
                <a:gd name="connsiteX8708" fmla="*/ 4303458 w 5326151"/>
                <a:gd name="connsiteY8708" fmla="*/ 1889945 h 5209198"/>
                <a:gd name="connsiteX8709" fmla="*/ 4266730 w 5326151"/>
                <a:gd name="connsiteY8709" fmla="*/ 1902263 h 5209198"/>
                <a:gd name="connsiteX8710" fmla="*/ 4254487 w 5326151"/>
                <a:gd name="connsiteY8710" fmla="*/ 1896104 h 5209198"/>
                <a:gd name="connsiteX8711" fmla="*/ 4254487 w 5326151"/>
                <a:gd name="connsiteY8711" fmla="*/ 1889945 h 5209198"/>
                <a:gd name="connsiteX8712" fmla="*/ 4242244 w 5326151"/>
                <a:gd name="connsiteY8712" fmla="*/ 1877628 h 5209198"/>
                <a:gd name="connsiteX8713" fmla="*/ 4230002 w 5326151"/>
                <a:gd name="connsiteY8713" fmla="*/ 1889945 h 5209198"/>
                <a:gd name="connsiteX8714" fmla="*/ 4230002 w 5326151"/>
                <a:gd name="connsiteY8714" fmla="*/ 1896104 h 5209198"/>
                <a:gd name="connsiteX8715" fmla="*/ 4217759 w 5326151"/>
                <a:gd name="connsiteY8715" fmla="*/ 1902263 h 5209198"/>
                <a:gd name="connsiteX8716" fmla="*/ 4181031 w 5326151"/>
                <a:gd name="connsiteY8716" fmla="*/ 1889945 h 5209198"/>
                <a:gd name="connsiteX8717" fmla="*/ 4174910 w 5326151"/>
                <a:gd name="connsiteY8717" fmla="*/ 1877628 h 5209198"/>
                <a:gd name="connsiteX8718" fmla="*/ 4181031 w 5326151"/>
                <a:gd name="connsiteY8718" fmla="*/ 1871469 h 5209198"/>
                <a:gd name="connsiteX8719" fmla="*/ 4174910 w 5326151"/>
                <a:gd name="connsiteY8719" fmla="*/ 1859152 h 5209198"/>
                <a:gd name="connsiteX8720" fmla="*/ 4168788 w 5326151"/>
                <a:gd name="connsiteY8720" fmla="*/ 1852993 h 5209198"/>
                <a:gd name="connsiteX8721" fmla="*/ 4162667 w 5326151"/>
                <a:gd name="connsiteY8721" fmla="*/ 1859152 h 5209198"/>
                <a:gd name="connsiteX8722" fmla="*/ 4156546 w 5326151"/>
                <a:gd name="connsiteY8722" fmla="*/ 1865310 h 5209198"/>
                <a:gd name="connsiteX8723" fmla="*/ 4144303 w 5326151"/>
                <a:gd name="connsiteY8723" fmla="*/ 1859152 h 5209198"/>
                <a:gd name="connsiteX8724" fmla="*/ 4125939 w 5326151"/>
                <a:gd name="connsiteY8724" fmla="*/ 1828358 h 5209198"/>
                <a:gd name="connsiteX8725" fmla="*/ 4119818 w 5326151"/>
                <a:gd name="connsiteY8725" fmla="*/ 1822199 h 5209198"/>
                <a:gd name="connsiteX8726" fmla="*/ 4132061 w 5326151"/>
                <a:gd name="connsiteY8726" fmla="*/ 1816041 h 5209198"/>
                <a:gd name="connsiteX8727" fmla="*/ 4132061 w 5326151"/>
                <a:gd name="connsiteY8727" fmla="*/ 1803723 h 5209198"/>
                <a:gd name="connsiteX8728" fmla="*/ 4125939 w 5326151"/>
                <a:gd name="connsiteY8728" fmla="*/ 1791406 h 5209198"/>
                <a:gd name="connsiteX8729" fmla="*/ 4119818 w 5326151"/>
                <a:gd name="connsiteY8729" fmla="*/ 1797564 h 5209198"/>
                <a:gd name="connsiteX8730" fmla="*/ 4113697 w 5326151"/>
                <a:gd name="connsiteY8730" fmla="*/ 1791406 h 5209198"/>
                <a:gd name="connsiteX8731" fmla="*/ 4107575 w 5326151"/>
                <a:gd name="connsiteY8731" fmla="*/ 1785247 h 5209198"/>
                <a:gd name="connsiteX8732" fmla="*/ 4107575 w 5326151"/>
                <a:gd name="connsiteY8732" fmla="*/ 1766771 h 5209198"/>
                <a:gd name="connsiteX8733" fmla="*/ 4107575 w 5326151"/>
                <a:gd name="connsiteY8733" fmla="*/ 1748294 h 5209198"/>
                <a:gd name="connsiteX8734" fmla="*/ 4113697 w 5326151"/>
                <a:gd name="connsiteY8734" fmla="*/ 1742136 h 5209198"/>
                <a:gd name="connsiteX8735" fmla="*/ 4119818 w 5326151"/>
                <a:gd name="connsiteY8735" fmla="*/ 1735977 h 5209198"/>
                <a:gd name="connsiteX8736" fmla="*/ 4125939 w 5326151"/>
                <a:gd name="connsiteY8736" fmla="*/ 1735977 h 5209198"/>
                <a:gd name="connsiteX8737" fmla="*/ 4132061 w 5326151"/>
                <a:gd name="connsiteY8737" fmla="*/ 1729818 h 5209198"/>
                <a:gd name="connsiteX8738" fmla="*/ 4132061 w 5326151"/>
                <a:gd name="connsiteY8738" fmla="*/ 1717501 h 5209198"/>
                <a:gd name="connsiteX8739" fmla="*/ 4119818 w 5326151"/>
                <a:gd name="connsiteY8739" fmla="*/ 1711342 h 5209198"/>
                <a:gd name="connsiteX8740" fmla="*/ 4125939 w 5326151"/>
                <a:gd name="connsiteY8740" fmla="*/ 1699024 h 5209198"/>
                <a:gd name="connsiteX8741" fmla="*/ 4144303 w 5326151"/>
                <a:gd name="connsiteY8741" fmla="*/ 1674390 h 5209198"/>
                <a:gd name="connsiteX8742" fmla="*/ 4156546 w 5326151"/>
                <a:gd name="connsiteY8742" fmla="*/ 1668231 h 5209198"/>
                <a:gd name="connsiteX8743" fmla="*/ 4162667 w 5326151"/>
                <a:gd name="connsiteY8743" fmla="*/ 1674390 h 5209198"/>
                <a:gd name="connsiteX8744" fmla="*/ 4168788 w 5326151"/>
                <a:gd name="connsiteY8744" fmla="*/ 1674390 h 5209198"/>
                <a:gd name="connsiteX8745" fmla="*/ 4174910 w 5326151"/>
                <a:gd name="connsiteY8745" fmla="*/ 1674390 h 5209198"/>
                <a:gd name="connsiteX8746" fmla="*/ 4181031 w 5326151"/>
                <a:gd name="connsiteY8746" fmla="*/ 1662072 h 5209198"/>
                <a:gd name="connsiteX8747" fmla="*/ 4174910 w 5326151"/>
                <a:gd name="connsiteY8747" fmla="*/ 1649755 h 5209198"/>
                <a:gd name="connsiteX8748" fmla="*/ 4181031 w 5326151"/>
                <a:gd name="connsiteY8748" fmla="*/ 1643596 h 5209198"/>
                <a:gd name="connsiteX8749" fmla="*/ 4217759 w 5326151"/>
                <a:gd name="connsiteY8749" fmla="*/ 1631278 h 5209198"/>
                <a:gd name="connsiteX8750" fmla="*/ 2767271 w 5326151"/>
                <a:gd name="connsiteY8750" fmla="*/ 1617873 h 5209198"/>
                <a:gd name="connsiteX8751" fmla="*/ 2753355 w 5326151"/>
                <a:gd name="connsiteY8751" fmla="*/ 1631866 h 5209198"/>
                <a:gd name="connsiteX8752" fmla="*/ 2746397 w 5326151"/>
                <a:gd name="connsiteY8752" fmla="*/ 1638863 h 5209198"/>
                <a:gd name="connsiteX8753" fmla="*/ 2642026 w 5326151"/>
                <a:gd name="connsiteY8753" fmla="*/ 1708829 h 5209198"/>
                <a:gd name="connsiteX8754" fmla="*/ 2635067 w 5326151"/>
                <a:gd name="connsiteY8754" fmla="*/ 1708829 h 5209198"/>
                <a:gd name="connsiteX8755" fmla="*/ 2628109 w 5326151"/>
                <a:gd name="connsiteY8755" fmla="*/ 1708829 h 5209198"/>
                <a:gd name="connsiteX8756" fmla="*/ 2607235 w 5326151"/>
                <a:gd name="connsiteY8756" fmla="*/ 1715826 h 5209198"/>
                <a:gd name="connsiteX8757" fmla="*/ 2767271 w 5326151"/>
                <a:gd name="connsiteY8757" fmla="*/ 1617873 h 5209198"/>
                <a:gd name="connsiteX8758" fmla="*/ 2815978 w 5326151"/>
                <a:gd name="connsiteY8758" fmla="*/ 1610876 h 5209198"/>
                <a:gd name="connsiteX8759" fmla="*/ 2809020 w 5326151"/>
                <a:gd name="connsiteY8759" fmla="*/ 1617873 h 5209198"/>
                <a:gd name="connsiteX8760" fmla="*/ 2802061 w 5326151"/>
                <a:gd name="connsiteY8760" fmla="*/ 1631866 h 5209198"/>
                <a:gd name="connsiteX8761" fmla="*/ 2781187 w 5326151"/>
                <a:gd name="connsiteY8761" fmla="*/ 1638863 h 5209198"/>
                <a:gd name="connsiteX8762" fmla="*/ 2774229 w 5326151"/>
                <a:gd name="connsiteY8762" fmla="*/ 1638863 h 5209198"/>
                <a:gd name="connsiteX8763" fmla="*/ 2781187 w 5326151"/>
                <a:gd name="connsiteY8763" fmla="*/ 1659853 h 5209198"/>
                <a:gd name="connsiteX8764" fmla="*/ 2767271 w 5326151"/>
                <a:gd name="connsiteY8764" fmla="*/ 1673846 h 5209198"/>
                <a:gd name="connsiteX8765" fmla="*/ 2767271 w 5326151"/>
                <a:gd name="connsiteY8765" fmla="*/ 1680843 h 5209198"/>
                <a:gd name="connsiteX8766" fmla="*/ 2781187 w 5326151"/>
                <a:gd name="connsiteY8766" fmla="*/ 1694836 h 5209198"/>
                <a:gd name="connsiteX8767" fmla="*/ 2774229 w 5326151"/>
                <a:gd name="connsiteY8767" fmla="*/ 1715826 h 5209198"/>
                <a:gd name="connsiteX8768" fmla="*/ 2781187 w 5326151"/>
                <a:gd name="connsiteY8768" fmla="*/ 1715826 h 5209198"/>
                <a:gd name="connsiteX8769" fmla="*/ 2802061 w 5326151"/>
                <a:gd name="connsiteY8769" fmla="*/ 1715826 h 5209198"/>
                <a:gd name="connsiteX8770" fmla="*/ 2809020 w 5326151"/>
                <a:gd name="connsiteY8770" fmla="*/ 1736816 h 5209198"/>
                <a:gd name="connsiteX8771" fmla="*/ 2815978 w 5326151"/>
                <a:gd name="connsiteY8771" fmla="*/ 1736816 h 5209198"/>
                <a:gd name="connsiteX8772" fmla="*/ 2829894 w 5326151"/>
                <a:gd name="connsiteY8772" fmla="*/ 1729819 h 5209198"/>
                <a:gd name="connsiteX8773" fmla="*/ 2850768 w 5326151"/>
                <a:gd name="connsiteY8773" fmla="*/ 1736816 h 5209198"/>
                <a:gd name="connsiteX8774" fmla="*/ 2857726 w 5326151"/>
                <a:gd name="connsiteY8774" fmla="*/ 1715826 h 5209198"/>
                <a:gd name="connsiteX8775" fmla="*/ 2878600 w 5326151"/>
                <a:gd name="connsiteY8775" fmla="*/ 1715826 h 5209198"/>
                <a:gd name="connsiteX8776" fmla="*/ 2885558 w 5326151"/>
                <a:gd name="connsiteY8776" fmla="*/ 1715826 h 5209198"/>
                <a:gd name="connsiteX8777" fmla="*/ 2878600 w 5326151"/>
                <a:gd name="connsiteY8777" fmla="*/ 1694836 h 5209198"/>
                <a:gd name="connsiteX8778" fmla="*/ 2892517 w 5326151"/>
                <a:gd name="connsiteY8778" fmla="*/ 1680843 h 5209198"/>
                <a:gd name="connsiteX8779" fmla="*/ 2892517 w 5326151"/>
                <a:gd name="connsiteY8779" fmla="*/ 1673846 h 5209198"/>
                <a:gd name="connsiteX8780" fmla="*/ 2878600 w 5326151"/>
                <a:gd name="connsiteY8780" fmla="*/ 1659853 h 5209198"/>
                <a:gd name="connsiteX8781" fmla="*/ 2885558 w 5326151"/>
                <a:gd name="connsiteY8781" fmla="*/ 1638863 h 5209198"/>
                <a:gd name="connsiteX8782" fmla="*/ 2878600 w 5326151"/>
                <a:gd name="connsiteY8782" fmla="*/ 1638863 h 5209198"/>
                <a:gd name="connsiteX8783" fmla="*/ 2857726 w 5326151"/>
                <a:gd name="connsiteY8783" fmla="*/ 1631866 h 5209198"/>
                <a:gd name="connsiteX8784" fmla="*/ 2850768 w 5326151"/>
                <a:gd name="connsiteY8784" fmla="*/ 1617873 h 5209198"/>
                <a:gd name="connsiteX8785" fmla="*/ 2850768 w 5326151"/>
                <a:gd name="connsiteY8785" fmla="*/ 1610876 h 5209198"/>
                <a:gd name="connsiteX8786" fmla="*/ 2829894 w 5326151"/>
                <a:gd name="connsiteY8786" fmla="*/ 1624869 h 5209198"/>
                <a:gd name="connsiteX8787" fmla="*/ 2815978 w 5326151"/>
                <a:gd name="connsiteY8787" fmla="*/ 1610876 h 5209198"/>
                <a:gd name="connsiteX8788" fmla="*/ 2815978 w 5326151"/>
                <a:gd name="connsiteY8788" fmla="*/ 1596883 h 5209198"/>
                <a:gd name="connsiteX8789" fmla="*/ 2822936 w 5326151"/>
                <a:gd name="connsiteY8789" fmla="*/ 1596883 h 5209198"/>
                <a:gd name="connsiteX8790" fmla="*/ 2822936 w 5326151"/>
                <a:gd name="connsiteY8790" fmla="*/ 1603880 h 5209198"/>
                <a:gd name="connsiteX8791" fmla="*/ 2836852 w 5326151"/>
                <a:gd name="connsiteY8791" fmla="*/ 1603880 h 5209198"/>
                <a:gd name="connsiteX8792" fmla="*/ 2836852 w 5326151"/>
                <a:gd name="connsiteY8792" fmla="*/ 1596883 h 5209198"/>
                <a:gd name="connsiteX8793" fmla="*/ 2843810 w 5326151"/>
                <a:gd name="connsiteY8793" fmla="*/ 1596883 h 5209198"/>
                <a:gd name="connsiteX8794" fmla="*/ 2864684 w 5326151"/>
                <a:gd name="connsiteY8794" fmla="*/ 1603880 h 5209198"/>
                <a:gd name="connsiteX8795" fmla="*/ 2864684 w 5326151"/>
                <a:gd name="connsiteY8795" fmla="*/ 1610876 h 5209198"/>
                <a:gd name="connsiteX8796" fmla="*/ 2864684 w 5326151"/>
                <a:gd name="connsiteY8796" fmla="*/ 1617873 h 5209198"/>
                <a:gd name="connsiteX8797" fmla="*/ 2871642 w 5326151"/>
                <a:gd name="connsiteY8797" fmla="*/ 1624869 h 5209198"/>
                <a:gd name="connsiteX8798" fmla="*/ 2878600 w 5326151"/>
                <a:gd name="connsiteY8798" fmla="*/ 1624869 h 5209198"/>
                <a:gd name="connsiteX8799" fmla="*/ 2878600 w 5326151"/>
                <a:gd name="connsiteY8799" fmla="*/ 1617873 h 5209198"/>
                <a:gd name="connsiteX8800" fmla="*/ 2885558 w 5326151"/>
                <a:gd name="connsiteY8800" fmla="*/ 1624869 h 5209198"/>
                <a:gd name="connsiteX8801" fmla="*/ 2899475 w 5326151"/>
                <a:gd name="connsiteY8801" fmla="*/ 1638863 h 5209198"/>
                <a:gd name="connsiteX8802" fmla="*/ 2899475 w 5326151"/>
                <a:gd name="connsiteY8802" fmla="*/ 1645859 h 5209198"/>
                <a:gd name="connsiteX8803" fmla="*/ 2892517 w 5326151"/>
                <a:gd name="connsiteY8803" fmla="*/ 1652856 h 5209198"/>
                <a:gd name="connsiteX8804" fmla="*/ 2899475 w 5326151"/>
                <a:gd name="connsiteY8804" fmla="*/ 1659853 h 5209198"/>
                <a:gd name="connsiteX8805" fmla="*/ 2906433 w 5326151"/>
                <a:gd name="connsiteY8805" fmla="*/ 1659853 h 5209198"/>
                <a:gd name="connsiteX8806" fmla="*/ 2906433 w 5326151"/>
                <a:gd name="connsiteY8806" fmla="*/ 1666849 h 5209198"/>
                <a:gd name="connsiteX8807" fmla="*/ 2906433 w 5326151"/>
                <a:gd name="connsiteY8807" fmla="*/ 1673846 h 5209198"/>
                <a:gd name="connsiteX8808" fmla="*/ 2906433 w 5326151"/>
                <a:gd name="connsiteY8808" fmla="*/ 1687839 h 5209198"/>
                <a:gd name="connsiteX8809" fmla="*/ 2906433 w 5326151"/>
                <a:gd name="connsiteY8809" fmla="*/ 1694836 h 5209198"/>
                <a:gd name="connsiteX8810" fmla="*/ 2899475 w 5326151"/>
                <a:gd name="connsiteY8810" fmla="*/ 1694836 h 5209198"/>
                <a:gd name="connsiteX8811" fmla="*/ 2892517 w 5326151"/>
                <a:gd name="connsiteY8811" fmla="*/ 1694836 h 5209198"/>
                <a:gd name="connsiteX8812" fmla="*/ 2899475 w 5326151"/>
                <a:gd name="connsiteY8812" fmla="*/ 1701833 h 5209198"/>
                <a:gd name="connsiteX8813" fmla="*/ 2899475 w 5326151"/>
                <a:gd name="connsiteY8813" fmla="*/ 1708829 h 5209198"/>
                <a:gd name="connsiteX8814" fmla="*/ 2899475 w 5326151"/>
                <a:gd name="connsiteY8814" fmla="*/ 1715826 h 5209198"/>
                <a:gd name="connsiteX8815" fmla="*/ 2885558 w 5326151"/>
                <a:gd name="connsiteY8815" fmla="*/ 1729819 h 5209198"/>
                <a:gd name="connsiteX8816" fmla="*/ 2878600 w 5326151"/>
                <a:gd name="connsiteY8816" fmla="*/ 1736816 h 5209198"/>
                <a:gd name="connsiteX8817" fmla="*/ 2878600 w 5326151"/>
                <a:gd name="connsiteY8817" fmla="*/ 1729819 h 5209198"/>
                <a:gd name="connsiteX8818" fmla="*/ 2871642 w 5326151"/>
                <a:gd name="connsiteY8818" fmla="*/ 1729819 h 5209198"/>
                <a:gd name="connsiteX8819" fmla="*/ 2864684 w 5326151"/>
                <a:gd name="connsiteY8819" fmla="*/ 1736816 h 5209198"/>
                <a:gd name="connsiteX8820" fmla="*/ 2864684 w 5326151"/>
                <a:gd name="connsiteY8820" fmla="*/ 1743812 h 5209198"/>
                <a:gd name="connsiteX8821" fmla="*/ 2864684 w 5326151"/>
                <a:gd name="connsiteY8821" fmla="*/ 1750809 h 5209198"/>
                <a:gd name="connsiteX8822" fmla="*/ 2843810 w 5326151"/>
                <a:gd name="connsiteY8822" fmla="*/ 1757806 h 5209198"/>
                <a:gd name="connsiteX8823" fmla="*/ 2836852 w 5326151"/>
                <a:gd name="connsiteY8823" fmla="*/ 1750809 h 5209198"/>
                <a:gd name="connsiteX8824" fmla="*/ 2822936 w 5326151"/>
                <a:gd name="connsiteY8824" fmla="*/ 1750809 h 5209198"/>
                <a:gd name="connsiteX8825" fmla="*/ 2815978 w 5326151"/>
                <a:gd name="connsiteY8825" fmla="*/ 1757806 h 5209198"/>
                <a:gd name="connsiteX8826" fmla="*/ 2795103 w 5326151"/>
                <a:gd name="connsiteY8826" fmla="*/ 1750809 h 5209198"/>
                <a:gd name="connsiteX8827" fmla="*/ 2795103 w 5326151"/>
                <a:gd name="connsiteY8827" fmla="*/ 1743812 h 5209198"/>
                <a:gd name="connsiteX8828" fmla="*/ 2795103 w 5326151"/>
                <a:gd name="connsiteY8828" fmla="*/ 1736816 h 5209198"/>
                <a:gd name="connsiteX8829" fmla="*/ 2788145 w 5326151"/>
                <a:gd name="connsiteY8829" fmla="*/ 1729819 h 5209198"/>
                <a:gd name="connsiteX8830" fmla="*/ 2781187 w 5326151"/>
                <a:gd name="connsiteY8830" fmla="*/ 1729819 h 5209198"/>
                <a:gd name="connsiteX8831" fmla="*/ 2781187 w 5326151"/>
                <a:gd name="connsiteY8831" fmla="*/ 1736816 h 5209198"/>
                <a:gd name="connsiteX8832" fmla="*/ 2774229 w 5326151"/>
                <a:gd name="connsiteY8832" fmla="*/ 1729819 h 5209198"/>
                <a:gd name="connsiteX8833" fmla="*/ 2760313 w 5326151"/>
                <a:gd name="connsiteY8833" fmla="*/ 1715826 h 5209198"/>
                <a:gd name="connsiteX8834" fmla="*/ 2760313 w 5326151"/>
                <a:gd name="connsiteY8834" fmla="*/ 1708829 h 5209198"/>
                <a:gd name="connsiteX8835" fmla="*/ 2767271 w 5326151"/>
                <a:gd name="connsiteY8835" fmla="*/ 1701833 h 5209198"/>
                <a:gd name="connsiteX8836" fmla="*/ 2767271 w 5326151"/>
                <a:gd name="connsiteY8836" fmla="*/ 1694836 h 5209198"/>
                <a:gd name="connsiteX8837" fmla="*/ 2760313 w 5326151"/>
                <a:gd name="connsiteY8837" fmla="*/ 1694836 h 5209198"/>
                <a:gd name="connsiteX8838" fmla="*/ 2753355 w 5326151"/>
                <a:gd name="connsiteY8838" fmla="*/ 1694836 h 5209198"/>
                <a:gd name="connsiteX8839" fmla="*/ 2753355 w 5326151"/>
                <a:gd name="connsiteY8839" fmla="*/ 1687839 h 5209198"/>
                <a:gd name="connsiteX8840" fmla="*/ 2753355 w 5326151"/>
                <a:gd name="connsiteY8840" fmla="*/ 1673846 h 5209198"/>
                <a:gd name="connsiteX8841" fmla="*/ 2753355 w 5326151"/>
                <a:gd name="connsiteY8841" fmla="*/ 1666849 h 5209198"/>
                <a:gd name="connsiteX8842" fmla="*/ 2753355 w 5326151"/>
                <a:gd name="connsiteY8842" fmla="*/ 1659853 h 5209198"/>
                <a:gd name="connsiteX8843" fmla="*/ 2760313 w 5326151"/>
                <a:gd name="connsiteY8843" fmla="*/ 1659853 h 5209198"/>
                <a:gd name="connsiteX8844" fmla="*/ 2767271 w 5326151"/>
                <a:gd name="connsiteY8844" fmla="*/ 1652856 h 5209198"/>
                <a:gd name="connsiteX8845" fmla="*/ 2767271 w 5326151"/>
                <a:gd name="connsiteY8845" fmla="*/ 1645859 h 5209198"/>
                <a:gd name="connsiteX8846" fmla="*/ 2760313 w 5326151"/>
                <a:gd name="connsiteY8846" fmla="*/ 1645859 h 5209198"/>
                <a:gd name="connsiteX8847" fmla="*/ 2760313 w 5326151"/>
                <a:gd name="connsiteY8847" fmla="*/ 1638863 h 5209198"/>
                <a:gd name="connsiteX8848" fmla="*/ 2774229 w 5326151"/>
                <a:gd name="connsiteY8848" fmla="*/ 1624869 h 5209198"/>
                <a:gd name="connsiteX8849" fmla="*/ 2781187 w 5326151"/>
                <a:gd name="connsiteY8849" fmla="*/ 1617873 h 5209198"/>
                <a:gd name="connsiteX8850" fmla="*/ 2781187 w 5326151"/>
                <a:gd name="connsiteY8850" fmla="*/ 1624869 h 5209198"/>
                <a:gd name="connsiteX8851" fmla="*/ 2788145 w 5326151"/>
                <a:gd name="connsiteY8851" fmla="*/ 1624869 h 5209198"/>
                <a:gd name="connsiteX8852" fmla="*/ 2795103 w 5326151"/>
                <a:gd name="connsiteY8852" fmla="*/ 1617873 h 5209198"/>
                <a:gd name="connsiteX8853" fmla="*/ 2795103 w 5326151"/>
                <a:gd name="connsiteY8853" fmla="*/ 1610876 h 5209198"/>
                <a:gd name="connsiteX8854" fmla="*/ 2795103 w 5326151"/>
                <a:gd name="connsiteY8854" fmla="*/ 1603880 h 5209198"/>
                <a:gd name="connsiteX8855" fmla="*/ 2815978 w 5326151"/>
                <a:gd name="connsiteY8855" fmla="*/ 1596883 h 5209198"/>
                <a:gd name="connsiteX8856" fmla="*/ 806436 w 5326151"/>
                <a:gd name="connsiteY8856" fmla="*/ 1591814 h 5209198"/>
                <a:gd name="connsiteX8857" fmla="*/ 797047 w 5326151"/>
                <a:gd name="connsiteY8857" fmla="*/ 1596521 h 5209198"/>
                <a:gd name="connsiteX8858" fmla="*/ 797047 w 5326151"/>
                <a:gd name="connsiteY8858" fmla="*/ 1605935 h 5209198"/>
                <a:gd name="connsiteX8859" fmla="*/ 806436 w 5326151"/>
                <a:gd name="connsiteY8859" fmla="*/ 1610642 h 5209198"/>
                <a:gd name="connsiteX8860" fmla="*/ 1106891 w 5326151"/>
                <a:gd name="connsiteY8860" fmla="*/ 1610642 h 5209198"/>
                <a:gd name="connsiteX8861" fmla="*/ 1111585 w 5326151"/>
                <a:gd name="connsiteY8861" fmla="*/ 1605935 h 5209198"/>
                <a:gd name="connsiteX8862" fmla="*/ 1111585 w 5326151"/>
                <a:gd name="connsiteY8862" fmla="*/ 1596521 h 5209198"/>
                <a:gd name="connsiteX8863" fmla="*/ 1106891 w 5326151"/>
                <a:gd name="connsiteY8863" fmla="*/ 1591814 h 5209198"/>
                <a:gd name="connsiteX8864" fmla="*/ 914412 w 5326151"/>
                <a:gd name="connsiteY8864" fmla="*/ 1591814 h 5209198"/>
                <a:gd name="connsiteX8865" fmla="*/ 843993 w 5326151"/>
                <a:gd name="connsiteY8865" fmla="*/ 1591814 h 5209198"/>
                <a:gd name="connsiteX8866" fmla="*/ 806436 w 5326151"/>
                <a:gd name="connsiteY8866" fmla="*/ 1591814 h 5209198"/>
                <a:gd name="connsiteX8867" fmla="*/ 2008294 w 5326151"/>
                <a:gd name="connsiteY8867" fmla="*/ 1573668 h 5209198"/>
                <a:gd name="connsiteX8868" fmla="*/ 1953609 w 5326151"/>
                <a:gd name="connsiteY8868" fmla="*/ 1646618 h 5209198"/>
                <a:gd name="connsiteX8869" fmla="*/ 1983990 w 5326151"/>
                <a:gd name="connsiteY8869" fmla="*/ 1640539 h 5209198"/>
                <a:gd name="connsiteX8870" fmla="*/ 2008294 w 5326151"/>
                <a:gd name="connsiteY8870" fmla="*/ 1628380 h 5209198"/>
                <a:gd name="connsiteX8871" fmla="*/ 2008294 w 5326151"/>
                <a:gd name="connsiteY8871" fmla="*/ 1604063 h 5209198"/>
                <a:gd name="connsiteX8872" fmla="*/ 2008294 w 5326151"/>
                <a:gd name="connsiteY8872" fmla="*/ 1573668 h 5209198"/>
                <a:gd name="connsiteX8873" fmla="*/ 1716637 w 5326151"/>
                <a:gd name="connsiteY8873" fmla="*/ 1573668 h 5209198"/>
                <a:gd name="connsiteX8874" fmla="*/ 1710561 w 5326151"/>
                <a:gd name="connsiteY8874" fmla="*/ 1604063 h 5209198"/>
                <a:gd name="connsiteX8875" fmla="*/ 1710561 w 5326151"/>
                <a:gd name="connsiteY8875" fmla="*/ 1628380 h 5209198"/>
                <a:gd name="connsiteX8876" fmla="*/ 1740942 w 5326151"/>
                <a:gd name="connsiteY8876" fmla="*/ 1640539 h 5209198"/>
                <a:gd name="connsiteX8877" fmla="*/ 1765247 w 5326151"/>
                <a:gd name="connsiteY8877" fmla="*/ 1646618 h 5209198"/>
                <a:gd name="connsiteX8878" fmla="*/ 1716637 w 5326151"/>
                <a:gd name="connsiteY8878" fmla="*/ 1573668 h 5209198"/>
                <a:gd name="connsiteX8879" fmla="*/ 4395277 w 5326151"/>
                <a:gd name="connsiteY8879" fmla="*/ 1557374 h 5209198"/>
                <a:gd name="connsiteX8880" fmla="*/ 4364671 w 5326151"/>
                <a:gd name="connsiteY8880" fmla="*/ 1588167 h 5209198"/>
                <a:gd name="connsiteX8881" fmla="*/ 4395277 w 5326151"/>
                <a:gd name="connsiteY8881" fmla="*/ 1618961 h 5209198"/>
                <a:gd name="connsiteX8882" fmla="*/ 4425884 w 5326151"/>
                <a:gd name="connsiteY8882" fmla="*/ 1588167 h 5209198"/>
                <a:gd name="connsiteX8883" fmla="*/ 4395277 w 5326151"/>
                <a:gd name="connsiteY8883" fmla="*/ 1557374 h 5209198"/>
                <a:gd name="connsiteX8884" fmla="*/ 4395277 w 5326151"/>
                <a:gd name="connsiteY8884" fmla="*/ 1545056 h 5209198"/>
                <a:gd name="connsiteX8885" fmla="*/ 4438127 w 5326151"/>
                <a:gd name="connsiteY8885" fmla="*/ 1588167 h 5209198"/>
                <a:gd name="connsiteX8886" fmla="*/ 4395277 w 5326151"/>
                <a:gd name="connsiteY8886" fmla="*/ 1631278 h 5209198"/>
                <a:gd name="connsiteX8887" fmla="*/ 4352428 w 5326151"/>
                <a:gd name="connsiteY8887" fmla="*/ 1588167 h 5209198"/>
                <a:gd name="connsiteX8888" fmla="*/ 4395277 w 5326151"/>
                <a:gd name="connsiteY8888" fmla="*/ 1545056 h 5209198"/>
                <a:gd name="connsiteX8889" fmla="*/ 5106441 w 5326151"/>
                <a:gd name="connsiteY8889" fmla="*/ 1543681 h 5209198"/>
                <a:gd name="connsiteX8890" fmla="*/ 5142984 w 5326151"/>
                <a:gd name="connsiteY8890" fmla="*/ 1543681 h 5209198"/>
                <a:gd name="connsiteX8891" fmla="*/ 5150293 w 5326151"/>
                <a:gd name="connsiteY8891" fmla="*/ 1550989 h 5209198"/>
                <a:gd name="connsiteX8892" fmla="*/ 5142984 w 5326151"/>
                <a:gd name="connsiteY8892" fmla="*/ 1558298 h 5209198"/>
                <a:gd name="connsiteX8893" fmla="*/ 5106441 w 5326151"/>
                <a:gd name="connsiteY8893" fmla="*/ 1558298 h 5209198"/>
                <a:gd name="connsiteX8894" fmla="*/ 5099132 w 5326151"/>
                <a:gd name="connsiteY8894" fmla="*/ 1550989 h 5209198"/>
                <a:gd name="connsiteX8895" fmla="*/ 5106441 w 5326151"/>
                <a:gd name="connsiteY8895" fmla="*/ 1543681 h 5209198"/>
                <a:gd name="connsiteX8896" fmla="*/ 4704463 w 5326151"/>
                <a:gd name="connsiteY8896" fmla="*/ 1543681 h 5209198"/>
                <a:gd name="connsiteX8897" fmla="*/ 4733698 w 5326151"/>
                <a:gd name="connsiteY8897" fmla="*/ 1543681 h 5209198"/>
                <a:gd name="connsiteX8898" fmla="*/ 4741006 w 5326151"/>
                <a:gd name="connsiteY8898" fmla="*/ 1550989 h 5209198"/>
                <a:gd name="connsiteX8899" fmla="*/ 4733698 w 5326151"/>
                <a:gd name="connsiteY8899" fmla="*/ 1558298 h 5209198"/>
                <a:gd name="connsiteX8900" fmla="*/ 4704463 w 5326151"/>
                <a:gd name="connsiteY8900" fmla="*/ 1558298 h 5209198"/>
                <a:gd name="connsiteX8901" fmla="*/ 4697154 w 5326151"/>
                <a:gd name="connsiteY8901" fmla="*/ 1550989 h 5209198"/>
                <a:gd name="connsiteX8902" fmla="*/ 4704463 w 5326151"/>
                <a:gd name="connsiteY8902" fmla="*/ 1543681 h 5209198"/>
                <a:gd name="connsiteX8903" fmla="*/ 4982193 w 5326151"/>
                <a:gd name="connsiteY8903" fmla="*/ 1536372 h 5209198"/>
                <a:gd name="connsiteX8904" fmla="*/ 4938341 w 5326151"/>
                <a:gd name="connsiteY8904" fmla="*/ 1667928 h 5209198"/>
                <a:gd name="connsiteX8905" fmla="*/ 5055280 w 5326151"/>
                <a:gd name="connsiteY8905" fmla="*/ 1536372 h 5209198"/>
                <a:gd name="connsiteX8906" fmla="*/ 4982193 w 5326151"/>
                <a:gd name="connsiteY8906" fmla="*/ 1536372 h 5209198"/>
                <a:gd name="connsiteX8907" fmla="*/ 4879872 w 5326151"/>
                <a:gd name="connsiteY8907" fmla="*/ 1536372 h 5209198"/>
                <a:gd name="connsiteX8908" fmla="*/ 4923724 w 5326151"/>
                <a:gd name="connsiteY8908" fmla="*/ 1675237 h 5209198"/>
                <a:gd name="connsiteX8909" fmla="*/ 4967576 w 5326151"/>
                <a:gd name="connsiteY8909" fmla="*/ 1536372 h 5209198"/>
                <a:gd name="connsiteX8910" fmla="*/ 4784859 w 5326151"/>
                <a:gd name="connsiteY8910" fmla="*/ 1536372 h 5209198"/>
                <a:gd name="connsiteX8911" fmla="*/ 4901798 w 5326151"/>
                <a:gd name="connsiteY8911" fmla="*/ 1667928 h 5209198"/>
                <a:gd name="connsiteX8912" fmla="*/ 4857946 w 5326151"/>
                <a:gd name="connsiteY8912" fmla="*/ 1536372 h 5209198"/>
                <a:gd name="connsiteX8913" fmla="*/ 4784859 w 5326151"/>
                <a:gd name="connsiteY8913" fmla="*/ 1536372 h 5209198"/>
                <a:gd name="connsiteX8914" fmla="*/ 4376913 w 5326151"/>
                <a:gd name="connsiteY8914" fmla="*/ 1520421 h 5209198"/>
                <a:gd name="connsiteX8915" fmla="*/ 4370792 w 5326151"/>
                <a:gd name="connsiteY8915" fmla="*/ 1526580 h 5209198"/>
                <a:gd name="connsiteX8916" fmla="*/ 4364671 w 5326151"/>
                <a:gd name="connsiteY8916" fmla="*/ 1545056 h 5209198"/>
                <a:gd name="connsiteX8917" fmla="*/ 4340186 w 5326151"/>
                <a:gd name="connsiteY8917" fmla="*/ 1545056 h 5209198"/>
                <a:gd name="connsiteX8918" fmla="*/ 4334064 w 5326151"/>
                <a:gd name="connsiteY8918" fmla="*/ 1551215 h 5209198"/>
                <a:gd name="connsiteX8919" fmla="*/ 4340186 w 5326151"/>
                <a:gd name="connsiteY8919" fmla="*/ 1569691 h 5209198"/>
                <a:gd name="connsiteX8920" fmla="*/ 4327943 w 5326151"/>
                <a:gd name="connsiteY8920" fmla="*/ 1588167 h 5209198"/>
                <a:gd name="connsiteX8921" fmla="*/ 4327943 w 5326151"/>
                <a:gd name="connsiteY8921" fmla="*/ 1594326 h 5209198"/>
                <a:gd name="connsiteX8922" fmla="*/ 4340186 w 5326151"/>
                <a:gd name="connsiteY8922" fmla="*/ 1606643 h 5209198"/>
                <a:gd name="connsiteX8923" fmla="*/ 4334064 w 5326151"/>
                <a:gd name="connsiteY8923" fmla="*/ 1631278 h 5209198"/>
                <a:gd name="connsiteX8924" fmla="*/ 4340186 w 5326151"/>
                <a:gd name="connsiteY8924" fmla="*/ 1637437 h 5209198"/>
                <a:gd name="connsiteX8925" fmla="*/ 4364671 w 5326151"/>
                <a:gd name="connsiteY8925" fmla="*/ 1637437 h 5209198"/>
                <a:gd name="connsiteX8926" fmla="*/ 4370792 w 5326151"/>
                <a:gd name="connsiteY8926" fmla="*/ 1655913 h 5209198"/>
                <a:gd name="connsiteX8927" fmla="*/ 4376913 w 5326151"/>
                <a:gd name="connsiteY8927" fmla="*/ 1655913 h 5209198"/>
                <a:gd name="connsiteX8928" fmla="*/ 4395277 w 5326151"/>
                <a:gd name="connsiteY8928" fmla="*/ 1649755 h 5209198"/>
                <a:gd name="connsiteX8929" fmla="*/ 4413641 w 5326151"/>
                <a:gd name="connsiteY8929" fmla="*/ 1655913 h 5209198"/>
                <a:gd name="connsiteX8930" fmla="*/ 4419763 w 5326151"/>
                <a:gd name="connsiteY8930" fmla="*/ 1655913 h 5209198"/>
                <a:gd name="connsiteX8931" fmla="*/ 4425884 w 5326151"/>
                <a:gd name="connsiteY8931" fmla="*/ 1637437 h 5209198"/>
                <a:gd name="connsiteX8932" fmla="*/ 4450369 w 5326151"/>
                <a:gd name="connsiteY8932" fmla="*/ 1637437 h 5209198"/>
                <a:gd name="connsiteX8933" fmla="*/ 4456491 w 5326151"/>
                <a:gd name="connsiteY8933" fmla="*/ 1631278 h 5209198"/>
                <a:gd name="connsiteX8934" fmla="*/ 4450369 w 5326151"/>
                <a:gd name="connsiteY8934" fmla="*/ 1606643 h 5209198"/>
                <a:gd name="connsiteX8935" fmla="*/ 4462612 w 5326151"/>
                <a:gd name="connsiteY8935" fmla="*/ 1594326 h 5209198"/>
                <a:gd name="connsiteX8936" fmla="*/ 4468733 w 5326151"/>
                <a:gd name="connsiteY8936" fmla="*/ 1588167 h 5209198"/>
                <a:gd name="connsiteX8937" fmla="*/ 4462612 w 5326151"/>
                <a:gd name="connsiteY8937" fmla="*/ 1588167 h 5209198"/>
                <a:gd name="connsiteX8938" fmla="*/ 4450369 w 5326151"/>
                <a:gd name="connsiteY8938" fmla="*/ 1569691 h 5209198"/>
                <a:gd name="connsiteX8939" fmla="*/ 4456491 w 5326151"/>
                <a:gd name="connsiteY8939" fmla="*/ 1551215 h 5209198"/>
                <a:gd name="connsiteX8940" fmla="*/ 4450369 w 5326151"/>
                <a:gd name="connsiteY8940" fmla="*/ 1545056 h 5209198"/>
                <a:gd name="connsiteX8941" fmla="*/ 4425884 w 5326151"/>
                <a:gd name="connsiteY8941" fmla="*/ 1545056 h 5209198"/>
                <a:gd name="connsiteX8942" fmla="*/ 4419763 w 5326151"/>
                <a:gd name="connsiteY8942" fmla="*/ 1526580 h 5209198"/>
                <a:gd name="connsiteX8943" fmla="*/ 4413641 w 5326151"/>
                <a:gd name="connsiteY8943" fmla="*/ 1520421 h 5209198"/>
                <a:gd name="connsiteX8944" fmla="*/ 4395277 w 5326151"/>
                <a:gd name="connsiteY8944" fmla="*/ 1532739 h 5209198"/>
                <a:gd name="connsiteX8945" fmla="*/ 4376913 w 5326151"/>
                <a:gd name="connsiteY8945" fmla="*/ 1520421 h 5209198"/>
                <a:gd name="connsiteX8946" fmla="*/ 4376913 w 5326151"/>
                <a:gd name="connsiteY8946" fmla="*/ 1501945 h 5209198"/>
                <a:gd name="connsiteX8947" fmla="*/ 4383035 w 5326151"/>
                <a:gd name="connsiteY8947" fmla="*/ 1501945 h 5209198"/>
                <a:gd name="connsiteX8948" fmla="*/ 4389156 w 5326151"/>
                <a:gd name="connsiteY8948" fmla="*/ 1501945 h 5209198"/>
                <a:gd name="connsiteX8949" fmla="*/ 4395277 w 5326151"/>
                <a:gd name="connsiteY8949" fmla="*/ 1514262 h 5209198"/>
                <a:gd name="connsiteX8950" fmla="*/ 4401399 w 5326151"/>
                <a:gd name="connsiteY8950" fmla="*/ 1501945 h 5209198"/>
                <a:gd name="connsiteX8951" fmla="*/ 4407520 w 5326151"/>
                <a:gd name="connsiteY8951" fmla="*/ 1501945 h 5209198"/>
                <a:gd name="connsiteX8952" fmla="*/ 4413641 w 5326151"/>
                <a:gd name="connsiteY8952" fmla="*/ 1501945 h 5209198"/>
                <a:gd name="connsiteX8953" fmla="*/ 4432005 w 5326151"/>
                <a:gd name="connsiteY8953" fmla="*/ 1508104 h 5209198"/>
                <a:gd name="connsiteX8954" fmla="*/ 4438127 w 5326151"/>
                <a:gd name="connsiteY8954" fmla="*/ 1514262 h 5209198"/>
                <a:gd name="connsiteX8955" fmla="*/ 4438127 w 5326151"/>
                <a:gd name="connsiteY8955" fmla="*/ 1526580 h 5209198"/>
                <a:gd name="connsiteX8956" fmla="*/ 4444248 w 5326151"/>
                <a:gd name="connsiteY8956" fmla="*/ 1526580 h 5209198"/>
                <a:gd name="connsiteX8957" fmla="*/ 4450369 w 5326151"/>
                <a:gd name="connsiteY8957" fmla="*/ 1526580 h 5209198"/>
                <a:gd name="connsiteX8958" fmla="*/ 4456491 w 5326151"/>
                <a:gd name="connsiteY8958" fmla="*/ 1526580 h 5209198"/>
                <a:gd name="connsiteX8959" fmla="*/ 4474855 w 5326151"/>
                <a:gd name="connsiteY8959" fmla="*/ 1545056 h 5209198"/>
                <a:gd name="connsiteX8960" fmla="*/ 4474855 w 5326151"/>
                <a:gd name="connsiteY8960" fmla="*/ 1557374 h 5209198"/>
                <a:gd name="connsiteX8961" fmla="*/ 4468733 w 5326151"/>
                <a:gd name="connsiteY8961" fmla="*/ 1563532 h 5209198"/>
                <a:gd name="connsiteX8962" fmla="*/ 4468733 w 5326151"/>
                <a:gd name="connsiteY8962" fmla="*/ 1569691 h 5209198"/>
                <a:gd name="connsiteX8963" fmla="*/ 4480976 w 5326151"/>
                <a:gd name="connsiteY8963" fmla="*/ 1569691 h 5209198"/>
                <a:gd name="connsiteX8964" fmla="*/ 4480976 w 5326151"/>
                <a:gd name="connsiteY8964" fmla="*/ 1575850 h 5209198"/>
                <a:gd name="connsiteX8965" fmla="*/ 4487097 w 5326151"/>
                <a:gd name="connsiteY8965" fmla="*/ 1588167 h 5209198"/>
                <a:gd name="connsiteX8966" fmla="*/ 4480976 w 5326151"/>
                <a:gd name="connsiteY8966" fmla="*/ 1600485 h 5209198"/>
                <a:gd name="connsiteX8967" fmla="*/ 4474855 w 5326151"/>
                <a:gd name="connsiteY8967" fmla="*/ 1612802 h 5209198"/>
                <a:gd name="connsiteX8968" fmla="*/ 4468733 w 5326151"/>
                <a:gd name="connsiteY8968" fmla="*/ 1612802 h 5209198"/>
                <a:gd name="connsiteX8969" fmla="*/ 4474855 w 5326151"/>
                <a:gd name="connsiteY8969" fmla="*/ 1625120 h 5209198"/>
                <a:gd name="connsiteX8970" fmla="*/ 4474855 w 5326151"/>
                <a:gd name="connsiteY8970" fmla="*/ 1631278 h 5209198"/>
                <a:gd name="connsiteX8971" fmla="*/ 4456491 w 5326151"/>
                <a:gd name="connsiteY8971" fmla="*/ 1649755 h 5209198"/>
                <a:gd name="connsiteX8972" fmla="*/ 4450369 w 5326151"/>
                <a:gd name="connsiteY8972" fmla="*/ 1655913 h 5209198"/>
                <a:gd name="connsiteX8973" fmla="*/ 4444248 w 5326151"/>
                <a:gd name="connsiteY8973" fmla="*/ 1649755 h 5209198"/>
                <a:gd name="connsiteX8974" fmla="*/ 4438127 w 5326151"/>
                <a:gd name="connsiteY8974" fmla="*/ 1649755 h 5209198"/>
                <a:gd name="connsiteX8975" fmla="*/ 4438127 w 5326151"/>
                <a:gd name="connsiteY8975" fmla="*/ 1655913 h 5209198"/>
                <a:gd name="connsiteX8976" fmla="*/ 4438127 w 5326151"/>
                <a:gd name="connsiteY8976" fmla="*/ 1662072 h 5209198"/>
                <a:gd name="connsiteX8977" fmla="*/ 4432005 w 5326151"/>
                <a:gd name="connsiteY8977" fmla="*/ 1668231 h 5209198"/>
                <a:gd name="connsiteX8978" fmla="*/ 4413641 w 5326151"/>
                <a:gd name="connsiteY8978" fmla="*/ 1680548 h 5209198"/>
                <a:gd name="connsiteX8979" fmla="*/ 4407520 w 5326151"/>
                <a:gd name="connsiteY8979" fmla="*/ 1680548 h 5209198"/>
                <a:gd name="connsiteX8980" fmla="*/ 4401399 w 5326151"/>
                <a:gd name="connsiteY8980" fmla="*/ 1674390 h 5209198"/>
                <a:gd name="connsiteX8981" fmla="*/ 4395277 w 5326151"/>
                <a:gd name="connsiteY8981" fmla="*/ 1668231 h 5209198"/>
                <a:gd name="connsiteX8982" fmla="*/ 4389156 w 5326151"/>
                <a:gd name="connsiteY8982" fmla="*/ 1674390 h 5209198"/>
                <a:gd name="connsiteX8983" fmla="*/ 4383035 w 5326151"/>
                <a:gd name="connsiteY8983" fmla="*/ 1680548 h 5209198"/>
                <a:gd name="connsiteX8984" fmla="*/ 4376913 w 5326151"/>
                <a:gd name="connsiteY8984" fmla="*/ 1680548 h 5209198"/>
                <a:gd name="connsiteX8985" fmla="*/ 4358549 w 5326151"/>
                <a:gd name="connsiteY8985" fmla="*/ 1668231 h 5209198"/>
                <a:gd name="connsiteX8986" fmla="*/ 4352428 w 5326151"/>
                <a:gd name="connsiteY8986" fmla="*/ 1662072 h 5209198"/>
                <a:gd name="connsiteX8987" fmla="*/ 4352428 w 5326151"/>
                <a:gd name="connsiteY8987" fmla="*/ 1655913 h 5209198"/>
                <a:gd name="connsiteX8988" fmla="*/ 4352428 w 5326151"/>
                <a:gd name="connsiteY8988" fmla="*/ 1649755 h 5209198"/>
                <a:gd name="connsiteX8989" fmla="*/ 4346307 w 5326151"/>
                <a:gd name="connsiteY8989" fmla="*/ 1649755 h 5209198"/>
                <a:gd name="connsiteX8990" fmla="*/ 4340186 w 5326151"/>
                <a:gd name="connsiteY8990" fmla="*/ 1655913 h 5209198"/>
                <a:gd name="connsiteX8991" fmla="*/ 4334064 w 5326151"/>
                <a:gd name="connsiteY8991" fmla="*/ 1649755 h 5209198"/>
                <a:gd name="connsiteX8992" fmla="*/ 4315700 w 5326151"/>
                <a:gd name="connsiteY8992" fmla="*/ 1631278 h 5209198"/>
                <a:gd name="connsiteX8993" fmla="*/ 4315700 w 5326151"/>
                <a:gd name="connsiteY8993" fmla="*/ 1625120 h 5209198"/>
                <a:gd name="connsiteX8994" fmla="*/ 4321822 w 5326151"/>
                <a:gd name="connsiteY8994" fmla="*/ 1612802 h 5209198"/>
                <a:gd name="connsiteX8995" fmla="*/ 4309579 w 5326151"/>
                <a:gd name="connsiteY8995" fmla="*/ 1612802 h 5209198"/>
                <a:gd name="connsiteX8996" fmla="*/ 4309579 w 5326151"/>
                <a:gd name="connsiteY8996" fmla="*/ 1600485 h 5209198"/>
                <a:gd name="connsiteX8997" fmla="*/ 4309579 w 5326151"/>
                <a:gd name="connsiteY8997" fmla="*/ 1588167 h 5209198"/>
                <a:gd name="connsiteX8998" fmla="*/ 4309579 w 5326151"/>
                <a:gd name="connsiteY8998" fmla="*/ 1575850 h 5209198"/>
                <a:gd name="connsiteX8999" fmla="*/ 4315700 w 5326151"/>
                <a:gd name="connsiteY8999" fmla="*/ 1569691 h 5209198"/>
                <a:gd name="connsiteX9000" fmla="*/ 4321822 w 5326151"/>
                <a:gd name="connsiteY9000" fmla="*/ 1569691 h 5209198"/>
                <a:gd name="connsiteX9001" fmla="*/ 4321822 w 5326151"/>
                <a:gd name="connsiteY9001" fmla="*/ 1563532 h 5209198"/>
                <a:gd name="connsiteX9002" fmla="*/ 4315700 w 5326151"/>
                <a:gd name="connsiteY9002" fmla="*/ 1557374 h 5209198"/>
                <a:gd name="connsiteX9003" fmla="*/ 4315700 w 5326151"/>
                <a:gd name="connsiteY9003" fmla="*/ 1545056 h 5209198"/>
                <a:gd name="connsiteX9004" fmla="*/ 4334064 w 5326151"/>
                <a:gd name="connsiteY9004" fmla="*/ 1526580 h 5209198"/>
                <a:gd name="connsiteX9005" fmla="*/ 4340186 w 5326151"/>
                <a:gd name="connsiteY9005" fmla="*/ 1526580 h 5209198"/>
                <a:gd name="connsiteX9006" fmla="*/ 4346307 w 5326151"/>
                <a:gd name="connsiteY9006" fmla="*/ 1526580 h 5209198"/>
                <a:gd name="connsiteX9007" fmla="*/ 4352428 w 5326151"/>
                <a:gd name="connsiteY9007" fmla="*/ 1526580 h 5209198"/>
                <a:gd name="connsiteX9008" fmla="*/ 4352428 w 5326151"/>
                <a:gd name="connsiteY9008" fmla="*/ 1514262 h 5209198"/>
                <a:gd name="connsiteX9009" fmla="*/ 4358549 w 5326151"/>
                <a:gd name="connsiteY9009" fmla="*/ 1508104 h 5209198"/>
                <a:gd name="connsiteX9010" fmla="*/ 4376913 w 5326151"/>
                <a:gd name="connsiteY9010" fmla="*/ 1501945 h 5209198"/>
                <a:gd name="connsiteX9011" fmla="*/ 2323358 w 5326151"/>
                <a:gd name="connsiteY9011" fmla="*/ 1499511 h 5209198"/>
                <a:gd name="connsiteX9012" fmla="*/ 2330318 w 5326151"/>
                <a:gd name="connsiteY9012" fmla="*/ 1506507 h 5209198"/>
                <a:gd name="connsiteX9013" fmla="*/ 2330318 w 5326151"/>
                <a:gd name="connsiteY9013" fmla="*/ 1513502 h 5209198"/>
                <a:gd name="connsiteX9014" fmla="*/ 2351196 w 5326151"/>
                <a:gd name="connsiteY9014" fmla="*/ 1541483 h 5209198"/>
                <a:gd name="connsiteX9015" fmla="*/ 2344237 w 5326151"/>
                <a:gd name="connsiteY9015" fmla="*/ 1548478 h 5209198"/>
                <a:gd name="connsiteX9016" fmla="*/ 2337277 w 5326151"/>
                <a:gd name="connsiteY9016" fmla="*/ 1541483 h 5209198"/>
                <a:gd name="connsiteX9017" fmla="*/ 2323358 w 5326151"/>
                <a:gd name="connsiteY9017" fmla="*/ 1527492 h 5209198"/>
                <a:gd name="connsiteX9018" fmla="*/ 2309439 w 5326151"/>
                <a:gd name="connsiteY9018" fmla="*/ 1541483 h 5209198"/>
                <a:gd name="connsiteX9019" fmla="*/ 2323358 w 5326151"/>
                <a:gd name="connsiteY9019" fmla="*/ 1562469 h 5209198"/>
                <a:gd name="connsiteX9020" fmla="*/ 2351196 w 5326151"/>
                <a:gd name="connsiteY9020" fmla="*/ 1590450 h 5209198"/>
                <a:gd name="connsiteX9021" fmla="*/ 2330318 w 5326151"/>
                <a:gd name="connsiteY9021" fmla="*/ 1618431 h 5209198"/>
                <a:gd name="connsiteX9022" fmla="*/ 2330318 w 5326151"/>
                <a:gd name="connsiteY9022" fmla="*/ 1625426 h 5209198"/>
                <a:gd name="connsiteX9023" fmla="*/ 2323358 w 5326151"/>
                <a:gd name="connsiteY9023" fmla="*/ 1632421 h 5209198"/>
                <a:gd name="connsiteX9024" fmla="*/ 2316399 w 5326151"/>
                <a:gd name="connsiteY9024" fmla="*/ 1625426 h 5209198"/>
                <a:gd name="connsiteX9025" fmla="*/ 2316399 w 5326151"/>
                <a:gd name="connsiteY9025" fmla="*/ 1618431 h 5209198"/>
                <a:gd name="connsiteX9026" fmla="*/ 2295520 w 5326151"/>
                <a:gd name="connsiteY9026" fmla="*/ 1590450 h 5209198"/>
                <a:gd name="connsiteX9027" fmla="*/ 2302480 w 5326151"/>
                <a:gd name="connsiteY9027" fmla="*/ 1583454 h 5209198"/>
                <a:gd name="connsiteX9028" fmla="*/ 2309439 w 5326151"/>
                <a:gd name="connsiteY9028" fmla="*/ 1590450 h 5209198"/>
                <a:gd name="connsiteX9029" fmla="*/ 2323358 w 5326151"/>
                <a:gd name="connsiteY9029" fmla="*/ 1604440 h 5209198"/>
                <a:gd name="connsiteX9030" fmla="*/ 2337277 w 5326151"/>
                <a:gd name="connsiteY9030" fmla="*/ 1590450 h 5209198"/>
                <a:gd name="connsiteX9031" fmla="*/ 2323358 w 5326151"/>
                <a:gd name="connsiteY9031" fmla="*/ 1576459 h 5209198"/>
                <a:gd name="connsiteX9032" fmla="*/ 2295520 w 5326151"/>
                <a:gd name="connsiteY9032" fmla="*/ 1541483 h 5209198"/>
                <a:gd name="connsiteX9033" fmla="*/ 2316399 w 5326151"/>
                <a:gd name="connsiteY9033" fmla="*/ 1520497 h 5209198"/>
                <a:gd name="connsiteX9034" fmla="*/ 2316399 w 5326151"/>
                <a:gd name="connsiteY9034" fmla="*/ 1506507 h 5209198"/>
                <a:gd name="connsiteX9035" fmla="*/ 2323358 w 5326151"/>
                <a:gd name="connsiteY9035" fmla="*/ 1499511 h 5209198"/>
                <a:gd name="connsiteX9036" fmla="*/ 2323358 w 5326151"/>
                <a:gd name="connsiteY9036" fmla="*/ 1492516 h 5209198"/>
                <a:gd name="connsiteX9037" fmla="*/ 2246803 w 5326151"/>
                <a:gd name="connsiteY9037" fmla="*/ 1569464 h 5209198"/>
                <a:gd name="connsiteX9038" fmla="*/ 2323358 w 5326151"/>
                <a:gd name="connsiteY9038" fmla="*/ 1639416 h 5209198"/>
                <a:gd name="connsiteX9039" fmla="*/ 2392954 w 5326151"/>
                <a:gd name="connsiteY9039" fmla="*/ 1569464 h 5209198"/>
                <a:gd name="connsiteX9040" fmla="*/ 2323358 w 5326151"/>
                <a:gd name="connsiteY9040" fmla="*/ 1492516 h 5209198"/>
                <a:gd name="connsiteX9041" fmla="*/ 1413755 w 5326151"/>
                <a:gd name="connsiteY9041" fmla="*/ 1488495 h 5209198"/>
                <a:gd name="connsiteX9042" fmla="*/ 1387979 w 5326151"/>
                <a:gd name="connsiteY9042" fmla="*/ 1497098 h 5209198"/>
                <a:gd name="connsiteX9043" fmla="*/ 1413755 w 5326151"/>
                <a:gd name="connsiteY9043" fmla="*/ 1497098 h 5209198"/>
                <a:gd name="connsiteX9044" fmla="*/ 1439531 w 5326151"/>
                <a:gd name="connsiteY9044" fmla="*/ 1497098 h 5209198"/>
                <a:gd name="connsiteX9045" fmla="*/ 1456716 w 5326151"/>
                <a:gd name="connsiteY9045" fmla="*/ 1497098 h 5209198"/>
                <a:gd name="connsiteX9046" fmla="*/ 1439531 w 5326151"/>
                <a:gd name="connsiteY9046" fmla="*/ 1488495 h 5209198"/>
                <a:gd name="connsiteX9047" fmla="*/ 1413755 w 5326151"/>
                <a:gd name="connsiteY9047" fmla="*/ 1488495 h 5209198"/>
                <a:gd name="connsiteX9048" fmla="*/ 966053 w 5326151"/>
                <a:gd name="connsiteY9048" fmla="*/ 1488262 h 5209198"/>
                <a:gd name="connsiteX9049" fmla="*/ 966053 w 5326151"/>
                <a:gd name="connsiteY9049" fmla="*/ 1549452 h 5209198"/>
                <a:gd name="connsiteX9050" fmla="*/ 1059945 w 5326151"/>
                <a:gd name="connsiteY9050" fmla="*/ 1549452 h 5209198"/>
                <a:gd name="connsiteX9051" fmla="*/ 1059945 w 5326151"/>
                <a:gd name="connsiteY9051" fmla="*/ 1488262 h 5209198"/>
                <a:gd name="connsiteX9052" fmla="*/ 966053 w 5326151"/>
                <a:gd name="connsiteY9052" fmla="*/ 1488262 h 5209198"/>
                <a:gd name="connsiteX9053" fmla="*/ 848688 w 5326151"/>
                <a:gd name="connsiteY9053" fmla="*/ 1488262 h 5209198"/>
                <a:gd name="connsiteX9054" fmla="*/ 848688 w 5326151"/>
                <a:gd name="connsiteY9054" fmla="*/ 1582401 h 5209198"/>
                <a:gd name="connsiteX9055" fmla="*/ 909718 w 5326151"/>
                <a:gd name="connsiteY9055" fmla="*/ 1582401 h 5209198"/>
                <a:gd name="connsiteX9056" fmla="*/ 909718 w 5326151"/>
                <a:gd name="connsiteY9056" fmla="*/ 1488262 h 5209198"/>
                <a:gd name="connsiteX9057" fmla="*/ 848688 w 5326151"/>
                <a:gd name="connsiteY9057" fmla="*/ 1488262 h 5209198"/>
                <a:gd name="connsiteX9058" fmla="*/ 5033354 w 5326151"/>
                <a:gd name="connsiteY9058" fmla="*/ 1485211 h 5209198"/>
                <a:gd name="connsiteX9059" fmla="*/ 4996810 w 5326151"/>
                <a:gd name="connsiteY9059" fmla="*/ 1521755 h 5209198"/>
                <a:gd name="connsiteX9060" fmla="*/ 5062589 w 5326151"/>
                <a:gd name="connsiteY9060" fmla="*/ 1521755 h 5209198"/>
                <a:gd name="connsiteX9061" fmla="*/ 4923724 w 5326151"/>
                <a:gd name="connsiteY9061" fmla="*/ 1485211 h 5209198"/>
                <a:gd name="connsiteX9062" fmla="*/ 4887180 w 5326151"/>
                <a:gd name="connsiteY9062" fmla="*/ 1521755 h 5209198"/>
                <a:gd name="connsiteX9063" fmla="*/ 4960267 w 5326151"/>
                <a:gd name="connsiteY9063" fmla="*/ 1521755 h 5209198"/>
                <a:gd name="connsiteX9064" fmla="*/ 4923724 w 5326151"/>
                <a:gd name="connsiteY9064" fmla="*/ 1485211 h 5209198"/>
                <a:gd name="connsiteX9065" fmla="*/ 4814093 w 5326151"/>
                <a:gd name="connsiteY9065" fmla="*/ 1485211 h 5209198"/>
                <a:gd name="connsiteX9066" fmla="*/ 4784859 w 5326151"/>
                <a:gd name="connsiteY9066" fmla="*/ 1521755 h 5209198"/>
                <a:gd name="connsiteX9067" fmla="*/ 4850637 w 5326151"/>
                <a:gd name="connsiteY9067" fmla="*/ 1521755 h 5209198"/>
                <a:gd name="connsiteX9068" fmla="*/ 4814093 w 5326151"/>
                <a:gd name="connsiteY9068" fmla="*/ 1485211 h 5209198"/>
                <a:gd name="connsiteX9069" fmla="*/ 961358 w 5326151"/>
                <a:gd name="connsiteY9069" fmla="*/ 1478848 h 5209198"/>
                <a:gd name="connsiteX9070" fmla="*/ 1064639 w 5326151"/>
                <a:gd name="connsiteY9070" fmla="*/ 1478848 h 5209198"/>
                <a:gd name="connsiteX9071" fmla="*/ 1069334 w 5326151"/>
                <a:gd name="connsiteY9071" fmla="*/ 1483555 h 5209198"/>
                <a:gd name="connsiteX9072" fmla="*/ 1069334 w 5326151"/>
                <a:gd name="connsiteY9072" fmla="*/ 1554159 h 5209198"/>
                <a:gd name="connsiteX9073" fmla="*/ 1064639 w 5326151"/>
                <a:gd name="connsiteY9073" fmla="*/ 1558866 h 5209198"/>
                <a:gd name="connsiteX9074" fmla="*/ 961358 w 5326151"/>
                <a:gd name="connsiteY9074" fmla="*/ 1558866 h 5209198"/>
                <a:gd name="connsiteX9075" fmla="*/ 956664 w 5326151"/>
                <a:gd name="connsiteY9075" fmla="*/ 1554159 h 5209198"/>
                <a:gd name="connsiteX9076" fmla="*/ 956664 w 5326151"/>
                <a:gd name="connsiteY9076" fmla="*/ 1483555 h 5209198"/>
                <a:gd name="connsiteX9077" fmla="*/ 961358 w 5326151"/>
                <a:gd name="connsiteY9077" fmla="*/ 1478848 h 5209198"/>
                <a:gd name="connsiteX9078" fmla="*/ 2323358 w 5326151"/>
                <a:gd name="connsiteY9078" fmla="*/ 1478526 h 5209198"/>
                <a:gd name="connsiteX9079" fmla="*/ 2406873 w 5326151"/>
                <a:gd name="connsiteY9079" fmla="*/ 1569464 h 5209198"/>
                <a:gd name="connsiteX9080" fmla="*/ 2323358 w 5326151"/>
                <a:gd name="connsiteY9080" fmla="*/ 1653407 h 5209198"/>
                <a:gd name="connsiteX9081" fmla="*/ 2232884 w 5326151"/>
                <a:gd name="connsiteY9081" fmla="*/ 1569464 h 5209198"/>
                <a:gd name="connsiteX9082" fmla="*/ 2323358 w 5326151"/>
                <a:gd name="connsiteY9082" fmla="*/ 1478526 h 5209198"/>
                <a:gd name="connsiteX9083" fmla="*/ 3313075 w 5326151"/>
                <a:gd name="connsiteY9083" fmla="*/ 1477996 h 5209198"/>
                <a:gd name="connsiteX9084" fmla="*/ 3318468 w 5326151"/>
                <a:gd name="connsiteY9084" fmla="*/ 1484501 h 5209198"/>
                <a:gd name="connsiteX9085" fmla="*/ 3378872 w 5326151"/>
                <a:gd name="connsiteY9085" fmla="*/ 1545210 h 5209198"/>
                <a:gd name="connsiteX9086" fmla="*/ 3387501 w 5326151"/>
                <a:gd name="connsiteY9086" fmla="*/ 1553883 h 5209198"/>
                <a:gd name="connsiteX9087" fmla="*/ 3378872 w 5326151"/>
                <a:gd name="connsiteY9087" fmla="*/ 1562556 h 5209198"/>
                <a:gd name="connsiteX9088" fmla="*/ 3318468 w 5326151"/>
                <a:gd name="connsiteY9088" fmla="*/ 1623266 h 5209198"/>
                <a:gd name="connsiteX9089" fmla="*/ 3309839 w 5326151"/>
                <a:gd name="connsiteY9089" fmla="*/ 1623266 h 5209198"/>
                <a:gd name="connsiteX9090" fmla="*/ 3301210 w 5326151"/>
                <a:gd name="connsiteY9090" fmla="*/ 1623266 h 5209198"/>
                <a:gd name="connsiteX9091" fmla="*/ 3301210 w 5326151"/>
                <a:gd name="connsiteY9091" fmla="*/ 1605920 h 5209198"/>
                <a:gd name="connsiteX9092" fmla="*/ 3344356 w 5326151"/>
                <a:gd name="connsiteY9092" fmla="*/ 1562556 h 5209198"/>
                <a:gd name="connsiteX9093" fmla="*/ 3119999 w 5326151"/>
                <a:gd name="connsiteY9093" fmla="*/ 1562556 h 5209198"/>
                <a:gd name="connsiteX9094" fmla="*/ 3102741 w 5326151"/>
                <a:gd name="connsiteY9094" fmla="*/ 1553883 h 5209198"/>
                <a:gd name="connsiteX9095" fmla="*/ 3119999 w 5326151"/>
                <a:gd name="connsiteY9095" fmla="*/ 1536538 h 5209198"/>
                <a:gd name="connsiteX9096" fmla="*/ 3344356 w 5326151"/>
                <a:gd name="connsiteY9096" fmla="*/ 1536538 h 5209198"/>
                <a:gd name="connsiteX9097" fmla="*/ 3301210 w 5326151"/>
                <a:gd name="connsiteY9097" fmla="*/ 1501846 h 5209198"/>
                <a:gd name="connsiteX9098" fmla="*/ 3301210 w 5326151"/>
                <a:gd name="connsiteY9098" fmla="*/ 1484501 h 5209198"/>
                <a:gd name="connsiteX9099" fmla="*/ 3313075 w 5326151"/>
                <a:gd name="connsiteY9099" fmla="*/ 1477996 h 5209198"/>
                <a:gd name="connsiteX9100" fmla="*/ 4938341 w 5326151"/>
                <a:gd name="connsiteY9100" fmla="*/ 1477903 h 5209198"/>
                <a:gd name="connsiteX9101" fmla="*/ 4982193 w 5326151"/>
                <a:gd name="connsiteY9101" fmla="*/ 1521755 h 5209198"/>
                <a:gd name="connsiteX9102" fmla="*/ 5018737 w 5326151"/>
                <a:gd name="connsiteY9102" fmla="*/ 1477903 h 5209198"/>
                <a:gd name="connsiteX9103" fmla="*/ 4938341 w 5326151"/>
                <a:gd name="connsiteY9103" fmla="*/ 1477903 h 5209198"/>
                <a:gd name="connsiteX9104" fmla="*/ 4828711 w 5326151"/>
                <a:gd name="connsiteY9104" fmla="*/ 1477903 h 5209198"/>
                <a:gd name="connsiteX9105" fmla="*/ 4865254 w 5326151"/>
                <a:gd name="connsiteY9105" fmla="*/ 1521755 h 5209198"/>
                <a:gd name="connsiteX9106" fmla="*/ 4901798 w 5326151"/>
                <a:gd name="connsiteY9106" fmla="*/ 1477903 h 5209198"/>
                <a:gd name="connsiteX9107" fmla="*/ 4828711 w 5326151"/>
                <a:gd name="connsiteY9107" fmla="*/ 1477903 h 5209198"/>
                <a:gd name="connsiteX9108" fmla="*/ 2008294 w 5326151"/>
                <a:gd name="connsiteY9108" fmla="*/ 1476401 h 5209198"/>
                <a:gd name="connsiteX9109" fmla="*/ 2020447 w 5326151"/>
                <a:gd name="connsiteY9109" fmla="*/ 1518955 h 5209198"/>
                <a:gd name="connsiteX9110" fmla="*/ 2008294 w 5326151"/>
                <a:gd name="connsiteY9110" fmla="*/ 1567588 h 5209198"/>
                <a:gd name="connsiteX9111" fmla="*/ 2026523 w 5326151"/>
                <a:gd name="connsiteY9111" fmla="*/ 1543272 h 5209198"/>
                <a:gd name="connsiteX9112" fmla="*/ 2044752 w 5326151"/>
                <a:gd name="connsiteY9112" fmla="*/ 1518955 h 5209198"/>
                <a:gd name="connsiteX9113" fmla="*/ 2026523 w 5326151"/>
                <a:gd name="connsiteY9113" fmla="*/ 1494638 h 5209198"/>
                <a:gd name="connsiteX9114" fmla="*/ 2008294 w 5326151"/>
                <a:gd name="connsiteY9114" fmla="*/ 1476401 h 5209198"/>
                <a:gd name="connsiteX9115" fmla="*/ 1710561 w 5326151"/>
                <a:gd name="connsiteY9115" fmla="*/ 1476401 h 5209198"/>
                <a:gd name="connsiteX9116" fmla="*/ 1692332 w 5326151"/>
                <a:gd name="connsiteY9116" fmla="*/ 1494638 h 5209198"/>
                <a:gd name="connsiteX9117" fmla="*/ 1674104 w 5326151"/>
                <a:gd name="connsiteY9117" fmla="*/ 1518955 h 5209198"/>
                <a:gd name="connsiteX9118" fmla="*/ 1692332 w 5326151"/>
                <a:gd name="connsiteY9118" fmla="*/ 1543272 h 5209198"/>
                <a:gd name="connsiteX9119" fmla="*/ 1710561 w 5326151"/>
                <a:gd name="connsiteY9119" fmla="*/ 1567588 h 5209198"/>
                <a:gd name="connsiteX9120" fmla="*/ 1704485 w 5326151"/>
                <a:gd name="connsiteY9120" fmla="*/ 1518955 h 5209198"/>
                <a:gd name="connsiteX9121" fmla="*/ 1710561 w 5326151"/>
                <a:gd name="connsiteY9121" fmla="*/ 1476401 h 5209198"/>
                <a:gd name="connsiteX9122" fmla="*/ 3658075 w 5326151"/>
                <a:gd name="connsiteY9122" fmla="*/ 1475241 h 5209198"/>
                <a:gd name="connsiteX9123" fmla="*/ 3664193 w 5326151"/>
                <a:gd name="connsiteY9123" fmla="*/ 1475241 h 5209198"/>
                <a:gd name="connsiteX9124" fmla="*/ 3664193 w 5326151"/>
                <a:gd name="connsiteY9124" fmla="*/ 1481339 h 5209198"/>
                <a:gd name="connsiteX9125" fmla="*/ 3645837 w 5326151"/>
                <a:gd name="connsiteY9125" fmla="*/ 1499631 h 5209198"/>
                <a:gd name="connsiteX9126" fmla="*/ 3639718 w 5326151"/>
                <a:gd name="connsiteY9126" fmla="*/ 1505729 h 5209198"/>
                <a:gd name="connsiteX9127" fmla="*/ 3639718 w 5326151"/>
                <a:gd name="connsiteY9127" fmla="*/ 1493534 h 5209198"/>
                <a:gd name="connsiteX9128" fmla="*/ 3633599 w 5326151"/>
                <a:gd name="connsiteY9128" fmla="*/ 1493534 h 5209198"/>
                <a:gd name="connsiteX9129" fmla="*/ 3630540 w 5326151"/>
                <a:gd name="connsiteY9129" fmla="*/ 1492772 h 5209198"/>
                <a:gd name="connsiteX9130" fmla="*/ 3627625 w 5326151"/>
                <a:gd name="connsiteY9130" fmla="*/ 1487689 h 5209198"/>
                <a:gd name="connsiteX9131" fmla="*/ 3629572 w 5326151"/>
                <a:gd name="connsiteY9131" fmla="*/ 1483632 h 5209198"/>
                <a:gd name="connsiteX9132" fmla="*/ 3633599 w 5326151"/>
                <a:gd name="connsiteY9132" fmla="*/ 1481339 h 5209198"/>
                <a:gd name="connsiteX9133" fmla="*/ 3658075 w 5326151"/>
                <a:gd name="connsiteY9133" fmla="*/ 1475241 h 5209198"/>
                <a:gd name="connsiteX9134" fmla="*/ 1923228 w 5326151"/>
                <a:gd name="connsiteY9134" fmla="*/ 1470321 h 5209198"/>
                <a:gd name="connsiteX9135" fmla="*/ 1923228 w 5326151"/>
                <a:gd name="connsiteY9135" fmla="*/ 1512876 h 5209198"/>
                <a:gd name="connsiteX9136" fmla="*/ 1923228 w 5326151"/>
                <a:gd name="connsiteY9136" fmla="*/ 1525034 h 5209198"/>
                <a:gd name="connsiteX9137" fmla="*/ 1923228 w 5326151"/>
                <a:gd name="connsiteY9137" fmla="*/ 1531113 h 5209198"/>
                <a:gd name="connsiteX9138" fmla="*/ 1947533 w 5326151"/>
                <a:gd name="connsiteY9138" fmla="*/ 1506796 h 5209198"/>
                <a:gd name="connsiteX9139" fmla="*/ 1947533 w 5326151"/>
                <a:gd name="connsiteY9139" fmla="*/ 1470321 h 5209198"/>
                <a:gd name="connsiteX9140" fmla="*/ 1923228 w 5326151"/>
                <a:gd name="connsiteY9140" fmla="*/ 1470321 h 5209198"/>
                <a:gd name="connsiteX9141" fmla="*/ 1771323 w 5326151"/>
                <a:gd name="connsiteY9141" fmla="*/ 1470321 h 5209198"/>
                <a:gd name="connsiteX9142" fmla="*/ 1771323 w 5326151"/>
                <a:gd name="connsiteY9142" fmla="*/ 1506796 h 5209198"/>
                <a:gd name="connsiteX9143" fmla="*/ 1795628 w 5326151"/>
                <a:gd name="connsiteY9143" fmla="*/ 1531113 h 5209198"/>
                <a:gd name="connsiteX9144" fmla="*/ 1801704 w 5326151"/>
                <a:gd name="connsiteY9144" fmla="*/ 1525034 h 5209198"/>
                <a:gd name="connsiteX9145" fmla="*/ 1801704 w 5326151"/>
                <a:gd name="connsiteY9145" fmla="*/ 1512876 h 5209198"/>
                <a:gd name="connsiteX9146" fmla="*/ 1801704 w 5326151"/>
                <a:gd name="connsiteY9146" fmla="*/ 1470321 h 5209198"/>
                <a:gd name="connsiteX9147" fmla="*/ 1771323 w 5326151"/>
                <a:gd name="connsiteY9147" fmla="*/ 1470321 h 5209198"/>
                <a:gd name="connsiteX9148" fmla="*/ 1387979 w 5326151"/>
                <a:gd name="connsiteY9148" fmla="*/ 1462686 h 5209198"/>
                <a:gd name="connsiteX9149" fmla="*/ 1370795 w 5326151"/>
                <a:gd name="connsiteY9149" fmla="*/ 1471289 h 5209198"/>
                <a:gd name="connsiteX9150" fmla="*/ 1387979 w 5326151"/>
                <a:gd name="connsiteY9150" fmla="*/ 1471289 h 5209198"/>
                <a:gd name="connsiteX9151" fmla="*/ 1413755 w 5326151"/>
                <a:gd name="connsiteY9151" fmla="*/ 1471289 h 5209198"/>
                <a:gd name="connsiteX9152" fmla="*/ 1439531 w 5326151"/>
                <a:gd name="connsiteY9152" fmla="*/ 1471289 h 5209198"/>
                <a:gd name="connsiteX9153" fmla="*/ 1465308 w 5326151"/>
                <a:gd name="connsiteY9153" fmla="*/ 1471289 h 5209198"/>
                <a:gd name="connsiteX9154" fmla="*/ 1482492 w 5326151"/>
                <a:gd name="connsiteY9154" fmla="*/ 1471289 h 5209198"/>
                <a:gd name="connsiteX9155" fmla="*/ 1465308 w 5326151"/>
                <a:gd name="connsiteY9155" fmla="*/ 1462686 h 5209198"/>
                <a:gd name="connsiteX9156" fmla="*/ 1387979 w 5326151"/>
                <a:gd name="connsiteY9156" fmla="*/ 1462686 h 5209198"/>
                <a:gd name="connsiteX9157" fmla="*/ 4806785 w 5326151"/>
                <a:gd name="connsiteY9157" fmla="*/ 1455977 h 5209198"/>
                <a:gd name="connsiteX9158" fmla="*/ 5033354 w 5326151"/>
                <a:gd name="connsiteY9158" fmla="*/ 1455977 h 5209198"/>
                <a:gd name="connsiteX9159" fmla="*/ 5047971 w 5326151"/>
                <a:gd name="connsiteY9159" fmla="*/ 1463285 h 5209198"/>
                <a:gd name="connsiteX9160" fmla="*/ 5084515 w 5326151"/>
                <a:gd name="connsiteY9160" fmla="*/ 1521755 h 5209198"/>
                <a:gd name="connsiteX9161" fmla="*/ 5084515 w 5326151"/>
                <a:gd name="connsiteY9161" fmla="*/ 1543681 h 5209198"/>
                <a:gd name="connsiteX9162" fmla="*/ 4931032 w 5326151"/>
                <a:gd name="connsiteY9162" fmla="*/ 1711780 h 5209198"/>
                <a:gd name="connsiteX9163" fmla="*/ 4923724 w 5326151"/>
                <a:gd name="connsiteY9163" fmla="*/ 1711780 h 5209198"/>
                <a:gd name="connsiteX9164" fmla="*/ 4909106 w 5326151"/>
                <a:gd name="connsiteY9164" fmla="*/ 1711780 h 5209198"/>
                <a:gd name="connsiteX9165" fmla="*/ 4762932 w 5326151"/>
                <a:gd name="connsiteY9165" fmla="*/ 1543681 h 5209198"/>
                <a:gd name="connsiteX9166" fmla="*/ 4762932 w 5326151"/>
                <a:gd name="connsiteY9166" fmla="*/ 1521755 h 5209198"/>
                <a:gd name="connsiteX9167" fmla="*/ 4799476 w 5326151"/>
                <a:gd name="connsiteY9167" fmla="*/ 1463285 h 5209198"/>
                <a:gd name="connsiteX9168" fmla="*/ 4806785 w 5326151"/>
                <a:gd name="connsiteY9168" fmla="*/ 1455977 h 5209198"/>
                <a:gd name="connsiteX9169" fmla="*/ 834604 w 5326151"/>
                <a:gd name="connsiteY9169" fmla="*/ 1445900 h 5209198"/>
                <a:gd name="connsiteX9170" fmla="*/ 815826 w 5326151"/>
                <a:gd name="connsiteY9170" fmla="*/ 1455314 h 5209198"/>
                <a:gd name="connsiteX9171" fmla="*/ 815826 w 5326151"/>
                <a:gd name="connsiteY9171" fmla="*/ 1582401 h 5209198"/>
                <a:gd name="connsiteX9172" fmla="*/ 839299 w 5326151"/>
                <a:gd name="connsiteY9172" fmla="*/ 1582401 h 5209198"/>
                <a:gd name="connsiteX9173" fmla="*/ 839299 w 5326151"/>
                <a:gd name="connsiteY9173" fmla="*/ 1483555 h 5209198"/>
                <a:gd name="connsiteX9174" fmla="*/ 843993 w 5326151"/>
                <a:gd name="connsiteY9174" fmla="*/ 1478848 h 5209198"/>
                <a:gd name="connsiteX9175" fmla="*/ 914412 w 5326151"/>
                <a:gd name="connsiteY9175" fmla="*/ 1478848 h 5209198"/>
                <a:gd name="connsiteX9176" fmla="*/ 919107 w 5326151"/>
                <a:gd name="connsiteY9176" fmla="*/ 1483555 h 5209198"/>
                <a:gd name="connsiteX9177" fmla="*/ 919107 w 5326151"/>
                <a:gd name="connsiteY9177" fmla="*/ 1582401 h 5209198"/>
                <a:gd name="connsiteX9178" fmla="*/ 1092807 w 5326151"/>
                <a:gd name="connsiteY9178" fmla="*/ 1582401 h 5209198"/>
                <a:gd name="connsiteX9179" fmla="*/ 1092807 w 5326151"/>
                <a:gd name="connsiteY9179" fmla="*/ 1455314 h 5209198"/>
                <a:gd name="connsiteX9180" fmla="*/ 1074029 w 5326151"/>
                <a:gd name="connsiteY9180" fmla="*/ 1445900 h 5209198"/>
                <a:gd name="connsiteX9181" fmla="*/ 1050556 w 5326151"/>
                <a:gd name="connsiteY9181" fmla="*/ 1455314 h 5209198"/>
                <a:gd name="connsiteX9182" fmla="*/ 1045861 w 5326151"/>
                <a:gd name="connsiteY9182" fmla="*/ 1455314 h 5209198"/>
                <a:gd name="connsiteX9183" fmla="*/ 1027083 w 5326151"/>
                <a:gd name="connsiteY9183" fmla="*/ 1445900 h 5209198"/>
                <a:gd name="connsiteX9184" fmla="*/ 1003610 w 5326151"/>
                <a:gd name="connsiteY9184" fmla="*/ 1455314 h 5209198"/>
                <a:gd name="connsiteX9185" fmla="*/ 998915 w 5326151"/>
                <a:gd name="connsiteY9185" fmla="*/ 1455314 h 5209198"/>
                <a:gd name="connsiteX9186" fmla="*/ 980137 w 5326151"/>
                <a:gd name="connsiteY9186" fmla="*/ 1445900 h 5209198"/>
                <a:gd name="connsiteX9187" fmla="*/ 956664 w 5326151"/>
                <a:gd name="connsiteY9187" fmla="*/ 1455314 h 5209198"/>
                <a:gd name="connsiteX9188" fmla="*/ 951969 w 5326151"/>
                <a:gd name="connsiteY9188" fmla="*/ 1455314 h 5209198"/>
                <a:gd name="connsiteX9189" fmla="*/ 933191 w 5326151"/>
                <a:gd name="connsiteY9189" fmla="*/ 1445900 h 5209198"/>
                <a:gd name="connsiteX9190" fmla="*/ 909718 w 5326151"/>
                <a:gd name="connsiteY9190" fmla="*/ 1455314 h 5209198"/>
                <a:gd name="connsiteX9191" fmla="*/ 905023 w 5326151"/>
                <a:gd name="connsiteY9191" fmla="*/ 1455314 h 5209198"/>
                <a:gd name="connsiteX9192" fmla="*/ 881550 w 5326151"/>
                <a:gd name="connsiteY9192" fmla="*/ 1445900 h 5209198"/>
                <a:gd name="connsiteX9193" fmla="*/ 862772 w 5326151"/>
                <a:gd name="connsiteY9193" fmla="*/ 1455314 h 5209198"/>
                <a:gd name="connsiteX9194" fmla="*/ 858077 w 5326151"/>
                <a:gd name="connsiteY9194" fmla="*/ 1455314 h 5209198"/>
                <a:gd name="connsiteX9195" fmla="*/ 834604 w 5326151"/>
                <a:gd name="connsiteY9195" fmla="*/ 1445900 h 5209198"/>
                <a:gd name="connsiteX9196" fmla="*/ 1801704 w 5326151"/>
                <a:gd name="connsiteY9196" fmla="*/ 1439925 h 5209198"/>
                <a:gd name="connsiteX9197" fmla="*/ 1807780 w 5326151"/>
                <a:gd name="connsiteY9197" fmla="*/ 1439925 h 5209198"/>
                <a:gd name="connsiteX9198" fmla="*/ 1917152 w 5326151"/>
                <a:gd name="connsiteY9198" fmla="*/ 1439925 h 5209198"/>
                <a:gd name="connsiteX9199" fmla="*/ 1923228 w 5326151"/>
                <a:gd name="connsiteY9199" fmla="*/ 1446005 h 5209198"/>
                <a:gd name="connsiteX9200" fmla="*/ 1923228 w 5326151"/>
                <a:gd name="connsiteY9200" fmla="*/ 1452084 h 5209198"/>
                <a:gd name="connsiteX9201" fmla="*/ 1959685 w 5326151"/>
                <a:gd name="connsiteY9201" fmla="*/ 1452084 h 5209198"/>
                <a:gd name="connsiteX9202" fmla="*/ 1965761 w 5326151"/>
                <a:gd name="connsiteY9202" fmla="*/ 1464242 h 5209198"/>
                <a:gd name="connsiteX9203" fmla="*/ 1965761 w 5326151"/>
                <a:gd name="connsiteY9203" fmla="*/ 1506796 h 5209198"/>
                <a:gd name="connsiteX9204" fmla="*/ 1935380 w 5326151"/>
                <a:gd name="connsiteY9204" fmla="*/ 1549351 h 5209198"/>
                <a:gd name="connsiteX9205" fmla="*/ 1923228 w 5326151"/>
                <a:gd name="connsiteY9205" fmla="*/ 1549351 h 5209198"/>
                <a:gd name="connsiteX9206" fmla="*/ 1911075 w 5326151"/>
                <a:gd name="connsiteY9206" fmla="*/ 1543272 h 5209198"/>
                <a:gd name="connsiteX9207" fmla="*/ 1886771 w 5326151"/>
                <a:gd name="connsiteY9207" fmla="*/ 1561509 h 5209198"/>
                <a:gd name="connsiteX9208" fmla="*/ 1880694 w 5326151"/>
                <a:gd name="connsiteY9208" fmla="*/ 1561509 h 5209198"/>
                <a:gd name="connsiteX9209" fmla="*/ 1874618 w 5326151"/>
                <a:gd name="connsiteY9209" fmla="*/ 1579747 h 5209198"/>
                <a:gd name="connsiteX9210" fmla="*/ 1886771 w 5326151"/>
                <a:gd name="connsiteY9210" fmla="*/ 1604063 h 5209198"/>
                <a:gd name="connsiteX9211" fmla="*/ 1911075 w 5326151"/>
                <a:gd name="connsiteY9211" fmla="*/ 1610143 h 5209198"/>
                <a:gd name="connsiteX9212" fmla="*/ 1911075 w 5326151"/>
                <a:gd name="connsiteY9212" fmla="*/ 1616222 h 5209198"/>
                <a:gd name="connsiteX9213" fmla="*/ 1904999 w 5326151"/>
                <a:gd name="connsiteY9213" fmla="*/ 1622301 h 5209198"/>
                <a:gd name="connsiteX9214" fmla="*/ 1819932 w 5326151"/>
                <a:gd name="connsiteY9214" fmla="*/ 1622301 h 5209198"/>
                <a:gd name="connsiteX9215" fmla="*/ 1813856 w 5326151"/>
                <a:gd name="connsiteY9215" fmla="*/ 1616222 h 5209198"/>
                <a:gd name="connsiteX9216" fmla="*/ 1813856 w 5326151"/>
                <a:gd name="connsiteY9216" fmla="*/ 1610143 h 5209198"/>
                <a:gd name="connsiteX9217" fmla="*/ 1838161 w 5326151"/>
                <a:gd name="connsiteY9217" fmla="*/ 1604063 h 5209198"/>
                <a:gd name="connsiteX9218" fmla="*/ 1850313 w 5326151"/>
                <a:gd name="connsiteY9218" fmla="*/ 1579747 h 5209198"/>
                <a:gd name="connsiteX9219" fmla="*/ 1844237 w 5326151"/>
                <a:gd name="connsiteY9219" fmla="*/ 1567588 h 5209198"/>
                <a:gd name="connsiteX9220" fmla="*/ 1838161 w 5326151"/>
                <a:gd name="connsiteY9220" fmla="*/ 1561509 h 5209198"/>
                <a:gd name="connsiteX9221" fmla="*/ 1813856 w 5326151"/>
                <a:gd name="connsiteY9221" fmla="*/ 1543272 h 5209198"/>
                <a:gd name="connsiteX9222" fmla="*/ 1795628 w 5326151"/>
                <a:gd name="connsiteY9222" fmla="*/ 1549351 h 5209198"/>
                <a:gd name="connsiteX9223" fmla="*/ 1789552 w 5326151"/>
                <a:gd name="connsiteY9223" fmla="*/ 1549351 h 5209198"/>
                <a:gd name="connsiteX9224" fmla="*/ 1753094 w 5326151"/>
                <a:gd name="connsiteY9224" fmla="*/ 1506796 h 5209198"/>
                <a:gd name="connsiteX9225" fmla="*/ 1753094 w 5326151"/>
                <a:gd name="connsiteY9225" fmla="*/ 1464242 h 5209198"/>
                <a:gd name="connsiteX9226" fmla="*/ 1765247 w 5326151"/>
                <a:gd name="connsiteY9226" fmla="*/ 1452084 h 5209198"/>
                <a:gd name="connsiteX9227" fmla="*/ 1801704 w 5326151"/>
                <a:gd name="connsiteY9227" fmla="*/ 1452084 h 5209198"/>
                <a:gd name="connsiteX9228" fmla="*/ 1801704 w 5326151"/>
                <a:gd name="connsiteY9228" fmla="*/ 1446005 h 5209198"/>
                <a:gd name="connsiteX9229" fmla="*/ 1801704 w 5326151"/>
                <a:gd name="connsiteY9229" fmla="*/ 1439925 h 5209198"/>
                <a:gd name="connsiteX9230" fmla="*/ 1387979 w 5326151"/>
                <a:gd name="connsiteY9230" fmla="*/ 1436876 h 5209198"/>
                <a:gd name="connsiteX9231" fmla="*/ 1370795 w 5326151"/>
                <a:gd name="connsiteY9231" fmla="*/ 1445479 h 5209198"/>
                <a:gd name="connsiteX9232" fmla="*/ 1387979 w 5326151"/>
                <a:gd name="connsiteY9232" fmla="*/ 1445479 h 5209198"/>
                <a:gd name="connsiteX9233" fmla="*/ 1465308 w 5326151"/>
                <a:gd name="connsiteY9233" fmla="*/ 1445479 h 5209198"/>
                <a:gd name="connsiteX9234" fmla="*/ 1482492 w 5326151"/>
                <a:gd name="connsiteY9234" fmla="*/ 1445479 h 5209198"/>
                <a:gd name="connsiteX9235" fmla="*/ 1465308 w 5326151"/>
                <a:gd name="connsiteY9235" fmla="*/ 1436876 h 5209198"/>
                <a:gd name="connsiteX9236" fmla="*/ 1387979 w 5326151"/>
                <a:gd name="connsiteY9236" fmla="*/ 1436876 h 5209198"/>
                <a:gd name="connsiteX9237" fmla="*/ 5113750 w 5326151"/>
                <a:gd name="connsiteY9237" fmla="*/ 1431310 h 5209198"/>
                <a:gd name="connsiteX9238" fmla="*/ 5121058 w 5326151"/>
                <a:gd name="connsiteY9238" fmla="*/ 1434051 h 5209198"/>
                <a:gd name="connsiteX9239" fmla="*/ 5113750 w 5326151"/>
                <a:gd name="connsiteY9239" fmla="*/ 1448668 h 5209198"/>
                <a:gd name="connsiteX9240" fmla="*/ 5091823 w 5326151"/>
                <a:gd name="connsiteY9240" fmla="*/ 1463285 h 5209198"/>
                <a:gd name="connsiteX9241" fmla="*/ 5084515 w 5326151"/>
                <a:gd name="connsiteY9241" fmla="*/ 1463285 h 5209198"/>
                <a:gd name="connsiteX9242" fmla="*/ 5077206 w 5326151"/>
                <a:gd name="connsiteY9242" fmla="*/ 1455977 h 5209198"/>
                <a:gd name="connsiteX9243" fmla="*/ 5084515 w 5326151"/>
                <a:gd name="connsiteY9243" fmla="*/ 1448668 h 5209198"/>
                <a:gd name="connsiteX9244" fmla="*/ 5106441 w 5326151"/>
                <a:gd name="connsiteY9244" fmla="*/ 1434051 h 5209198"/>
                <a:gd name="connsiteX9245" fmla="*/ 5113750 w 5326151"/>
                <a:gd name="connsiteY9245" fmla="*/ 1431310 h 5209198"/>
                <a:gd name="connsiteX9246" fmla="*/ 4730043 w 5326151"/>
                <a:gd name="connsiteY9246" fmla="*/ 1431310 h 5209198"/>
                <a:gd name="connsiteX9247" fmla="*/ 4733698 w 5326151"/>
                <a:gd name="connsiteY9247" fmla="*/ 1434051 h 5209198"/>
                <a:gd name="connsiteX9248" fmla="*/ 4762932 w 5326151"/>
                <a:gd name="connsiteY9248" fmla="*/ 1448668 h 5209198"/>
                <a:gd name="connsiteX9249" fmla="*/ 4770241 w 5326151"/>
                <a:gd name="connsiteY9249" fmla="*/ 1455977 h 5209198"/>
                <a:gd name="connsiteX9250" fmla="*/ 4762932 w 5326151"/>
                <a:gd name="connsiteY9250" fmla="*/ 1463285 h 5209198"/>
                <a:gd name="connsiteX9251" fmla="*/ 4755624 w 5326151"/>
                <a:gd name="connsiteY9251" fmla="*/ 1463285 h 5209198"/>
                <a:gd name="connsiteX9252" fmla="*/ 4726389 w 5326151"/>
                <a:gd name="connsiteY9252" fmla="*/ 1448668 h 5209198"/>
                <a:gd name="connsiteX9253" fmla="*/ 4726389 w 5326151"/>
                <a:gd name="connsiteY9253" fmla="*/ 1434051 h 5209198"/>
                <a:gd name="connsiteX9254" fmla="*/ 4730043 w 5326151"/>
                <a:gd name="connsiteY9254" fmla="*/ 1431310 h 5209198"/>
                <a:gd name="connsiteX9255" fmla="*/ 2288561 w 5326151"/>
                <a:gd name="connsiteY9255" fmla="*/ 1429559 h 5209198"/>
                <a:gd name="connsiteX9256" fmla="*/ 2295520 w 5326151"/>
                <a:gd name="connsiteY9256" fmla="*/ 1436554 h 5209198"/>
                <a:gd name="connsiteX9257" fmla="*/ 2288561 w 5326151"/>
                <a:gd name="connsiteY9257" fmla="*/ 1443550 h 5209198"/>
                <a:gd name="connsiteX9258" fmla="*/ 2184168 w 5326151"/>
                <a:gd name="connsiteY9258" fmla="*/ 1548478 h 5209198"/>
                <a:gd name="connsiteX9259" fmla="*/ 2184168 w 5326151"/>
                <a:gd name="connsiteY9259" fmla="*/ 1660402 h 5209198"/>
                <a:gd name="connsiteX9260" fmla="*/ 2205046 w 5326151"/>
                <a:gd name="connsiteY9260" fmla="*/ 1681388 h 5209198"/>
                <a:gd name="connsiteX9261" fmla="*/ 2212006 w 5326151"/>
                <a:gd name="connsiteY9261" fmla="*/ 1688383 h 5209198"/>
                <a:gd name="connsiteX9262" fmla="*/ 2205046 w 5326151"/>
                <a:gd name="connsiteY9262" fmla="*/ 1695378 h 5209198"/>
                <a:gd name="connsiteX9263" fmla="*/ 2170248 w 5326151"/>
                <a:gd name="connsiteY9263" fmla="*/ 1660402 h 5209198"/>
                <a:gd name="connsiteX9264" fmla="*/ 2170248 w 5326151"/>
                <a:gd name="connsiteY9264" fmla="*/ 1548478 h 5209198"/>
                <a:gd name="connsiteX9265" fmla="*/ 2288561 w 5326151"/>
                <a:gd name="connsiteY9265" fmla="*/ 1429559 h 5209198"/>
                <a:gd name="connsiteX9266" fmla="*/ 2811224 w 5326151"/>
                <a:gd name="connsiteY9266" fmla="*/ 1429099 h 5209198"/>
                <a:gd name="connsiteX9267" fmla="*/ 2744899 w 5326151"/>
                <a:gd name="connsiteY9267" fmla="*/ 1434626 h 5209198"/>
                <a:gd name="connsiteX9268" fmla="*/ 2744899 w 5326151"/>
                <a:gd name="connsiteY9268" fmla="*/ 1506478 h 5209198"/>
                <a:gd name="connsiteX9269" fmla="*/ 2811224 w 5326151"/>
                <a:gd name="connsiteY9269" fmla="*/ 1429099 h 5209198"/>
                <a:gd name="connsiteX9270" fmla="*/ 2667521 w 5326151"/>
                <a:gd name="connsiteY9270" fmla="*/ 1429099 h 5209198"/>
                <a:gd name="connsiteX9271" fmla="*/ 2733845 w 5326151"/>
                <a:gd name="connsiteY9271" fmla="*/ 1506478 h 5209198"/>
                <a:gd name="connsiteX9272" fmla="*/ 2733845 w 5326151"/>
                <a:gd name="connsiteY9272" fmla="*/ 1434626 h 5209198"/>
                <a:gd name="connsiteX9273" fmla="*/ 2667521 w 5326151"/>
                <a:gd name="connsiteY9273" fmla="*/ 1429099 h 5209198"/>
                <a:gd name="connsiteX9274" fmla="*/ 1078723 w 5326151"/>
                <a:gd name="connsiteY9274" fmla="*/ 1422366 h 5209198"/>
                <a:gd name="connsiteX9275" fmla="*/ 1078723 w 5326151"/>
                <a:gd name="connsiteY9275" fmla="*/ 1436486 h 5209198"/>
                <a:gd name="connsiteX9276" fmla="*/ 1092807 w 5326151"/>
                <a:gd name="connsiteY9276" fmla="*/ 1445900 h 5209198"/>
                <a:gd name="connsiteX9277" fmla="*/ 1097502 w 5326151"/>
                <a:gd name="connsiteY9277" fmla="*/ 1445900 h 5209198"/>
                <a:gd name="connsiteX9278" fmla="*/ 1116280 w 5326151"/>
                <a:gd name="connsiteY9278" fmla="*/ 1436486 h 5209198"/>
                <a:gd name="connsiteX9279" fmla="*/ 1116280 w 5326151"/>
                <a:gd name="connsiteY9279" fmla="*/ 1422366 h 5209198"/>
                <a:gd name="connsiteX9280" fmla="*/ 1078723 w 5326151"/>
                <a:gd name="connsiteY9280" fmla="*/ 1422366 h 5209198"/>
                <a:gd name="connsiteX9281" fmla="*/ 1031777 w 5326151"/>
                <a:gd name="connsiteY9281" fmla="*/ 1422366 h 5209198"/>
                <a:gd name="connsiteX9282" fmla="*/ 1031777 w 5326151"/>
                <a:gd name="connsiteY9282" fmla="*/ 1436486 h 5209198"/>
                <a:gd name="connsiteX9283" fmla="*/ 1045861 w 5326151"/>
                <a:gd name="connsiteY9283" fmla="*/ 1445900 h 5209198"/>
                <a:gd name="connsiteX9284" fmla="*/ 1050556 w 5326151"/>
                <a:gd name="connsiteY9284" fmla="*/ 1445900 h 5209198"/>
                <a:gd name="connsiteX9285" fmla="*/ 1069334 w 5326151"/>
                <a:gd name="connsiteY9285" fmla="*/ 1436486 h 5209198"/>
                <a:gd name="connsiteX9286" fmla="*/ 1069334 w 5326151"/>
                <a:gd name="connsiteY9286" fmla="*/ 1422366 h 5209198"/>
                <a:gd name="connsiteX9287" fmla="*/ 1031777 w 5326151"/>
                <a:gd name="connsiteY9287" fmla="*/ 1422366 h 5209198"/>
                <a:gd name="connsiteX9288" fmla="*/ 984831 w 5326151"/>
                <a:gd name="connsiteY9288" fmla="*/ 1422366 h 5209198"/>
                <a:gd name="connsiteX9289" fmla="*/ 984831 w 5326151"/>
                <a:gd name="connsiteY9289" fmla="*/ 1436486 h 5209198"/>
                <a:gd name="connsiteX9290" fmla="*/ 998915 w 5326151"/>
                <a:gd name="connsiteY9290" fmla="*/ 1445900 h 5209198"/>
                <a:gd name="connsiteX9291" fmla="*/ 1003610 w 5326151"/>
                <a:gd name="connsiteY9291" fmla="*/ 1445900 h 5209198"/>
                <a:gd name="connsiteX9292" fmla="*/ 1022388 w 5326151"/>
                <a:gd name="connsiteY9292" fmla="*/ 1436486 h 5209198"/>
                <a:gd name="connsiteX9293" fmla="*/ 1022388 w 5326151"/>
                <a:gd name="connsiteY9293" fmla="*/ 1422366 h 5209198"/>
                <a:gd name="connsiteX9294" fmla="*/ 984831 w 5326151"/>
                <a:gd name="connsiteY9294" fmla="*/ 1422366 h 5209198"/>
                <a:gd name="connsiteX9295" fmla="*/ 937885 w 5326151"/>
                <a:gd name="connsiteY9295" fmla="*/ 1422366 h 5209198"/>
                <a:gd name="connsiteX9296" fmla="*/ 937885 w 5326151"/>
                <a:gd name="connsiteY9296" fmla="*/ 1436486 h 5209198"/>
                <a:gd name="connsiteX9297" fmla="*/ 951969 w 5326151"/>
                <a:gd name="connsiteY9297" fmla="*/ 1445900 h 5209198"/>
                <a:gd name="connsiteX9298" fmla="*/ 956664 w 5326151"/>
                <a:gd name="connsiteY9298" fmla="*/ 1445900 h 5209198"/>
                <a:gd name="connsiteX9299" fmla="*/ 975442 w 5326151"/>
                <a:gd name="connsiteY9299" fmla="*/ 1436486 h 5209198"/>
                <a:gd name="connsiteX9300" fmla="*/ 975442 w 5326151"/>
                <a:gd name="connsiteY9300" fmla="*/ 1422366 h 5209198"/>
                <a:gd name="connsiteX9301" fmla="*/ 937885 w 5326151"/>
                <a:gd name="connsiteY9301" fmla="*/ 1422366 h 5209198"/>
                <a:gd name="connsiteX9302" fmla="*/ 886245 w 5326151"/>
                <a:gd name="connsiteY9302" fmla="*/ 1422366 h 5209198"/>
                <a:gd name="connsiteX9303" fmla="*/ 886245 w 5326151"/>
                <a:gd name="connsiteY9303" fmla="*/ 1436486 h 5209198"/>
                <a:gd name="connsiteX9304" fmla="*/ 905023 w 5326151"/>
                <a:gd name="connsiteY9304" fmla="*/ 1445900 h 5209198"/>
                <a:gd name="connsiteX9305" fmla="*/ 909718 w 5326151"/>
                <a:gd name="connsiteY9305" fmla="*/ 1445900 h 5209198"/>
                <a:gd name="connsiteX9306" fmla="*/ 928496 w 5326151"/>
                <a:gd name="connsiteY9306" fmla="*/ 1436486 h 5209198"/>
                <a:gd name="connsiteX9307" fmla="*/ 928496 w 5326151"/>
                <a:gd name="connsiteY9307" fmla="*/ 1422366 h 5209198"/>
                <a:gd name="connsiteX9308" fmla="*/ 886245 w 5326151"/>
                <a:gd name="connsiteY9308" fmla="*/ 1422366 h 5209198"/>
                <a:gd name="connsiteX9309" fmla="*/ 839299 w 5326151"/>
                <a:gd name="connsiteY9309" fmla="*/ 1422366 h 5209198"/>
                <a:gd name="connsiteX9310" fmla="*/ 839299 w 5326151"/>
                <a:gd name="connsiteY9310" fmla="*/ 1436486 h 5209198"/>
                <a:gd name="connsiteX9311" fmla="*/ 858077 w 5326151"/>
                <a:gd name="connsiteY9311" fmla="*/ 1445900 h 5209198"/>
                <a:gd name="connsiteX9312" fmla="*/ 862772 w 5326151"/>
                <a:gd name="connsiteY9312" fmla="*/ 1445900 h 5209198"/>
                <a:gd name="connsiteX9313" fmla="*/ 876855 w 5326151"/>
                <a:gd name="connsiteY9313" fmla="*/ 1436486 h 5209198"/>
                <a:gd name="connsiteX9314" fmla="*/ 876855 w 5326151"/>
                <a:gd name="connsiteY9314" fmla="*/ 1422366 h 5209198"/>
                <a:gd name="connsiteX9315" fmla="*/ 792353 w 5326151"/>
                <a:gd name="connsiteY9315" fmla="*/ 1422366 h 5209198"/>
                <a:gd name="connsiteX9316" fmla="*/ 792353 w 5326151"/>
                <a:gd name="connsiteY9316" fmla="*/ 1436486 h 5209198"/>
                <a:gd name="connsiteX9317" fmla="*/ 811131 w 5326151"/>
                <a:gd name="connsiteY9317" fmla="*/ 1445900 h 5209198"/>
                <a:gd name="connsiteX9318" fmla="*/ 815826 w 5326151"/>
                <a:gd name="connsiteY9318" fmla="*/ 1445900 h 5209198"/>
                <a:gd name="connsiteX9319" fmla="*/ 829909 w 5326151"/>
                <a:gd name="connsiteY9319" fmla="*/ 1436486 h 5209198"/>
                <a:gd name="connsiteX9320" fmla="*/ 829909 w 5326151"/>
                <a:gd name="connsiteY9320" fmla="*/ 1422366 h 5209198"/>
                <a:gd name="connsiteX9321" fmla="*/ 792353 w 5326151"/>
                <a:gd name="connsiteY9321" fmla="*/ 1422366 h 5209198"/>
                <a:gd name="connsiteX9322" fmla="*/ 3737620 w 5326151"/>
                <a:gd name="connsiteY9322" fmla="*/ 1420363 h 5209198"/>
                <a:gd name="connsiteX9323" fmla="*/ 3781066 w 5326151"/>
                <a:gd name="connsiteY9323" fmla="*/ 1440112 h 5209198"/>
                <a:gd name="connsiteX9324" fmla="*/ 3781427 w 5326151"/>
                <a:gd name="connsiteY9324" fmla="*/ 1440416 h 5209198"/>
                <a:gd name="connsiteX9325" fmla="*/ 3798713 w 5326151"/>
                <a:gd name="connsiteY9325" fmla="*/ 1459807 h 5209198"/>
                <a:gd name="connsiteX9326" fmla="*/ 3811047 w 5326151"/>
                <a:gd name="connsiteY9326" fmla="*/ 1487436 h 5209198"/>
                <a:gd name="connsiteX9327" fmla="*/ 3823284 w 5326151"/>
                <a:gd name="connsiteY9327" fmla="*/ 1639876 h 5209198"/>
                <a:gd name="connsiteX9328" fmla="*/ 3817166 w 5326151"/>
                <a:gd name="connsiteY9328" fmla="*/ 1664266 h 5209198"/>
                <a:gd name="connsiteX9329" fmla="*/ 3829403 w 5326151"/>
                <a:gd name="connsiteY9329" fmla="*/ 1713047 h 5209198"/>
                <a:gd name="connsiteX9330" fmla="*/ 3866117 w 5326151"/>
                <a:gd name="connsiteY9330" fmla="*/ 1682559 h 5209198"/>
                <a:gd name="connsiteX9331" fmla="*/ 3841641 w 5326151"/>
                <a:gd name="connsiteY9331" fmla="*/ 1652071 h 5209198"/>
                <a:gd name="connsiteX9332" fmla="*/ 3835522 w 5326151"/>
                <a:gd name="connsiteY9332" fmla="*/ 1609388 h 5209198"/>
                <a:gd name="connsiteX9333" fmla="*/ 3811047 w 5326151"/>
                <a:gd name="connsiteY9333" fmla="*/ 1475241 h 5209198"/>
                <a:gd name="connsiteX9334" fmla="*/ 3795271 w 5326151"/>
                <a:gd name="connsiteY9334" fmla="*/ 1452089 h 5209198"/>
                <a:gd name="connsiteX9335" fmla="*/ 3781427 w 5326151"/>
                <a:gd name="connsiteY9335" fmla="*/ 1440416 h 5209198"/>
                <a:gd name="connsiteX9336" fmla="*/ 3781217 w 5326151"/>
                <a:gd name="connsiteY9336" fmla="*/ 1440180 h 5209198"/>
                <a:gd name="connsiteX9337" fmla="*/ 3781066 w 5326151"/>
                <a:gd name="connsiteY9337" fmla="*/ 1440112 h 5209198"/>
                <a:gd name="connsiteX9338" fmla="*/ 3776628 w 5326151"/>
                <a:gd name="connsiteY9338" fmla="*/ 1436369 h 5209198"/>
                <a:gd name="connsiteX9339" fmla="*/ 3737620 w 5326151"/>
                <a:gd name="connsiteY9339" fmla="*/ 1420363 h 5209198"/>
                <a:gd name="connsiteX9340" fmla="*/ 4631066 w 5326151"/>
                <a:gd name="connsiteY9340" fmla="*/ 1411669 h 5209198"/>
                <a:gd name="connsiteX9341" fmla="*/ 4625484 w 5326151"/>
                <a:gd name="connsiteY9341" fmla="*/ 1423348 h 5209198"/>
                <a:gd name="connsiteX9342" fmla="*/ 4631066 w 5326151"/>
                <a:gd name="connsiteY9342" fmla="*/ 1429187 h 5209198"/>
                <a:gd name="connsiteX9343" fmla="*/ 4642229 w 5326151"/>
                <a:gd name="connsiteY9343" fmla="*/ 1423348 h 5209198"/>
                <a:gd name="connsiteX9344" fmla="*/ 4631066 w 5326151"/>
                <a:gd name="connsiteY9344" fmla="*/ 1411669 h 5209198"/>
                <a:gd name="connsiteX9345" fmla="*/ 4480363 w 5326151"/>
                <a:gd name="connsiteY9345" fmla="*/ 1411669 h 5209198"/>
                <a:gd name="connsiteX9346" fmla="*/ 4474781 w 5326151"/>
                <a:gd name="connsiteY9346" fmla="*/ 1423348 h 5209198"/>
                <a:gd name="connsiteX9347" fmla="*/ 4480363 w 5326151"/>
                <a:gd name="connsiteY9347" fmla="*/ 1429187 h 5209198"/>
                <a:gd name="connsiteX9348" fmla="*/ 4491526 w 5326151"/>
                <a:gd name="connsiteY9348" fmla="*/ 1423348 h 5209198"/>
                <a:gd name="connsiteX9349" fmla="*/ 4480363 w 5326151"/>
                <a:gd name="connsiteY9349" fmla="*/ 1411669 h 5209198"/>
                <a:gd name="connsiteX9350" fmla="*/ 2281601 w 5326151"/>
                <a:gd name="connsiteY9350" fmla="*/ 1408573 h 5209198"/>
                <a:gd name="connsiteX9351" fmla="*/ 2149370 w 5326151"/>
                <a:gd name="connsiteY9351" fmla="*/ 1541483 h 5209198"/>
                <a:gd name="connsiteX9352" fmla="*/ 2149370 w 5326151"/>
                <a:gd name="connsiteY9352" fmla="*/ 1688383 h 5209198"/>
                <a:gd name="connsiteX9353" fmla="*/ 2177208 w 5326151"/>
                <a:gd name="connsiteY9353" fmla="*/ 1716364 h 5209198"/>
                <a:gd name="connsiteX9354" fmla="*/ 2469508 w 5326151"/>
                <a:gd name="connsiteY9354" fmla="*/ 1716364 h 5209198"/>
                <a:gd name="connsiteX9355" fmla="*/ 2497347 w 5326151"/>
                <a:gd name="connsiteY9355" fmla="*/ 1688383 h 5209198"/>
                <a:gd name="connsiteX9356" fmla="*/ 2497347 w 5326151"/>
                <a:gd name="connsiteY9356" fmla="*/ 1541483 h 5209198"/>
                <a:gd name="connsiteX9357" fmla="*/ 2365115 w 5326151"/>
                <a:gd name="connsiteY9357" fmla="*/ 1408573 h 5209198"/>
                <a:gd name="connsiteX9358" fmla="*/ 2281601 w 5326151"/>
                <a:gd name="connsiteY9358" fmla="*/ 1408573 h 5209198"/>
                <a:gd name="connsiteX9359" fmla="*/ 3664193 w 5326151"/>
                <a:gd name="connsiteY9359" fmla="*/ 1408168 h 5209198"/>
                <a:gd name="connsiteX9360" fmla="*/ 3676431 w 5326151"/>
                <a:gd name="connsiteY9360" fmla="*/ 1432558 h 5209198"/>
                <a:gd name="connsiteX9361" fmla="*/ 3682550 w 5326151"/>
                <a:gd name="connsiteY9361" fmla="*/ 1432558 h 5209198"/>
                <a:gd name="connsiteX9362" fmla="*/ 3676431 w 5326151"/>
                <a:gd name="connsiteY9362" fmla="*/ 1438656 h 5209198"/>
                <a:gd name="connsiteX9363" fmla="*/ 3670312 w 5326151"/>
                <a:gd name="connsiteY9363" fmla="*/ 1438656 h 5209198"/>
                <a:gd name="connsiteX9364" fmla="*/ 3664193 w 5326151"/>
                <a:gd name="connsiteY9364" fmla="*/ 1432558 h 5209198"/>
                <a:gd name="connsiteX9365" fmla="*/ 3633599 w 5326151"/>
                <a:gd name="connsiteY9365" fmla="*/ 1475241 h 5209198"/>
                <a:gd name="connsiteX9366" fmla="*/ 3629572 w 5326151"/>
                <a:gd name="connsiteY9366" fmla="*/ 1483632 h 5209198"/>
                <a:gd name="connsiteX9367" fmla="*/ 3628245 w 5326151"/>
                <a:gd name="connsiteY9367" fmla="*/ 1484388 h 5209198"/>
                <a:gd name="connsiteX9368" fmla="*/ 3627480 w 5326151"/>
                <a:gd name="connsiteY9368" fmla="*/ 1487436 h 5209198"/>
                <a:gd name="connsiteX9369" fmla="*/ 3627625 w 5326151"/>
                <a:gd name="connsiteY9369" fmla="*/ 1487689 h 5209198"/>
                <a:gd name="connsiteX9370" fmla="*/ 3625186 w 5326151"/>
                <a:gd name="connsiteY9370" fmla="*/ 1492772 h 5209198"/>
                <a:gd name="connsiteX9371" fmla="*/ 3603005 w 5326151"/>
                <a:gd name="connsiteY9371" fmla="*/ 1524022 h 5209198"/>
                <a:gd name="connsiteX9372" fmla="*/ 3590767 w 5326151"/>
                <a:gd name="connsiteY9372" fmla="*/ 1554510 h 5209198"/>
                <a:gd name="connsiteX9373" fmla="*/ 3590767 w 5326151"/>
                <a:gd name="connsiteY9373" fmla="*/ 1560607 h 5209198"/>
                <a:gd name="connsiteX9374" fmla="*/ 3603005 w 5326151"/>
                <a:gd name="connsiteY9374" fmla="*/ 1566705 h 5209198"/>
                <a:gd name="connsiteX9375" fmla="*/ 3621361 w 5326151"/>
                <a:gd name="connsiteY9375" fmla="*/ 1578900 h 5209198"/>
                <a:gd name="connsiteX9376" fmla="*/ 3627480 w 5326151"/>
                <a:gd name="connsiteY9376" fmla="*/ 1578900 h 5209198"/>
                <a:gd name="connsiteX9377" fmla="*/ 3633599 w 5326151"/>
                <a:gd name="connsiteY9377" fmla="*/ 1578900 h 5209198"/>
                <a:gd name="connsiteX9378" fmla="*/ 3639718 w 5326151"/>
                <a:gd name="connsiteY9378" fmla="*/ 1566705 h 5209198"/>
                <a:gd name="connsiteX9379" fmla="*/ 3664193 w 5326151"/>
                <a:gd name="connsiteY9379" fmla="*/ 1542315 h 5209198"/>
                <a:gd name="connsiteX9380" fmla="*/ 3688669 w 5326151"/>
                <a:gd name="connsiteY9380" fmla="*/ 1542315 h 5209198"/>
                <a:gd name="connsiteX9381" fmla="*/ 3688669 w 5326151"/>
                <a:gd name="connsiteY9381" fmla="*/ 1536217 h 5209198"/>
                <a:gd name="connsiteX9382" fmla="*/ 3694788 w 5326151"/>
                <a:gd name="connsiteY9382" fmla="*/ 1542315 h 5209198"/>
                <a:gd name="connsiteX9383" fmla="*/ 3737620 w 5326151"/>
                <a:gd name="connsiteY9383" fmla="*/ 1505729 h 5209198"/>
                <a:gd name="connsiteX9384" fmla="*/ 3743739 w 5326151"/>
                <a:gd name="connsiteY9384" fmla="*/ 1499631 h 5209198"/>
                <a:gd name="connsiteX9385" fmla="*/ 3749858 w 5326151"/>
                <a:gd name="connsiteY9385" fmla="*/ 1505729 h 5209198"/>
                <a:gd name="connsiteX9386" fmla="*/ 3700907 w 5326151"/>
                <a:gd name="connsiteY9386" fmla="*/ 1554510 h 5209198"/>
                <a:gd name="connsiteX9387" fmla="*/ 3688669 w 5326151"/>
                <a:gd name="connsiteY9387" fmla="*/ 1597193 h 5209198"/>
                <a:gd name="connsiteX9388" fmla="*/ 3639718 w 5326151"/>
                <a:gd name="connsiteY9388" fmla="*/ 1639876 h 5209198"/>
                <a:gd name="connsiteX9389" fmla="*/ 3609123 w 5326151"/>
                <a:gd name="connsiteY9389" fmla="*/ 1670364 h 5209198"/>
                <a:gd name="connsiteX9390" fmla="*/ 3603005 w 5326151"/>
                <a:gd name="connsiteY9390" fmla="*/ 1719144 h 5209198"/>
                <a:gd name="connsiteX9391" fmla="*/ 3615242 w 5326151"/>
                <a:gd name="connsiteY9391" fmla="*/ 1719144 h 5209198"/>
                <a:gd name="connsiteX9392" fmla="*/ 3627480 w 5326151"/>
                <a:gd name="connsiteY9392" fmla="*/ 1670364 h 5209198"/>
                <a:gd name="connsiteX9393" fmla="*/ 3658075 w 5326151"/>
                <a:gd name="connsiteY9393" fmla="*/ 1645973 h 5209198"/>
                <a:gd name="connsiteX9394" fmla="*/ 3670312 w 5326151"/>
                <a:gd name="connsiteY9394" fmla="*/ 1652071 h 5209198"/>
                <a:gd name="connsiteX9395" fmla="*/ 3664193 w 5326151"/>
                <a:gd name="connsiteY9395" fmla="*/ 1658169 h 5209198"/>
                <a:gd name="connsiteX9396" fmla="*/ 3639718 w 5326151"/>
                <a:gd name="connsiteY9396" fmla="*/ 1682559 h 5209198"/>
                <a:gd name="connsiteX9397" fmla="*/ 3627480 w 5326151"/>
                <a:gd name="connsiteY9397" fmla="*/ 1719144 h 5209198"/>
                <a:gd name="connsiteX9398" fmla="*/ 3817166 w 5326151"/>
                <a:gd name="connsiteY9398" fmla="*/ 1719144 h 5209198"/>
                <a:gd name="connsiteX9399" fmla="*/ 3804928 w 5326151"/>
                <a:gd name="connsiteY9399" fmla="*/ 1664266 h 5209198"/>
                <a:gd name="connsiteX9400" fmla="*/ 3811047 w 5326151"/>
                <a:gd name="connsiteY9400" fmla="*/ 1633778 h 5209198"/>
                <a:gd name="connsiteX9401" fmla="*/ 3804928 w 5326151"/>
                <a:gd name="connsiteY9401" fmla="*/ 1493534 h 5209198"/>
                <a:gd name="connsiteX9402" fmla="*/ 3707026 w 5326151"/>
                <a:gd name="connsiteY9402" fmla="*/ 1426460 h 5209198"/>
                <a:gd name="connsiteX9403" fmla="*/ 3700907 w 5326151"/>
                <a:gd name="connsiteY9403" fmla="*/ 1432558 h 5209198"/>
                <a:gd name="connsiteX9404" fmla="*/ 3700907 w 5326151"/>
                <a:gd name="connsiteY9404" fmla="*/ 1426460 h 5209198"/>
                <a:gd name="connsiteX9405" fmla="*/ 3694788 w 5326151"/>
                <a:gd name="connsiteY9405" fmla="*/ 1426460 h 5209198"/>
                <a:gd name="connsiteX9406" fmla="*/ 3688669 w 5326151"/>
                <a:gd name="connsiteY9406" fmla="*/ 1420363 h 5209198"/>
                <a:gd name="connsiteX9407" fmla="*/ 3682550 w 5326151"/>
                <a:gd name="connsiteY9407" fmla="*/ 1420363 h 5209198"/>
                <a:gd name="connsiteX9408" fmla="*/ 3676431 w 5326151"/>
                <a:gd name="connsiteY9408" fmla="*/ 1414265 h 5209198"/>
                <a:gd name="connsiteX9409" fmla="*/ 3664193 w 5326151"/>
                <a:gd name="connsiteY9409" fmla="*/ 1408168 h 5209198"/>
                <a:gd name="connsiteX9410" fmla="*/ 4631066 w 5326151"/>
                <a:gd name="connsiteY9410" fmla="*/ 1399991 h 5209198"/>
                <a:gd name="connsiteX9411" fmla="*/ 4653392 w 5326151"/>
                <a:gd name="connsiteY9411" fmla="*/ 1423348 h 5209198"/>
                <a:gd name="connsiteX9412" fmla="*/ 4631066 w 5326151"/>
                <a:gd name="connsiteY9412" fmla="*/ 1440866 h 5209198"/>
                <a:gd name="connsiteX9413" fmla="*/ 4614321 w 5326151"/>
                <a:gd name="connsiteY9413" fmla="*/ 1423348 h 5209198"/>
                <a:gd name="connsiteX9414" fmla="*/ 4631066 w 5326151"/>
                <a:gd name="connsiteY9414" fmla="*/ 1399991 h 5209198"/>
                <a:gd name="connsiteX9415" fmla="*/ 4480363 w 5326151"/>
                <a:gd name="connsiteY9415" fmla="*/ 1399991 h 5209198"/>
                <a:gd name="connsiteX9416" fmla="*/ 4502689 w 5326151"/>
                <a:gd name="connsiteY9416" fmla="*/ 1423348 h 5209198"/>
                <a:gd name="connsiteX9417" fmla="*/ 4480363 w 5326151"/>
                <a:gd name="connsiteY9417" fmla="*/ 1440866 h 5209198"/>
                <a:gd name="connsiteX9418" fmla="*/ 4463618 w 5326151"/>
                <a:gd name="connsiteY9418" fmla="*/ 1423348 h 5209198"/>
                <a:gd name="connsiteX9419" fmla="*/ 4480363 w 5326151"/>
                <a:gd name="connsiteY9419" fmla="*/ 1399991 h 5209198"/>
                <a:gd name="connsiteX9420" fmla="*/ 500509 w 5326151"/>
                <a:gd name="connsiteY9420" fmla="*/ 1398392 h 5209198"/>
                <a:gd name="connsiteX9421" fmla="*/ 513980 w 5326151"/>
                <a:gd name="connsiteY9421" fmla="*/ 1411823 h 5209198"/>
                <a:gd name="connsiteX9422" fmla="*/ 500509 w 5326151"/>
                <a:gd name="connsiteY9422" fmla="*/ 1425254 h 5209198"/>
                <a:gd name="connsiteX9423" fmla="*/ 487038 w 5326151"/>
                <a:gd name="connsiteY9423" fmla="*/ 1411823 h 5209198"/>
                <a:gd name="connsiteX9424" fmla="*/ 500509 w 5326151"/>
                <a:gd name="connsiteY9424" fmla="*/ 1398392 h 5209198"/>
                <a:gd name="connsiteX9425" fmla="*/ 446625 w 5326151"/>
                <a:gd name="connsiteY9425" fmla="*/ 1398392 h 5209198"/>
                <a:gd name="connsiteX9426" fmla="*/ 460096 w 5326151"/>
                <a:gd name="connsiteY9426" fmla="*/ 1411823 h 5209198"/>
                <a:gd name="connsiteX9427" fmla="*/ 446625 w 5326151"/>
                <a:gd name="connsiteY9427" fmla="*/ 1425254 h 5209198"/>
                <a:gd name="connsiteX9428" fmla="*/ 437644 w 5326151"/>
                <a:gd name="connsiteY9428" fmla="*/ 1411823 h 5209198"/>
                <a:gd name="connsiteX9429" fmla="*/ 446625 w 5326151"/>
                <a:gd name="connsiteY9429" fmla="*/ 1398392 h 5209198"/>
                <a:gd name="connsiteX9430" fmla="*/ 397231 w 5326151"/>
                <a:gd name="connsiteY9430" fmla="*/ 1398392 h 5209198"/>
                <a:gd name="connsiteX9431" fmla="*/ 410702 w 5326151"/>
                <a:gd name="connsiteY9431" fmla="*/ 1411823 h 5209198"/>
                <a:gd name="connsiteX9432" fmla="*/ 397231 w 5326151"/>
                <a:gd name="connsiteY9432" fmla="*/ 1425254 h 5209198"/>
                <a:gd name="connsiteX9433" fmla="*/ 383759 w 5326151"/>
                <a:gd name="connsiteY9433" fmla="*/ 1411823 h 5209198"/>
                <a:gd name="connsiteX9434" fmla="*/ 397231 w 5326151"/>
                <a:gd name="connsiteY9434" fmla="*/ 1398392 h 5209198"/>
                <a:gd name="connsiteX9435" fmla="*/ 1953609 w 5326151"/>
                <a:gd name="connsiteY9435" fmla="*/ 1397371 h 5209198"/>
                <a:gd name="connsiteX9436" fmla="*/ 2008294 w 5326151"/>
                <a:gd name="connsiteY9436" fmla="*/ 1470321 h 5209198"/>
                <a:gd name="connsiteX9437" fmla="*/ 2008294 w 5326151"/>
                <a:gd name="connsiteY9437" fmla="*/ 1439925 h 5209198"/>
                <a:gd name="connsiteX9438" fmla="*/ 2008294 w 5326151"/>
                <a:gd name="connsiteY9438" fmla="*/ 1409529 h 5209198"/>
                <a:gd name="connsiteX9439" fmla="*/ 1983990 w 5326151"/>
                <a:gd name="connsiteY9439" fmla="*/ 1403450 h 5209198"/>
                <a:gd name="connsiteX9440" fmla="*/ 1953609 w 5326151"/>
                <a:gd name="connsiteY9440" fmla="*/ 1397371 h 5209198"/>
                <a:gd name="connsiteX9441" fmla="*/ 1765247 w 5326151"/>
                <a:gd name="connsiteY9441" fmla="*/ 1397371 h 5209198"/>
                <a:gd name="connsiteX9442" fmla="*/ 1740942 w 5326151"/>
                <a:gd name="connsiteY9442" fmla="*/ 1403450 h 5209198"/>
                <a:gd name="connsiteX9443" fmla="*/ 1710561 w 5326151"/>
                <a:gd name="connsiteY9443" fmla="*/ 1409529 h 5209198"/>
                <a:gd name="connsiteX9444" fmla="*/ 1710561 w 5326151"/>
                <a:gd name="connsiteY9444" fmla="*/ 1439925 h 5209198"/>
                <a:gd name="connsiteX9445" fmla="*/ 1716637 w 5326151"/>
                <a:gd name="connsiteY9445" fmla="*/ 1470321 h 5209198"/>
                <a:gd name="connsiteX9446" fmla="*/ 1765247 w 5326151"/>
                <a:gd name="connsiteY9446" fmla="*/ 1397371 h 5209198"/>
                <a:gd name="connsiteX9447" fmla="*/ 1370795 w 5326151"/>
                <a:gd name="connsiteY9447" fmla="*/ 1393861 h 5209198"/>
                <a:gd name="connsiteX9448" fmla="*/ 1387979 w 5326151"/>
                <a:gd name="connsiteY9448" fmla="*/ 1402464 h 5209198"/>
                <a:gd name="connsiteX9449" fmla="*/ 1465308 w 5326151"/>
                <a:gd name="connsiteY9449" fmla="*/ 1402464 h 5209198"/>
                <a:gd name="connsiteX9450" fmla="*/ 1482492 w 5326151"/>
                <a:gd name="connsiteY9450" fmla="*/ 1393861 h 5209198"/>
                <a:gd name="connsiteX9451" fmla="*/ 1465308 w 5326151"/>
                <a:gd name="connsiteY9451" fmla="*/ 1393861 h 5209198"/>
                <a:gd name="connsiteX9452" fmla="*/ 1387979 w 5326151"/>
                <a:gd name="connsiteY9452" fmla="*/ 1393861 h 5209198"/>
                <a:gd name="connsiteX9453" fmla="*/ 1370795 w 5326151"/>
                <a:gd name="connsiteY9453" fmla="*/ 1393861 h 5209198"/>
                <a:gd name="connsiteX9454" fmla="*/ 3639718 w 5326151"/>
                <a:gd name="connsiteY9454" fmla="*/ 1389875 h 5209198"/>
                <a:gd name="connsiteX9455" fmla="*/ 3645837 w 5326151"/>
                <a:gd name="connsiteY9455" fmla="*/ 1389875 h 5209198"/>
                <a:gd name="connsiteX9456" fmla="*/ 3651956 w 5326151"/>
                <a:gd name="connsiteY9456" fmla="*/ 1389875 h 5209198"/>
                <a:gd name="connsiteX9457" fmla="*/ 3688669 w 5326151"/>
                <a:gd name="connsiteY9457" fmla="*/ 1402070 h 5209198"/>
                <a:gd name="connsiteX9458" fmla="*/ 3713144 w 5326151"/>
                <a:gd name="connsiteY9458" fmla="*/ 1402070 h 5209198"/>
                <a:gd name="connsiteX9459" fmla="*/ 3829403 w 5326151"/>
                <a:gd name="connsiteY9459" fmla="*/ 1469143 h 5209198"/>
                <a:gd name="connsiteX9460" fmla="*/ 3853879 w 5326151"/>
                <a:gd name="connsiteY9460" fmla="*/ 1609388 h 5209198"/>
                <a:gd name="connsiteX9461" fmla="*/ 3853879 w 5326151"/>
                <a:gd name="connsiteY9461" fmla="*/ 1645973 h 5209198"/>
                <a:gd name="connsiteX9462" fmla="*/ 3878354 w 5326151"/>
                <a:gd name="connsiteY9462" fmla="*/ 1676461 h 5209198"/>
                <a:gd name="connsiteX9463" fmla="*/ 3884473 w 5326151"/>
                <a:gd name="connsiteY9463" fmla="*/ 1682559 h 5209198"/>
                <a:gd name="connsiteX9464" fmla="*/ 3878354 w 5326151"/>
                <a:gd name="connsiteY9464" fmla="*/ 1694754 h 5209198"/>
                <a:gd name="connsiteX9465" fmla="*/ 3847760 w 5326151"/>
                <a:gd name="connsiteY9465" fmla="*/ 1719144 h 5209198"/>
                <a:gd name="connsiteX9466" fmla="*/ 3866117 w 5326151"/>
                <a:gd name="connsiteY9466" fmla="*/ 1743535 h 5209198"/>
                <a:gd name="connsiteX9467" fmla="*/ 3866117 w 5326151"/>
                <a:gd name="connsiteY9467" fmla="*/ 1755730 h 5209198"/>
                <a:gd name="connsiteX9468" fmla="*/ 3878354 w 5326151"/>
                <a:gd name="connsiteY9468" fmla="*/ 1761828 h 5209198"/>
                <a:gd name="connsiteX9469" fmla="*/ 3878354 w 5326151"/>
                <a:gd name="connsiteY9469" fmla="*/ 1810608 h 5209198"/>
                <a:gd name="connsiteX9470" fmla="*/ 3866117 w 5326151"/>
                <a:gd name="connsiteY9470" fmla="*/ 1816706 h 5209198"/>
                <a:gd name="connsiteX9471" fmla="*/ 3572410 w 5326151"/>
                <a:gd name="connsiteY9471" fmla="*/ 1816706 h 5209198"/>
                <a:gd name="connsiteX9472" fmla="*/ 3566291 w 5326151"/>
                <a:gd name="connsiteY9472" fmla="*/ 1810608 h 5209198"/>
                <a:gd name="connsiteX9473" fmla="*/ 3566291 w 5326151"/>
                <a:gd name="connsiteY9473" fmla="*/ 1761828 h 5209198"/>
                <a:gd name="connsiteX9474" fmla="*/ 3572410 w 5326151"/>
                <a:gd name="connsiteY9474" fmla="*/ 1755730 h 5209198"/>
                <a:gd name="connsiteX9475" fmla="*/ 3572410 w 5326151"/>
                <a:gd name="connsiteY9475" fmla="*/ 1743535 h 5209198"/>
                <a:gd name="connsiteX9476" fmla="*/ 3584648 w 5326151"/>
                <a:gd name="connsiteY9476" fmla="*/ 1719144 h 5209198"/>
                <a:gd name="connsiteX9477" fmla="*/ 3590767 w 5326151"/>
                <a:gd name="connsiteY9477" fmla="*/ 1664266 h 5209198"/>
                <a:gd name="connsiteX9478" fmla="*/ 3633599 w 5326151"/>
                <a:gd name="connsiteY9478" fmla="*/ 1627681 h 5209198"/>
                <a:gd name="connsiteX9479" fmla="*/ 3676431 w 5326151"/>
                <a:gd name="connsiteY9479" fmla="*/ 1591095 h 5209198"/>
                <a:gd name="connsiteX9480" fmla="*/ 3682550 w 5326151"/>
                <a:gd name="connsiteY9480" fmla="*/ 1554510 h 5209198"/>
                <a:gd name="connsiteX9481" fmla="*/ 3664193 w 5326151"/>
                <a:gd name="connsiteY9481" fmla="*/ 1554510 h 5209198"/>
                <a:gd name="connsiteX9482" fmla="*/ 3658075 w 5326151"/>
                <a:gd name="connsiteY9482" fmla="*/ 1572802 h 5209198"/>
                <a:gd name="connsiteX9483" fmla="*/ 3645837 w 5326151"/>
                <a:gd name="connsiteY9483" fmla="*/ 1584998 h 5209198"/>
                <a:gd name="connsiteX9484" fmla="*/ 3627480 w 5326151"/>
                <a:gd name="connsiteY9484" fmla="*/ 1597193 h 5209198"/>
                <a:gd name="connsiteX9485" fmla="*/ 3609123 w 5326151"/>
                <a:gd name="connsiteY9485" fmla="*/ 1584998 h 5209198"/>
                <a:gd name="connsiteX9486" fmla="*/ 3596886 w 5326151"/>
                <a:gd name="connsiteY9486" fmla="*/ 1578900 h 5209198"/>
                <a:gd name="connsiteX9487" fmla="*/ 3578529 w 5326151"/>
                <a:gd name="connsiteY9487" fmla="*/ 1560607 h 5209198"/>
                <a:gd name="connsiteX9488" fmla="*/ 3578529 w 5326151"/>
                <a:gd name="connsiteY9488" fmla="*/ 1554510 h 5209198"/>
                <a:gd name="connsiteX9489" fmla="*/ 3590767 w 5326151"/>
                <a:gd name="connsiteY9489" fmla="*/ 1511827 h 5209198"/>
                <a:gd name="connsiteX9490" fmla="*/ 3615242 w 5326151"/>
                <a:gd name="connsiteY9490" fmla="*/ 1475241 h 5209198"/>
                <a:gd name="connsiteX9491" fmla="*/ 3615242 w 5326151"/>
                <a:gd name="connsiteY9491" fmla="*/ 1469143 h 5209198"/>
                <a:gd name="connsiteX9492" fmla="*/ 3651956 w 5326151"/>
                <a:gd name="connsiteY9492" fmla="*/ 1426460 h 5209198"/>
                <a:gd name="connsiteX9493" fmla="*/ 3645837 w 5326151"/>
                <a:gd name="connsiteY9493" fmla="*/ 1420363 h 5209198"/>
                <a:gd name="connsiteX9494" fmla="*/ 3639718 w 5326151"/>
                <a:gd name="connsiteY9494" fmla="*/ 1402070 h 5209198"/>
                <a:gd name="connsiteX9495" fmla="*/ 3639718 w 5326151"/>
                <a:gd name="connsiteY9495" fmla="*/ 1395972 h 5209198"/>
                <a:gd name="connsiteX9496" fmla="*/ 3639718 w 5326151"/>
                <a:gd name="connsiteY9496" fmla="*/ 1389875 h 5209198"/>
                <a:gd name="connsiteX9497" fmla="*/ 2288561 w 5326151"/>
                <a:gd name="connsiteY9497" fmla="*/ 1387588 h 5209198"/>
                <a:gd name="connsiteX9498" fmla="*/ 2288561 w 5326151"/>
                <a:gd name="connsiteY9498" fmla="*/ 1394583 h 5209198"/>
                <a:gd name="connsiteX9499" fmla="*/ 2358156 w 5326151"/>
                <a:gd name="connsiteY9499" fmla="*/ 1394583 h 5209198"/>
                <a:gd name="connsiteX9500" fmla="*/ 2358156 w 5326151"/>
                <a:gd name="connsiteY9500" fmla="*/ 1387588 h 5209198"/>
                <a:gd name="connsiteX9501" fmla="*/ 2288561 w 5326151"/>
                <a:gd name="connsiteY9501" fmla="*/ 1387588 h 5209198"/>
                <a:gd name="connsiteX9502" fmla="*/ 2899656 w 5326151"/>
                <a:gd name="connsiteY9502" fmla="*/ 1379356 h 5209198"/>
                <a:gd name="connsiteX9503" fmla="*/ 2822278 w 5326151"/>
                <a:gd name="connsiteY9503" fmla="*/ 1423572 h 5209198"/>
                <a:gd name="connsiteX9504" fmla="*/ 2778061 w 5326151"/>
                <a:gd name="connsiteY9504" fmla="*/ 1500951 h 5209198"/>
                <a:gd name="connsiteX9505" fmla="*/ 2899656 w 5326151"/>
                <a:gd name="connsiteY9505" fmla="*/ 1379356 h 5209198"/>
                <a:gd name="connsiteX9506" fmla="*/ 2579088 w 5326151"/>
                <a:gd name="connsiteY9506" fmla="*/ 1379356 h 5209198"/>
                <a:gd name="connsiteX9507" fmla="*/ 2700683 w 5326151"/>
                <a:gd name="connsiteY9507" fmla="*/ 1500951 h 5209198"/>
                <a:gd name="connsiteX9508" fmla="*/ 2656467 w 5326151"/>
                <a:gd name="connsiteY9508" fmla="*/ 1423572 h 5209198"/>
                <a:gd name="connsiteX9509" fmla="*/ 2579088 w 5326151"/>
                <a:gd name="connsiteY9509" fmla="*/ 1379356 h 5209198"/>
                <a:gd name="connsiteX9510" fmla="*/ 1862466 w 5326151"/>
                <a:gd name="connsiteY9510" fmla="*/ 1379134 h 5209198"/>
                <a:gd name="connsiteX9511" fmla="*/ 1716637 w 5326151"/>
                <a:gd name="connsiteY9511" fmla="*/ 1518955 h 5209198"/>
                <a:gd name="connsiteX9512" fmla="*/ 1862466 w 5326151"/>
                <a:gd name="connsiteY9512" fmla="*/ 1664855 h 5209198"/>
                <a:gd name="connsiteX9513" fmla="*/ 2008294 w 5326151"/>
                <a:gd name="connsiteY9513" fmla="*/ 1518955 h 5209198"/>
                <a:gd name="connsiteX9514" fmla="*/ 1862466 w 5326151"/>
                <a:gd name="connsiteY9514" fmla="*/ 1379134 h 5209198"/>
                <a:gd name="connsiteX9515" fmla="*/ 1516860 w 5326151"/>
                <a:gd name="connsiteY9515" fmla="*/ 1376655 h 5209198"/>
                <a:gd name="connsiteX9516" fmla="*/ 1525452 w 5326151"/>
                <a:gd name="connsiteY9516" fmla="*/ 1376655 h 5209198"/>
                <a:gd name="connsiteX9517" fmla="*/ 1551229 w 5326151"/>
                <a:gd name="connsiteY9517" fmla="*/ 1428273 h 5209198"/>
                <a:gd name="connsiteX9518" fmla="*/ 1551229 w 5326151"/>
                <a:gd name="connsiteY9518" fmla="*/ 1436876 h 5209198"/>
                <a:gd name="connsiteX9519" fmla="*/ 1542636 w 5326151"/>
                <a:gd name="connsiteY9519" fmla="*/ 1436876 h 5209198"/>
                <a:gd name="connsiteX9520" fmla="*/ 1534044 w 5326151"/>
                <a:gd name="connsiteY9520" fmla="*/ 1436876 h 5209198"/>
                <a:gd name="connsiteX9521" fmla="*/ 1508268 w 5326151"/>
                <a:gd name="connsiteY9521" fmla="*/ 1385258 h 5209198"/>
                <a:gd name="connsiteX9522" fmla="*/ 1516860 w 5326151"/>
                <a:gd name="connsiteY9522" fmla="*/ 1376655 h 5209198"/>
                <a:gd name="connsiteX9523" fmla="*/ 1319242 w 5326151"/>
                <a:gd name="connsiteY9523" fmla="*/ 1376655 h 5209198"/>
                <a:gd name="connsiteX9524" fmla="*/ 1336426 w 5326151"/>
                <a:gd name="connsiteY9524" fmla="*/ 1376655 h 5209198"/>
                <a:gd name="connsiteX9525" fmla="*/ 1336426 w 5326151"/>
                <a:gd name="connsiteY9525" fmla="*/ 1385258 h 5209198"/>
                <a:gd name="connsiteX9526" fmla="*/ 1310650 w 5326151"/>
                <a:gd name="connsiteY9526" fmla="*/ 1436876 h 5209198"/>
                <a:gd name="connsiteX9527" fmla="*/ 1302058 w 5326151"/>
                <a:gd name="connsiteY9527" fmla="*/ 1436876 h 5209198"/>
                <a:gd name="connsiteX9528" fmla="*/ 1293466 w 5326151"/>
                <a:gd name="connsiteY9528" fmla="*/ 1428273 h 5209198"/>
                <a:gd name="connsiteX9529" fmla="*/ 1319242 w 5326151"/>
                <a:gd name="connsiteY9529" fmla="*/ 1376655 h 5209198"/>
                <a:gd name="connsiteX9530" fmla="*/ 815826 w 5326151"/>
                <a:gd name="connsiteY9530" fmla="*/ 1365883 h 5209198"/>
                <a:gd name="connsiteX9531" fmla="*/ 797047 w 5326151"/>
                <a:gd name="connsiteY9531" fmla="*/ 1412952 h 5209198"/>
                <a:gd name="connsiteX9532" fmla="*/ 1111585 w 5326151"/>
                <a:gd name="connsiteY9532" fmla="*/ 1412952 h 5209198"/>
                <a:gd name="connsiteX9533" fmla="*/ 1092807 w 5326151"/>
                <a:gd name="connsiteY9533" fmla="*/ 1365883 h 5209198"/>
                <a:gd name="connsiteX9534" fmla="*/ 815826 w 5326151"/>
                <a:gd name="connsiteY9534" fmla="*/ 1365883 h 5209198"/>
                <a:gd name="connsiteX9535" fmla="*/ 5026045 w 5326151"/>
                <a:gd name="connsiteY9535" fmla="*/ 1353656 h 5209198"/>
                <a:gd name="connsiteX9536" fmla="*/ 5033354 w 5326151"/>
                <a:gd name="connsiteY9536" fmla="*/ 1353656 h 5209198"/>
                <a:gd name="connsiteX9537" fmla="*/ 5040663 w 5326151"/>
                <a:gd name="connsiteY9537" fmla="*/ 1360964 h 5209198"/>
                <a:gd name="connsiteX9538" fmla="*/ 5026045 w 5326151"/>
                <a:gd name="connsiteY9538" fmla="*/ 1390199 h 5209198"/>
                <a:gd name="connsiteX9539" fmla="*/ 5018737 w 5326151"/>
                <a:gd name="connsiteY9539" fmla="*/ 1397507 h 5209198"/>
                <a:gd name="connsiteX9540" fmla="*/ 5011428 w 5326151"/>
                <a:gd name="connsiteY9540" fmla="*/ 1390199 h 5209198"/>
                <a:gd name="connsiteX9541" fmla="*/ 5011428 w 5326151"/>
                <a:gd name="connsiteY9541" fmla="*/ 1382890 h 5209198"/>
                <a:gd name="connsiteX9542" fmla="*/ 5026045 w 5326151"/>
                <a:gd name="connsiteY9542" fmla="*/ 1353656 h 5209198"/>
                <a:gd name="connsiteX9543" fmla="*/ 4806785 w 5326151"/>
                <a:gd name="connsiteY9543" fmla="*/ 1353656 h 5209198"/>
                <a:gd name="connsiteX9544" fmla="*/ 4821402 w 5326151"/>
                <a:gd name="connsiteY9544" fmla="*/ 1353656 h 5209198"/>
                <a:gd name="connsiteX9545" fmla="*/ 4836019 w 5326151"/>
                <a:gd name="connsiteY9545" fmla="*/ 1382890 h 5209198"/>
                <a:gd name="connsiteX9546" fmla="*/ 4836019 w 5326151"/>
                <a:gd name="connsiteY9546" fmla="*/ 1390199 h 5209198"/>
                <a:gd name="connsiteX9547" fmla="*/ 4828711 w 5326151"/>
                <a:gd name="connsiteY9547" fmla="*/ 1397507 h 5209198"/>
                <a:gd name="connsiteX9548" fmla="*/ 4821402 w 5326151"/>
                <a:gd name="connsiteY9548" fmla="*/ 1390199 h 5209198"/>
                <a:gd name="connsiteX9549" fmla="*/ 4806785 w 5326151"/>
                <a:gd name="connsiteY9549" fmla="*/ 1360964 h 5209198"/>
                <a:gd name="connsiteX9550" fmla="*/ 4806785 w 5326151"/>
                <a:gd name="connsiteY9550" fmla="*/ 1353656 h 5209198"/>
                <a:gd name="connsiteX9551" fmla="*/ 2833332 w 5326151"/>
                <a:gd name="connsiteY9551" fmla="*/ 1346194 h 5209198"/>
                <a:gd name="connsiteX9552" fmla="*/ 2822278 w 5326151"/>
                <a:gd name="connsiteY9552" fmla="*/ 1412518 h 5209198"/>
                <a:gd name="connsiteX9553" fmla="*/ 2905183 w 5326151"/>
                <a:gd name="connsiteY9553" fmla="*/ 1346194 h 5209198"/>
                <a:gd name="connsiteX9554" fmla="*/ 2833332 w 5326151"/>
                <a:gd name="connsiteY9554" fmla="*/ 1346194 h 5209198"/>
                <a:gd name="connsiteX9555" fmla="*/ 2744899 w 5326151"/>
                <a:gd name="connsiteY9555" fmla="*/ 1346194 h 5209198"/>
                <a:gd name="connsiteX9556" fmla="*/ 2744899 w 5326151"/>
                <a:gd name="connsiteY9556" fmla="*/ 1423572 h 5209198"/>
                <a:gd name="connsiteX9557" fmla="*/ 2811224 w 5326151"/>
                <a:gd name="connsiteY9557" fmla="*/ 1418045 h 5209198"/>
                <a:gd name="connsiteX9558" fmla="*/ 2822278 w 5326151"/>
                <a:gd name="connsiteY9558" fmla="*/ 1346194 h 5209198"/>
                <a:gd name="connsiteX9559" fmla="*/ 2744899 w 5326151"/>
                <a:gd name="connsiteY9559" fmla="*/ 1346194 h 5209198"/>
                <a:gd name="connsiteX9560" fmla="*/ 2656467 w 5326151"/>
                <a:gd name="connsiteY9560" fmla="*/ 1346194 h 5209198"/>
                <a:gd name="connsiteX9561" fmla="*/ 2661994 w 5326151"/>
                <a:gd name="connsiteY9561" fmla="*/ 1418045 h 5209198"/>
                <a:gd name="connsiteX9562" fmla="*/ 2733845 w 5326151"/>
                <a:gd name="connsiteY9562" fmla="*/ 1423572 h 5209198"/>
                <a:gd name="connsiteX9563" fmla="*/ 2733845 w 5326151"/>
                <a:gd name="connsiteY9563" fmla="*/ 1346194 h 5209198"/>
                <a:gd name="connsiteX9564" fmla="*/ 2656467 w 5326151"/>
                <a:gd name="connsiteY9564" fmla="*/ 1346194 h 5209198"/>
                <a:gd name="connsiteX9565" fmla="*/ 2573561 w 5326151"/>
                <a:gd name="connsiteY9565" fmla="*/ 1346194 h 5209198"/>
                <a:gd name="connsiteX9566" fmla="*/ 2650940 w 5326151"/>
                <a:gd name="connsiteY9566" fmla="*/ 1412518 h 5209198"/>
                <a:gd name="connsiteX9567" fmla="*/ 2645413 w 5326151"/>
                <a:gd name="connsiteY9567" fmla="*/ 1346194 h 5209198"/>
                <a:gd name="connsiteX9568" fmla="*/ 1917152 w 5326151"/>
                <a:gd name="connsiteY9568" fmla="*/ 1342658 h 5209198"/>
                <a:gd name="connsiteX9569" fmla="*/ 1892847 w 5326151"/>
                <a:gd name="connsiteY9569" fmla="*/ 1354817 h 5209198"/>
                <a:gd name="connsiteX9570" fmla="*/ 1868542 w 5326151"/>
                <a:gd name="connsiteY9570" fmla="*/ 1366975 h 5209198"/>
                <a:gd name="connsiteX9571" fmla="*/ 1947533 w 5326151"/>
                <a:gd name="connsiteY9571" fmla="*/ 1391292 h 5209198"/>
                <a:gd name="connsiteX9572" fmla="*/ 1935380 w 5326151"/>
                <a:gd name="connsiteY9572" fmla="*/ 1366975 h 5209198"/>
                <a:gd name="connsiteX9573" fmla="*/ 1917152 w 5326151"/>
                <a:gd name="connsiteY9573" fmla="*/ 1342658 h 5209198"/>
                <a:gd name="connsiteX9574" fmla="*/ 1801704 w 5326151"/>
                <a:gd name="connsiteY9574" fmla="*/ 1342658 h 5209198"/>
                <a:gd name="connsiteX9575" fmla="*/ 1789552 w 5326151"/>
                <a:gd name="connsiteY9575" fmla="*/ 1366975 h 5209198"/>
                <a:gd name="connsiteX9576" fmla="*/ 1771323 w 5326151"/>
                <a:gd name="connsiteY9576" fmla="*/ 1391292 h 5209198"/>
                <a:gd name="connsiteX9577" fmla="*/ 1856390 w 5326151"/>
                <a:gd name="connsiteY9577" fmla="*/ 1366975 h 5209198"/>
                <a:gd name="connsiteX9578" fmla="*/ 1832085 w 5326151"/>
                <a:gd name="connsiteY9578" fmla="*/ 1354817 h 5209198"/>
                <a:gd name="connsiteX9579" fmla="*/ 1801704 w 5326151"/>
                <a:gd name="connsiteY9579" fmla="*/ 1342658 h 5209198"/>
                <a:gd name="connsiteX9580" fmla="*/ 554393 w 5326151"/>
                <a:gd name="connsiteY9580" fmla="*/ 1335717 h 5209198"/>
                <a:gd name="connsiteX9581" fmla="*/ 630729 w 5326151"/>
                <a:gd name="connsiteY9581" fmla="*/ 1335717 h 5209198"/>
                <a:gd name="connsiteX9582" fmla="*/ 635220 w 5326151"/>
                <a:gd name="connsiteY9582" fmla="*/ 1340193 h 5209198"/>
                <a:gd name="connsiteX9583" fmla="*/ 630729 w 5326151"/>
                <a:gd name="connsiteY9583" fmla="*/ 1344670 h 5209198"/>
                <a:gd name="connsiteX9584" fmla="*/ 554393 w 5326151"/>
                <a:gd name="connsiteY9584" fmla="*/ 1344670 h 5209198"/>
                <a:gd name="connsiteX9585" fmla="*/ 554393 w 5326151"/>
                <a:gd name="connsiteY9585" fmla="*/ 1335717 h 5209198"/>
                <a:gd name="connsiteX9586" fmla="*/ 365798 w 5326151"/>
                <a:gd name="connsiteY9586" fmla="*/ 1331240 h 5209198"/>
                <a:gd name="connsiteX9587" fmla="*/ 352327 w 5326151"/>
                <a:gd name="connsiteY9587" fmla="*/ 1344670 h 5209198"/>
                <a:gd name="connsiteX9588" fmla="*/ 352327 w 5326151"/>
                <a:gd name="connsiteY9588" fmla="*/ 1478976 h 5209198"/>
                <a:gd name="connsiteX9589" fmla="*/ 365798 w 5326151"/>
                <a:gd name="connsiteY9589" fmla="*/ 1492406 h 5209198"/>
                <a:gd name="connsiteX9590" fmla="*/ 392740 w 5326151"/>
                <a:gd name="connsiteY9590" fmla="*/ 1492406 h 5209198"/>
                <a:gd name="connsiteX9591" fmla="*/ 397231 w 5326151"/>
                <a:gd name="connsiteY9591" fmla="*/ 1496883 h 5209198"/>
                <a:gd name="connsiteX9592" fmla="*/ 379269 w 5326151"/>
                <a:gd name="connsiteY9592" fmla="*/ 1532698 h 5209198"/>
                <a:gd name="connsiteX9593" fmla="*/ 428663 w 5326151"/>
                <a:gd name="connsiteY9593" fmla="*/ 1492406 h 5209198"/>
                <a:gd name="connsiteX9594" fmla="*/ 531941 w 5326151"/>
                <a:gd name="connsiteY9594" fmla="*/ 1492406 h 5209198"/>
                <a:gd name="connsiteX9595" fmla="*/ 545412 w 5326151"/>
                <a:gd name="connsiteY9595" fmla="*/ 1478976 h 5209198"/>
                <a:gd name="connsiteX9596" fmla="*/ 545412 w 5326151"/>
                <a:gd name="connsiteY9596" fmla="*/ 1344670 h 5209198"/>
                <a:gd name="connsiteX9597" fmla="*/ 531941 w 5326151"/>
                <a:gd name="connsiteY9597" fmla="*/ 1331240 h 5209198"/>
                <a:gd name="connsiteX9598" fmla="*/ 365798 w 5326151"/>
                <a:gd name="connsiteY9598" fmla="*/ 1331240 h 5209198"/>
                <a:gd name="connsiteX9599" fmla="*/ 3142650 w 5326151"/>
                <a:gd name="connsiteY9599" fmla="*/ 1330558 h 5209198"/>
                <a:gd name="connsiteX9600" fmla="*/ 3154515 w 5326151"/>
                <a:gd name="connsiteY9600" fmla="*/ 1337063 h 5209198"/>
                <a:gd name="connsiteX9601" fmla="*/ 3154515 w 5326151"/>
                <a:gd name="connsiteY9601" fmla="*/ 1354409 h 5209198"/>
                <a:gd name="connsiteX9602" fmla="*/ 3119999 w 5326151"/>
                <a:gd name="connsiteY9602" fmla="*/ 1397773 h 5209198"/>
                <a:gd name="connsiteX9603" fmla="*/ 3344356 w 5326151"/>
                <a:gd name="connsiteY9603" fmla="*/ 1397773 h 5209198"/>
                <a:gd name="connsiteX9604" fmla="*/ 3352985 w 5326151"/>
                <a:gd name="connsiteY9604" fmla="*/ 1406445 h 5209198"/>
                <a:gd name="connsiteX9605" fmla="*/ 3344356 w 5326151"/>
                <a:gd name="connsiteY9605" fmla="*/ 1423791 h 5209198"/>
                <a:gd name="connsiteX9606" fmla="*/ 3119999 w 5326151"/>
                <a:gd name="connsiteY9606" fmla="*/ 1423791 h 5209198"/>
                <a:gd name="connsiteX9607" fmla="*/ 3154515 w 5326151"/>
                <a:gd name="connsiteY9607" fmla="*/ 1458482 h 5209198"/>
                <a:gd name="connsiteX9608" fmla="*/ 3154515 w 5326151"/>
                <a:gd name="connsiteY9608" fmla="*/ 1475828 h 5209198"/>
                <a:gd name="connsiteX9609" fmla="*/ 3145886 w 5326151"/>
                <a:gd name="connsiteY9609" fmla="*/ 1475828 h 5209198"/>
                <a:gd name="connsiteX9610" fmla="*/ 3137257 w 5326151"/>
                <a:gd name="connsiteY9610" fmla="*/ 1475828 h 5209198"/>
                <a:gd name="connsiteX9611" fmla="*/ 3076853 w 5326151"/>
                <a:gd name="connsiteY9611" fmla="*/ 1415118 h 5209198"/>
                <a:gd name="connsiteX9612" fmla="*/ 3076853 w 5326151"/>
                <a:gd name="connsiteY9612" fmla="*/ 1406445 h 5209198"/>
                <a:gd name="connsiteX9613" fmla="*/ 3076853 w 5326151"/>
                <a:gd name="connsiteY9613" fmla="*/ 1397773 h 5209198"/>
                <a:gd name="connsiteX9614" fmla="*/ 3137257 w 5326151"/>
                <a:gd name="connsiteY9614" fmla="*/ 1337063 h 5209198"/>
                <a:gd name="connsiteX9615" fmla="*/ 3142650 w 5326151"/>
                <a:gd name="connsiteY9615" fmla="*/ 1330558 h 5209198"/>
                <a:gd name="connsiteX9616" fmla="*/ 4923724 w 5326151"/>
                <a:gd name="connsiteY9616" fmla="*/ 1324421 h 5209198"/>
                <a:gd name="connsiteX9617" fmla="*/ 4931032 w 5326151"/>
                <a:gd name="connsiteY9617" fmla="*/ 1331730 h 5209198"/>
                <a:gd name="connsiteX9618" fmla="*/ 4931032 w 5326151"/>
                <a:gd name="connsiteY9618" fmla="*/ 1360964 h 5209198"/>
                <a:gd name="connsiteX9619" fmla="*/ 4923724 w 5326151"/>
                <a:gd name="connsiteY9619" fmla="*/ 1368273 h 5209198"/>
                <a:gd name="connsiteX9620" fmla="*/ 4916415 w 5326151"/>
                <a:gd name="connsiteY9620" fmla="*/ 1360964 h 5209198"/>
                <a:gd name="connsiteX9621" fmla="*/ 4916415 w 5326151"/>
                <a:gd name="connsiteY9621" fmla="*/ 1331730 h 5209198"/>
                <a:gd name="connsiteX9622" fmla="*/ 4923724 w 5326151"/>
                <a:gd name="connsiteY9622" fmla="*/ 1324421 h 5209198"/>
                <a:gd name="connsiteX9623" fmla="*/ 1807780 w 5326151"/>
                <a:gd name="connsiteY9623" fmla="*/ 1324421 h 5209198"/>
                <a:gd name="connsiteX9624" fmla="*/ 1838161 w 5326151"/>
                <a:gd name="connsiteY9624" fmla="*/ 1336579 h 5209198"/>
                <a:gd name="connsiteX9625" fmla="*/ 1862466 w 5326151"/>
                <a:gd name="connsiteY9625" fmla="*/ 1348738 h 5209198"/>
                <a:gd name="connsiteX9626" fmla="*/ 1880694 w 5326151"/>
                <a:gd name="connsiteY9626" fmla="*/ 1336579 h 5209198"/>
                <a:gd name="connsiteX9627" fmla="*/ 1917152 w 5326151"/>
                <a:gd name="connsiteY9627" fmla="*/ 1324421 h 5209198"/>
                <a:gd name="connsiteX9628" fmla="*/ 1923228 w 5326151"/>
                <a:gd name="connsiteY9628" fmla="*/ 1330500 h 5209198"/>
                <a:gd name="connsiteX9629" fmla="*/ 1953609 w 5326151"/>
                <a:gd name="connsiteY9629" fmla="*/ 1360896 h 5209198"/>
                <a:gd name="connsiteX9630" fmla="*/ 1965761 w 5326151"/>
                <a:gd name="connsiteY9630" fmla="*/ 1379134 h 5209198"/>
                <a:gd name="connsiteX9631" fmla="*/ 1983990 w 5326151"/>
                <a:gd name="connsiteY9631" fmla="*/ 1385213 h 5209198"/>
                <a:gd name="connsiteX9632" fmla="*/ 2026523 w 5326151"/>
                <a:gd name="connsiteY9632" fmla="*/ 1403450 h 5209198"/>
                <a:gd name="connsiteX9633" fmla="*/ 2026523 w 5326151"/>
                <a:gd name="connsiteY9633" fmla="*/ 1446005 h 5209198"/>
                <a:gd name="connsiteX9634" fmla="*/ 2026523 w 5326151"/>
                <a:gd name="connsiteY9634" fmla="*/ 1470321 h 5209198"/>
                <a:gd name="connsiteX9635" fmla="*/ 2038675 w 5326151"/>
                <a:gd name="connsiteY9635" fmla="*/ 1482480 h 5209198"/>
                <a:gd name="connsiteX9636" fmla="*/ 2062980 w 5326151"/>
                <a:gd name="connsiteY9636" fmla="*/ 1518955 h 5209198"/>
                <a:gd name="connsiteX9637" fmla="*/ 2038675 w 5326151"/>
                <a:gd name="connsiteY9637" fmla="*/ 1555430 h 5209198"/>
                <a:gd name="connsiteX9638" fmla="*/ 2026523 w 5326151"/>
                <a:gd name="connsiteY9638" fmla="*/ 1573668 h 5209198"/>
                <a:gd name="connsiteX9639" fmla="*/ 2026523 w 5326151"/>
                <a:gd name="connsiteY9639" fmla="*/ 1597984 h 5209198"/>
                <a:gd name="connsiteX9640" fmla="*/ 2026523 w 5326151"/>
                <a:gd name="connsiteY9640" fmla="*/ 1640539 h 5209198"/>
                <a:gd name="connsiteX9641" fmla="*/ 1983990 w 5326151"/>
                <a:gd name="connsiteY9641" fmla="*/ 1658776 h 5209198"/>
                <a:gd name="connsiteX9642" fmla="*/ 1965761 w 5326151"/>
                <a:gd name="connsiteY9642" fmla="*/ 1658776 h 5209198"/>
                <a:gd name="connsiteX9643" fmla="*/ 1953609 w 5326151"/>
                <a:gd name="connsiteY9643" fmla="*/ 1683093 h 5209198"/>
                <a:gd name="connsiteX9644" fmla="*/ 1923228 w 5326151"/>
                <a:gd name="connsiteY9644" fmla="*/ 1713489 h 5209198"/>
                <a:gd name="connsiteX9645" fmla="*/ 1917152 w 5326151"/>
                <a:gd name="connsiteY9645" fmla="*/ 1713489 h 5209198"/>
                <a:gd name="connsiteX9646" fmla="*/ 1880694 w 5326151"/>
                <a:gd name="connsiteY9646" fmla="*/ 1701330 h 5209198"/>
                <a:gd name="connsiteX9647" fmla="*/ 1862466 w 5326151"/>
                <a:gd name="connsiteY9647" fmla="*/ 1695251 h 5209198"/>
                <a:gd name="connsiteX9648" fmla="*/ 1838161 w 5326151"/>
                <a:gd name="connsiteY9648" fmla="*/ 1701330 h 5209198"/>
                <a:gd name="connsiteX9649" fmla="*/ 1807780 w 5326151"/>
                <a:gd name="connsiteY9649" fmla="*/ 1713489 h 5209198"/>
                <a:gd name="connsiteX9650" fmla="*/ 1801704 w 5326151"/>
                <a:gd name="connsiteY9650" fmla="*/ 1713489 h 5209198"/>
                <a:gd name="connsiteX9651" fmla="*/ 1771323 w 5326151"/>
                <a:gd name="connsiteY9651" fmla="*/ 1683093 h 5209198"/>
                <a:gd name="connsiteX9652" fmla="*/ 1759171 w 5326151"/>
                <a:gd name="connsiteY9652" fmla="*/ 1658776 h 5209198"/>
                <a:gd name="connsiteX9653" fmla="*/ 1734866 w 5326151"/>
                <a:gd name="connsiteY9653" fmla="*/ 1658776 h 5209198"/>
                <a:gd name="connsiteX9654" fmla="*/ 1698409 w 5326151"/>
                <a:gd name="connsiteY9654" fmla="*/ 1640539 h 5209198"/>
                <a:gd name="connsiteX9655" fmla="*/ 1692332 w 5326151"/>
                <a:gd name="connsiteY9655" fmla="*/ 1597984 h 5209198"/>
                <a:gd name="connsiteX9656" fmla="*/ 1698409 w 5326151"/>
                <a:gd name="connsiteY9656" fmla="*/ 1573668 h 5209198"/>
                <a:gd name="connsiteX9657" fmla="*/ 1680180 w 5326151"/>
                <a:gd name="connsiteY9657" fmla="*/ 1555430 h 5209198"/>
                <a:gd name="connsiteX9658" fmla="*/ 1655875 w 5326151"/>
                <a:gd name="connsiteY9658" fmla="*/ 1518955 h 5209198"/>
                <a:gd name="connsiteX9659" fmla="*/ 1680180 w 5326151"/>
                <a:gd name="connsiteY9659" fmla="*/ 1482480 h 5209198"/>
                <a:gd name="connsiteX9660" fmla="*/ 1698409 w 5326151"/>
                <a:gd name="connsiteY9660" fmla="*/ 1470321 h 5209198"/>
                <a:gd name="connsiteX9661" fmla="*/ 1692332 w 5326151"/>
                <a:gd name="connsiteY9661" fmla="*/ 1446005 h 5209198"/>
                <a:gd name="connsiteX9662" fmla="*/ 1698409 w 5326151"/>
                <a:gd name="connsiteY9662" fmla="*/ 1403450 h 5209198"/>
                <a:gd name="connsiteX9663" fmla="*/ 1734866 w 5326151"/>
                <a:gd name="connsiteY9663" fmla="*/ 1385213 h 5209198"/>
                <a:gd name="connsiteX9664" fmla="*/ 1759171 w 5326151"/>
                <a:gd name="connsiteY9664" fmla="*/ 1379134 h 5209198"/>
                <a:gd name="connsiteX9665" fmla="*/ 1771323 w 5326151"/>
                <a:gd name="connsiteY9665" fmla="*/ 1360896 h 5209198"/>
                <a:gd name="connsiteX9666" fmla="*/ 1801704 w 5326151"/>
                <a:gd name="connsiteY9666" fmla="*/ 1330500 h 5209198"/>
                <a:gd name="connsiteX9667" fmla="*/ 1807780 w 5326151"/>
                <a:gd name="connsiteY9667" fmla="*/ 1324421 h 5209198"/>
                <a:gd name="connsiteX9668" fmla="*/ 1585597 w 5326151"/>
                <a:gd name="connsiteY9668" fmla="*/ 1307831 h 5209198"/>
                <a:gd name="connsiteX9669" fmla="*/ 1594189 w 5326151"/>
                <a:gd name="connsiteY9669" fmla="*/ 1307831 h 5209198"/>
                <a:gd name="connsiteX9670" fmla="*/ 1637149 w 5326151"/>
                <a:gd name="connsiteY9670" fmla="*/ 1333640 h 5209198"/>
                <a:gd name="connsiteX9671" fmla="*/ 1637149 w 5326151"/>
                <a:gd name="connsiteY9671" fmla="*/ 1342243 h 5209198"/>
                <a:gd name="connsiteX9672" fmla="*/ 1637149 w 5326151"/>
                <a:gd name="connsiteY9672" fmla="*/ 1350846 h 5209198"/>
                <a:gd name="connsiteX9673" fmla="*/ 1628557 w 5326151"/>
                <a:gd name="connsiteY9673" fmla="*/ 1350846 h 5209198"/>
                <a:gd name="connsiteX9674" fmla="*/ 1585597 w 5326151"/>
                <a:gd name="connsiteY9674" fmla="*/ 1325037 h 5209198"/>
                <a:gd name="connsiteX9675" fmla="*/ 1585597 w 5326151"/>
                <a:gd name="connsiteY9675" fmla="*/ 1307831 h 5209198"/>
                <a:gd name="connsiteX9676" fmla="*/ 1259098 w 5326151"/>
                <a:gd name="connsiteY9676" fmla="*/ 1307831 h 5209198"/>
                <a:gd name="connsiteX9677" fmla="*/ 1267690 w 5326151"/>
                <a:gd name="connsiteY9677" fmla="*/ 1307831 h 5209198"/>
                <a:gd name="connsiteX9678" fmla="*/ 1267690 w 5326151"/>
                <a:gd name="connsiteY9678" fmla="*/ 1325037 h 5209198"/>
                <a:gd name="connsiteX9679" fmla="*/ 1224729 w 5326151"/>
                <a:gd name="connsiteY9679" fmla="*/ 1350846 h 5209198"/>
                <a:gd name="connsiteX9680" fmla="*/ 1216137 w 5326151"/>
                <a:gd name="connsiteY9680" fmla="*/ 1350846 h 5209198"/>
                <a:gd name="connsiteX9681" fmla="*/ 1207545 w 5326151"/>
                <a:gd name="connsiteY9681" fmla="*/ 1342243 h 5209198"/>
                <a:gd name="connsiteX9682" fmla="*/ 1216137 w 5326151"/>
                <a:gd name="connsiteY9682" fmla="*/ 1333640 h 5209198"/>
                <a:gd name="connsiteX9683" fmla="*/ 1259098 w 5326151"/>
                <a:gd name="connsiteY9683" fmla="*/ 1307831 h 5209198"/>
                <a:gd name="connsiteX9684" fmla="*/ 4249875 w 5326151"/>
                <a:gd name="connsiteY9684" fmla="*/ 1305127 h 5209198"/>
                <a:gd name="connsiteX9685" fmla="*/ 4257662 w 5326151"/>
                <a:gd name="connsiteY9685" fmla="*/ 1305127 h 5209198"/>
                <a:gd name="connsiteX9686" fmla="*/ 4257662 w 5326151"/>
                <a:gd name="connsiteY9686" fmla="*/ 1320701 h 5209198"/>
                <a:gd name="connsiteX9687" fmla="*/ 4172005 w 5326151"/>
                <a:gd name="connsiteY9687" fmla="*/ 1390785 h 5209198"/>
                <a:gd name="connsiteX9688" fmla="*/ 4164218 w 5326151"/>
                <a:gd name="connsiteY9688" fmla="*/ 1390785 h 5209198"/>
                <a:gd name="connsiteX9689" fmla="*/ 4117496 w 5326151"/>
                <a:gd name="connsiteY9689" fmla="*/ 1351849 h 5209198"/>
                <a:gd name="connsiteX9690" fmla="*/ 4117496 w 5326151"/>
                <a:gd name="connsiteY9690" fmla="*/ 1336275 h 5209198"/>
                <a:gd name="connsiteX9691" fmla="*/ 4125283 w 5326151"/>
                <a:gd name="connsiteY9691" fmla="*/ 1336275 h 5209198"/>
                <a:gd name="connsiteX9692" fmla="*/ 4172005 w 5326151"/>
                <a:gd name="connsiteY9692" fmla="*/ 1375211 h 5209198"/>
                <a:gd name="connsiteX9693" fmla="*/ 4249875 w 5326151"/>
                <a:gd name="connsiteY9693" fmla="*/ 1305127 h 5209198"/>
                <a:gd name="connsiteX9694" fmla="*/ 829909 w 5326151"/>
                <a:gd name="connsiteY9694" fmla="*/ 1304693 h 5209198"/>
                <a:gd name="connsiteX9695" fmla="*/ 815826 w 5326151"/>
                <a:gd name="connsiteY9695" fmla="*/ 1314106 h 5209198"/>
                <a:gd name="connsiteX9696" fmla="*/ 815826 w 5326151"/>
                <a:gd name="connsiteY9696" fmla="*/ 1342348 h 5209198"/>
                <a:gd name="connsiteX9697" fmla="*/ 829909 w 5326151"/>
                <a:gd name="connsiteY9697" fmla="*/ 1356469 h 5209198"/>
                <a:gd name="connsiteX9698" fmla="*/ 1078723 w 5326151"/>
                <a:gd name="connsiteY9698" fmla="*/ 1356469 h 5209198"/>
                <a:gd name="connsiteX9699" fmla="*/ 1092807 w 5326151"/>
                <a:gd name="connsiteY9699" fmla="*/ 1342348 h 5209198"/>
                <a:gd name="connsiteX9700" fmla="*/ 1092807 w 5326151"/>
                <a:gd name="connsiteY9700" fmla="*/ 1314106 h 5209198"/>
                <a:gd name="connsiteX9701" fmla="*/ 1078723 w 5326151"/>
                <a:gd name="connsiteY9701" fmla="*/ 1304693 h 5209198"/>
                <a:gd name="connsiteX9702" fmla="*/ 829909 w 5326151"/>
                <a:gd name="connsiteY9702" fmla="*/ 1304693 h 5209198"/>
                <a:gd name="connsiteX9703" fmla="*/ 2239844 w 5326151"/>
                <a:gd name="connsiteY9703" fmla="*/ 1303645 h 5209198"/>
                <a:gd name="connsiteX9704" fmla="*/ 2281601 w 5326151"/>
                <a:gd name="connsiteY9704" fmla="*/ 1373597 h 5209198"/>
                <a:gd name="connsiteX9705" fmla="*/ 2295520 w 5326151"/>
                <a:gd name="connsiteY9705" fmla="*/ 1373597 h 5209198"/>
                <a:gd name="connsiteX9706" fmla="*/ 2274641 w 5326151"/>
                <a:gd name="connsiteY9706" fmla="*/ 1317635 h 5209198"/>
                <a:gd name="connsiteX9707" fmla="*/ 2274641 w 5326151"/>
                <a:gd name="connsiteY9707" fmla="*/ 1303645 h 5209198"/>
                <a:gd name="connsiteX9708" fmla="*/ 2288561 w 5326151"/>
                <a:gd name="connsiteY9708" fmla="*/ 1310640 h 5209198"/>
                <a:gd name="connsiteX9709" fmla="*/ 2309439 w 5326151"/>
                <a:gd name="connsiteY9709" fmla="*/ 1373597 h 5209198"/>
                <a:gd name="connsiteX9710" fmla="*/ 2358156 w 5326151"/>
                <a:gd name="connsiteY9710" fmla="*/ 1373597 h 5209198"/>
                <a:gd name="connsiteX9711" fmla="*/ 2399913 w 5326151"/>
                <a:gd name="connsiteY9711" fmla="*/ 1303645 h 5209198"/>
                <a:gd name="connsiteX9712" fmla="*/ 2292679 w 5326151"/>
                <a:gd name="connsiteY9712" fmla="*/ 1303645 h 5209198"/>
                <a:gd name="connsiteX9713" fmla="*/ 2274641 w 5326151"/>
                <a:gd name="connsiteY9713" fmla="*/ 1303645 h 5209198"/>
                <a:gd name="connsiteX9714" fmla="*/ 4647811 w 5326151"/>
                <a:gd name="connsiteY9714" fmla="*/ 1300722 h 5209198"/>
                <a:gd name="connsiteX9715" fmla="*/ 4642229 w 5326151"/>
                <a:gd name="connsiteY9715" fmla="*/ 1329919 h 5209198"/>
                <a:gd name="connsiteX9716" fmla="*/ 4658974 w 5326151"/>
                <a:gd name="connsiteY9716" fmla="*/ 1318240 h 5209198"/>
                <a:gd name="connsiteX9717" fmla="*/ 4664555 w 5326151"/>
                <a:gd name="connsiteY9717" fmla="*/ 1300722 h 5209198"/>
                <a:gd name="connsiteX9718" fmla="*/ 4647811 w 5326151"/>
                <a:gd name="connsiteY9718" fmla="*/ 1300722 h 5209198"/>
                <a:gd name="connsiteX9719" fmla="*/ 4608740 w 5326151"/>
                <a:gd name="connsiteY9719" fmla="*/ 1300722 h 5209198"/>
                <a:gd name="connsiteX9720" fmla="*/ 4603158 w 5326151"/>
                <a:gd name="connsiteY9720" fmla="*/ 1329919 h 5209198"/>
                <a:gd name="connsiteX9721" fmla="*/ 4631066 w 5326151"/>
                <a:gd name="connsiteY9721" fmla="*/ 1329919 h 5209198"/>
                <a:gd name="connsiteX9722" fmla="*/ 4636647 w 5326151"/>
                <a:gd name="connsiteY9722" fmla="*/ 1300722 h 5209198"/>
                <a:gd name="connsiteX9723" fmla="*/ 4608740 w 5326151"/>
                <a:gd name="connsiteY9723" fmla="*/ 1300722 h 5209198"/>
                <a:gd name="connsiteX9724" fmla="*/ 4564087 w 5326151"/>
                <a:gd name="connsiteY9724" fmla="*/ 1300722 h 5209198"/>
                <a:gd name="connsiteX9725" fmla="*/ 4564087 w 5326151"/>
                <a:gd name="connsiteY9725" fmla="*/ 1329919 h 5209198"/>
                <a:gd name="connsiteX9726" fmla="*/ 4591995 w 5326151"/>
                <a:gd name="connsiteY9726" fmla="*/ 1329919 h 5209198"/>
                <a:gd name="connsiteX9727" fmla="*/ 4597576 w 5326151"/>
                <a:gd name="connsiteY9727" fmla="*/ 1300722 h 5209198"/>
                <a:gd name="connsiteX9728" fmla="*/ 4564087 w 5326151"/>
                <a:gd name="connsiteY9728" fmla="*/ 1300722 h 5209198"/>
                <a:gd name="connsiteX9729" fmla="*/ 4525016 w 5326151"/>
                <a:gd name="connsiteY9729" fmla="*/ 1300722 h 5209198"/>
                <a:gd name="connsiteX9730" fmla="*/ 4525016 w 5326151"/>
                <a:gd name="connsiteY9730" fmla="*/ 1329919 h 5209198"/>
                <a:gd name="connsiteX9731" fmla="*/ 4552924 w 5326151"/>
                <a:gd name="connsiteY9731" fmla="*/ 1329919 h 5209198"/>
                <a:gd name="connsiteX9732" fmla="*/ 4552924 w 5326151"/>
                <a:gd name="connsiteY9732" fmla="*/ 1300722 h 5209198"/>
                <a:gd name="connsiteX9733" fmla="*/ 4525016 w 5326151"/>
                <a:gd name="connsiteY9733" fmla="*/ 1300722 h 5209198"/>
                <a:gd name="connsiteX9734" fmla="*/ 4480363 w 5326151"/>
                <a:gd name="connsiteY9734" fmla="*/ 1300722 h 5209198"/>
                <a:gd name="connsiteX9735" fmla="*/ 4485945 w 5326151"/>
                <a:gd name="connsiteY9735" fmla="*/ 1329919 h 5209198"/>
                <a:gd name="connsiteX9736" fmla="*/ 4513852 w 5326151"/>
                <a:gd name="connsiteY9736" fmla="*/ 1329919 h 5209198"/>
                <a:gd name="connsiteX9737" fmla="*/ 4513852 w 5326151"/>
                <a:gd name="connsiteY9737" fmla="*/ 1300722 h 5209198"/>
                <a:gd name="connsiteX9738" fmla="*/ 4480363 w 5326151"/>
                <a:gd name="connsiteY9738" fmla="*/ 1300722 h 5209198"/>
                <a:gd name="connsiteX9739" fmla="*/ 4452455 w 5326151"/>
                <a:gd name="connsiteY9739" fmla="*/ 1300722 h 5209198"/>
                <a:gd name="connsiteX9740" fmla="*/ 4458037 w 5326151"/>
                <a:gd name="connsiteY9740" fmla="*/ 1318240 h 5209198"/>
                <a:gd name="connsiteX9741" fmla="*/ 4474781 w 5326151"/>
                <a:gd name="connsiteY9741" fmla="*/ 1329919 h 5209198"/>
                <a:gd name="connsiteX9742" fmla="*/ 4469200 w 5326151"/>
                <a:gd name="connsiteY9742" fmla="*/ 1300722 h 5209198"/>
                <a:gd name="connsiteX9743" fmla="*/ 4452455 w 5326151"/>
                <a:gd name="connsiteY9743" fmla="*/ 1300722 h 5209198"/>
                <a:gd name="connsiteX9744" fmla="*/ 504999 w 5326151"/>
                <a:gd name="connsiteY9744" fmla="*/ 1295425 h 5209198"/>
                <a:gd name="connsiteX9745" fmla="*/ 630729 w 5326151"/>
                <a:gd name="connsiteY9745" fmla="*/ 1295425 h 5209198"/>
                <a:gd name="connsiteX9746" fmla="*/ 635220 w 5326151"/>
                <a:gd name="connsiteY9746" fmla="*/ 1299902 h 5209198"/>
                <a:gd name="connsiteX9747" fmla="*/ 630729 w 5326151"/>
                <a:gd name="connsiteY9747" fmla="*/ 1304379 h 5209198"/>
                <a:gd name="connsiteX9748" fmla="*/ 504999 w 5326151"/>
                <a:gd name="connsiteY9748" fmla="*/ 1304379 h 5209198"/>
                <a:gd name="connsiteX9749" fmla="*/ 500509 w 5326151"/>
                <a:gd name="connsiteY9749" fmla="*/ 1299902 h 5209198"/>
                <a:gd name="connsiteX9750" fmla="*/ 504999 w 5326151"/>
                <a:gd name="connsiteY9750" fmla="*/ 1295425 h 5209198"/>
                <a:gd name="connsiteX9751" fmla="*/ 829909 w 5326151"/>
                <a:gd name="connsiteY9751" fmla="*/ 1290572 h 5209198"/>
                <a:gd name="connsiteX9752" fmla="*/ 1078723 w 5326151"/>
                <a:gd name="connsiteY9752" fmla="*/ 1290572 h 5209198"/>
                <a:gd name="connsiteX9753" fmla="*/ 1106891 w 5326151"/>
                <a:gd name="connsiteY9753" fmla="*/ 1314106 h 5209198"/>
                <a:gd name="connsiteX9754" fmla="*/ 1106891 w 5326151"/>
                <a:gd name="connsiteY9754" fmla="*/ 1342348 h 5209198"/>
                <a:gd name="connsiteX9755" fmla="*/ 1102196 w 5326151"/>
                <a:gd name="connsiteY9755" fmla="*/ 1356469 h 5209198"/>
                <a:gd name="connsiteX9756" fmla="*/ 1106891 w 5326151"/>
                <a:gd name="connsiteY9756" fmla="*/ 1356469 h 5209198"/>
                <a:gd name="connsiteX9757" fmla="*/ 1130364 w 5326151"/>
                <a:gd name="connsiteY9757" fmla="*/ 1412952 h 5209198"/>
                <a:gd name="connsiteX9758" fmla="*/ 1130364 w 5326151"/>
                <a:gd name="connsiteY9758" fmla="*/ 1417659 h 5209198"/>
                <a:gd name="connsiteX9759" fmla="*/ 1130364 w 5326151"/>
                <a:gd name="connsiteY9759" fmla="*/ 1422366 h 5209198"/>
                <a:gd name="connsiteX9760" fmla="*/ 1130364 w 5326151"/>
                <a:gd name="connsiteY9760" fmla="*/ 1436486 h 5209198"/>
                <a:gd name="connsiteX9761" fmla="*/ 1106891 w 5326151"/>
                <a:gd name="connsiteY9761" fmla="*/ 1460021 h 5209198"/>
                <a:gd name="connsiteX9762" fmla="*/ 1106891 w 5326151"/>
                <a:gd name="connsiteY9762" fmla="*/ 1577694 h 5209198"/>
                <a:gd name="connsiteX9763" fmla="*/ 1125669 w 5326151"/>
                <a:gd name="connsiteY9763" fmla="*/ 1596521 h 5209198"/>
                <a:gd name="connsiteX9764" fmla="*/ 1125669 w 5326151"/>
                <a:gd name="connsiteY9764" fmla="*/ 1605935 h 5209198"/>
                <a:gd name="connsiteX9765" fmla="*/ 1106891 w 5326151"/>
                <a:gd name="connsiteY9765" fmla="*/ 1624763 h 5209198"/>
                <a:gd name="connsiteX9766" fmla="*/ 806436 w 5326151"/>
                <a:gd name="connsiteY9766" fmla="*/ 1624763 h 5209198"/>
                <a:gd name="connsiteX9767" fmla="*/ 782963 w 5326151"/>
                <a:gd name="connsiteY9767" fmla="*/ 1605935 h 5209198"/>
                <a:gd name="connsiteX9768" fmla="*/ 782963 w 5326151"/>
                <a:gd name="connsiteY9768" fmla="*/ 1596521 h 5209198"/>
                <a:gd name="connsiteX9769" fmla="*/ 801742 w 5326151"/>
                <a:gd name="connsiteY9769" fmla="*/ 1577694 h 5209198"/>
                <a:gd name="connsiteX9770" fmla="*/ 801742 w 5326151"/>
                <a:gd name="connsiteY9770" fmla="*/ 1460021 h 5209198"/>
                <a:gd name="connsiteX9771" fmla="*/ 778269 w 5326151"/>
                <a:gd name="connsiteY9771" fmla="*/ 1436486 h 5209198"/>
                <a:gd name="connsiteX9772" fmla="*/ 778269 w 5326151"/>
                <a:gd name="connsiteY9772" fmla="*/ 1422366 h 5209198"/>
                <a:gd name="connsiteX9773" fmla="*/ 778269 w 5326151"/>
                <a:gd name="connsiteY9773" fmla="*/ 1417659 h 5209198"/>
                <a:gd name="connsiteX9774" fmla="*/ 782963 w 5326151"/>
                <a:gd name="connsiteY9774" fmla="*/ 1412952 h 5209198"/>
                <a:gd name="connsiteX9775" fmla="*/ 801742 w 5326151"/>
                <a:gd name="connsiteY9775" fmla="*/ 1356469 h 5209198"/>
                <a:gd name="connsiteX9776" fmla="*/ 806436 w 5326151"/>
                <a:gd name="connsiteY9776" fmla="*/ 1356469 h 5209198"/>
                <a:gd name="connsiteX9777" fmla="*/ 801742 w 5326151"/>
                <a:gd name="connsiteY9777" fmla="*/ 1342348 h 5209198"/>
                <a:gd name="connsiteX9778" fmla="*/ 801742 w 5326151"/>
                <a:gd name="connsiteY9778" fmla="*/ 1314106 h 5209198"/>
                <a:gd name="connsiteX9779" fmla="*/ 829909 w 5326151"/>
                <a:gd name="connsiteY9779" fmla="*/ 1290572 h 5209198"/>
                <a:gd name="connsiteX9780" fmla="*/ 2225925 w 5326151"/>
                <a:gd name="connsiteY9780" fmla="*/ 1282659 h 5209198"/>
                <a:gd name="connsiteX9781" fmla="*/ 2413832 w 5326151"/>
                <a:gd name="connsiteY9781" fmla="*/ 1282659 h 5209198"/>
                <a:gd name="connsiteX9782" fmla="*/ 2427751 w 5326151"/>
                <a:gd name="connsiteY9782" fmla="*/ 1296649 h 5209198"/>
                <a:gd name="connsiteX9783" fmla="*/ 2427751 w 5326151"/>
                <a:gd name="connsiteY9783" fmla="*/ 1303645 h 5209198"/>
                <a:gd name="connsiteX9784" fmla="*/ 2379035 w 5326151"/>
                <a:gd name="connsiteY9784" fmla="*/ 1380592 h 5209198"/>
                <a:gd name="connsiteX9785" fmla="*/ 2379035 w 5326151"/>
                <a:gd name="connsiteY9785" fmla="*/ 1387588 h 5209198"/>
                <a:gd name="connsiteX9786" fmla="*/ 2518225 w 5326151"/>
                <a:gd name="connsiteY9786" fmla="*/ 1541483 h 5209198"/>
                <a:gd name="connsiteX9787" fmla="*/ 2518225 w 5326151"/>
                <a:gd name="connsiteY9787" fmla="*/ 1688383 h 5209198"/>
                <a:gd name="connsiteX9788" fmla="*/ 2469508 w 5326151"/>
                <a:gd name="connsiteY9788" fmla="*/ 1737350 h 5209198"/>
                <a:gd name="connsiteX9789" fmla="*/ 2177208 w 5326151"/>
                <a:gd name="connsiteY9789" fmla="*/ 1737350 h 5209198"/>
                <a:gd name="connsiteX9790" fmla="*/ 2128491 w 5326151"/>
                <a:gd name="connsiteY9790" fmla="*/ 1688383 h 5209198"/>
                <a:gd name="connsiteX9791" fmla="*/ 2128491 w 5326151"/>
                <a:gd name="connsiteY9791" fmla="*/ 1541483 h 5209198"/>
                <a:gd name="connsiteX9792" fmla="*/ 2267682 w 5326151"/>
                <a:gd name="connsiteY9792" fmla="*/ 1387588 h 5209198"/>
                <a:gd name="connsiteX9793" fmla="*/ 2267682 w 5326151"/>
                <a:gd name="connsiteY9793" fmla="*/ 1380592 h 5209198"/>
                <a:gd name="connsiteX9794" fmla="*/ 2218965 w 5326151"/>
                <a:gd name="connsiteY9794" fmla="*/ 1303645 h 5209198"/>
                <a:gd name="connsiteX9795" fmla="*/ 2218965 w 5326151"/>
                <a:gd name="connsiteY9795" fmla="*/ 1289654 h 5209198"/>
                <a:gd name="connsiteX9796" fmla="*/ 2225925 w 5326151"/>
                <a:gd name="connsiteY9796" fmla="*/ 1282659 h 5209198"/>
                <a:gd name="connsiteX9797" fmla="*/ 3068224 w 5326151"/>
                <a:gd name="connsiteY9797" fmla="*/ 1276353 h 5209198"/>
                <a:gd name="connsiteX9798" fmla="*/ 3033708 w 5326151"/>
                <a:gd name="connsiteY9798" fmla="*/ 1311045 h 5209198"/>
                <a:gd name="connsiteX9799" fmla="*/ 3033708 w 5326151"/>
                <a:gd name="connsiteY9799" fmla="*/ 1640611 h 5209198"/>
                <a:gd name="connsiteX9800" fmla="*/ 3068224 w 5326151"/>
                <a:gd name="connsiteY9800" fmla="*/ 1683975 h 5209198"/>
                <a:gd name="connsiteX9801" fmla="*/ 3396130 w 5326151"/>
                <a:gd name="connsiteY9801" fmla="*/ 1683975 h 5209198"/>
                <a:gd name="connsiteX9802" fmla="*/ 3430647 w 5326151"/>
                <a:gd name="connsiteY9802" fmla="*/ 1640611 h 5209198"/>
                <a:gd name="connsiteX9803" fmla="*/ 3430647 w 5326151"/>
                <a:gd name="connsiteY9803" fmla="*/ 1311045 h 5209198"/>
                <a:gd name="connsiteX9804" fmla="*/ 3396130 w 5326151"/>
                <a:gd name="connsiteY9804" fmla="*/ 1276353 h 5209198"/>
                <a:gd name="connsiteX9805" fmla="*/ 3068224 w 5326151"/>
                <a:gd name="connsiteY9805" fmla="*/ 1276353 h 5209198"/>
                <a:gd name="connsiteX9806" fmla="*/ 2822278 w 5326151"/>
                <a:gd name="connsiteY9806" fmla="*/ 1274343 h 5209198"/>
                <a:gd name="connsiteX9807" fmla="*/ 2833332 w 5326151"/>
                <a:gd name="connsiteY9807" fmla="*/ 1335140 h 5209198"/>
                <a:gd name="connsiteX9808" fmla="*/ 2905183 w 5326151"/>
                <a:gd name="connsiteY9808" fmla="*/ 1335140 h 5209198"/>
                <a:gd name="connsiteX9809" fmla="*/ 2822278 w 5326151"/>
                <a:gd name="connsiteY9809" fmla="*/ 1274343 h 5209198"/>
                <a:gd name="connsiteX9810" fmla="*/ 2650940 w 5326151"/>
                <a:gd name="connsiteY9810" fmla="*/ 1274343 h 5209198"/>
                <a:gd name="connsiteX9811" fmla="*/ 2573561 w 5326151"/>
                <a:gd name="connsiteY9811" fmla="*/ 1335140 h 5209198"/>
                <a:gd name="connsiteX9812" fmla="*/ 2645413 w 5326151"/>
                <a:gd name="connsiteY9812" fmla="*/ 1335140 h 5209198"/>
                <a:gd name="connsiteX9813" fmla="*/ 2650940 w 5326151"/>
                <a:gd name="connsiteY9813" fmla="*/ 1274343 h 5209198"/>
                <a:gd name="connsiteX9814" fmla="*/ 4658974 w 5326151"/>
                <a:gd name="connsiteY9814" fmla="*/ 1259847 h 5209198"/>
                <a:gd name="connsiteX9815" fmla="*/ 4653392 w 5326151"/>
                <a:gd name="connsiteY9815" fmla="*/ 1289044 h 5209198"/>
                <a:gd name="connsiteX9816" fmla="*/ 4670137 w 5326151"/>
                <a:gd name="connsiteY9816" fmla="*/ 1289044 h 5209198"/>
                <a:gd name="connsiteX9817" fmla="*/ 4675719 w 5326151"/>
                <a:gd name="connsiteY9817" fmla="*/ 1259847 h 5209198"/>
                <a:gd name="connsiteX9818" fmla="*/ 4658974 w 5326151"/>
                <a:gd name="connsiteY9818" fmla="*/ 1259847 h 5209198"/>
                <a:gd name="connsiteX9819" fmla="*/ 4614321 w 5326151"/>
                <a:gd name="connsiteY9819" fmla="*/ 1259847 h 5209198"/>
                <a:gd name="connsiteX9820" fmla="*/ 4608740 w 5326151"/>
                <a:gd name="connsiteY9820" fmla="*/ 1289044 h 5209198"/>
                <a:gd name="connsiteX9821" fmla="*/ 4642229 w 5326151"/>
                <a:gd name="connsiteY9821" fmla="*/ 1289044 h 5209198"/>
                <a:gd name="connsiteX9822" fmla="*/ 4647811 w 5326151"/>
                <a:gd name="connsiteY9822" fmla="*/ 1259847 h 5209198"/>
                <a:gd name="connsiteX9823" fmla="*/ 4614321 w 5326151"/>
                <a:gd name="connsiteY9823" fmla="*/ 1259847 h 5209198"/>
                <a:gd name="connsiteX9824" fmla="*/ 4564087 w 5326151"/>
                <a:gd name="connsiteY9824" fmla="*/ 1259847 h 5209198"/>
                <a:gd name="connsiteX9825" fmla="*/ 4564087 w 5326151"/>
                <a:gd name="connsiteY9825" fmla="*/ 1289044 h 5209198"/>
                <a:gd name="connsiteX9826" fmla="*/ 4597576 w 5326151"/>
                <a:gd name="connsiteY9826" fmla="*/ 1289044 h 5209198"/>
                <a:gd name="connsiteX9827" fmla="*/ 4603158 w 5326151"/>
                <a:gd name="connsiteY9827" fmla="*/ 1259847 h 5209198"/>
                <a:gd name="connsiteX9828" fmla="*/ 4564087 w 5326151"/>
                <a:gd name="connsiteY9828" fmla="*/ 1259847 h 5209198"/>
                <a:gd name="connsiteX9829" fmla="*/ 4519434 w 5326151"/>
                <a:gd name="connsiteY9829" fmla="*/ 1259847 h 5209198"/>
                <a:gd name="connsiteX9830" fmla="*/ 4525016 w 5326151"/>
                <a:gd name="connsiteY9830" fmla="*/ 1289044 h 5209198"/>
                <a:gd name="connsiteX9831" fmla="*/ 4552924 w 5326151"/>
                <a:gd name="connsiteY9831" fmla="*/ 1289044 h 5209198"/>
                <a:gd name="connsiteX9832" fmla="*/ 4552924 w 5326151"/>
                <a:gd name="connsiteY9832" fmla="*/ 1259847 h 5209198"/>
                <a:gd name="connsiteX9833" fmla="*/ 4519434 w 5326151"/>
                <a:gd name="connsiteY9833" fmla="*/ 1259847 h 5209198"/>
                <a:gd name="connsiteX9834" fmla="*/ 4474781 w 5326151"/>
                <a:gd name="connsiteY9834" fmla="*/ 1259847 h 5209198"/>
                <a:gd name="connsiteX9835" fmla="*/ 4480363 w 5326151"/>
                <a:gd name="connsiteY9835" fmla="*/ 1289044 h 5209198"/>
                <a:gd name="connsiteX9836" fmla="*/ 4513852 w 5326151"/>
                <a:gd name="connsiteY9836" fmla="*/ 1289044 h 5209198"/>
                <a:gd name="connsiteX9837" fmla="*/ 4508271 w 5326151"/>
                <a:gd name="connsiteY9837" fmla="*/ 1259847 h 5209198"/>
                <a:gd name="connsiteX9838" fmla="*/ 4435710 w 5326151"/>
                <a:gd name="connsiteY9838" fmla="*/ 1259847 h 5209198"/>
                <a:gd name="connsiteX9839" fmla="*/ 4446873 w 5326151"/>
                <a:gd name="connsiteY9839" fmla="*/ 1289044 h 5209198"/>
                <a:gd name="connsiteX9840" fmla="*/ 4469200 w 5326151"/>
                <a:gd name="connsiteY9840" fmla="*/ 1289044 h 5209198"/>
                <a:gd name="connsiteX9841" fmla="*/ 4463618 w 5326151"/>
                <a:gd name="connsiteY9841" fmla="*/ 1259847 h 5209198"/>
                <a:gd name="connsiteX9842" fmla="*/ 4435710 w 5326151"/>
                <a:gd name="connsiteY9842" fmla="*/ 1259847 h 5209198"/>
                <a:gd name="connsiteX9843" fmla="*/ 2744899 w 5326151"/>
                <a:gd name="connsiteY9843" fmla="*/ 1257761 h 5209198"/>
                <a:gd name="connsiteX9844" fmla="*/ 2744899 w 5326151"/>
                <a:gd name="connsiteY9844" fmla="*/ 1335140 h 5209198"/>
                <a:gd name="connsiteX9845" fmla="*/ 2822278 w 5326151"/>
                <a:gd name="connsiteY9845" fmla="*/ 1335140 h 5209198"/>
                <a:gd name="connsiteX9846" fmla="*/ 2811224 w 5326151"/>
                <a:gd name="connsiteY9846" fmla="*/ 1268815 h 5209198"/>
                <a:gd name="connsiteX9847" fmla="*/ 2744899 w 5326151"/>
                <a:gd name="connsiteY9847" fmla="*/ 1257761 h 5209198"/>
                <a:gd name="connsiteX9848" fmla="*/ 2733845 w 5326151"/>
                <a:gd name="connsiteY9848" fmla="*/ 1257761 h 5209198"/>
                <a:gd name="connsiteX9849" fmla="*/ 2661994 w 5326151"/>
                <a:gd name="connsiteY9849" fmla="*/ 1268815 h 5209198"/>
                <a:gd name="connsiteX9850" fmla="*/ 2656467 w 5326151"/>
                <a:gd name="connsiteY9850" fmla="*/ 1335140 h 5209198"/>
                <a:gd name="connsiteX9851" fmla="*/ 2733845 w 5326151"/>
                <a:gd name="connsiteY9851" fmla="*/ 1335140 h 5209198"/>
                <a:gd name="connsiteX9852" fmla="*/ 2733845 w 5326151"/>
                <a:gd name="connsiteY9852" fmla="*/ 1257761 h 5209198"/>
                <a:gd name="connsiteX9853" fmla="*/ 482547 w 5326151"/>
                <a:gd name="connsiteY9853" fmla="*/ 1255133 h 5209198"/>
                <a:gd name="connsiteX9854" fmla="*/ 469076 w 5326151"/>
                <a:gd name="connsiteY9854" fmla="*/ 1268564 h 5209198"/>
                <a:gd name="connsiteX9855" fmla="*/ 469076 w 5326151"/>
                <a:gd name="connsiteY9855" fmla="*/ 1322286 h 5209198"/>
                <a:gd name="connsiteX9856" fmla="*/ 531941 w 5326151"/>
                <a:gd name="connsiteY9856" fmla="*/ 1322286 h 5209198"/>
                <a:gd name="connsiteX9857" fmla="*/ 554393 w 5326151"/>
                <a:gd name="connsiteY9857" fmla="*/ 1344670 h 5209198"/>
                <a:gd name="connsiteX9858" fmla="*/ 554393 w 5326151"/>
                <a:gd name="connsiteY9858" fmla="*/ 1376008 h 5209198"/>
                <a:gd name="connsiteX9859" fmla="*/ 630729 w 5326151"/>
                <a:gd name="connsiteY9859" fmla="*/ 1376008 h 5209198"/>
                <a:gd name="connsiteX9860" fmla="*/ 635220 w 5326151"/>
                <a:gd name="connsiteY9860" fmla="*/ 1380485 h 5209198"/>
                <a:gd name="connsiteX9861" fmla="*/ 630729 w 5326151"/>
                <a:gd name="connsiteY9861" fmla="*/ 1384962 h 5209198"/>
                <a:gd name="connsiteX9862" fmla="*/ 554393 w 5326151"/>
                <a:gd name="connsiteY9862" fmla="*/ 1384962 h 5209198"/>
                <a:gd name="connsiteX9863" fmla="*/ 554393 w 5326151"/>
                <a:gd name="connsiteY9863" fmla="*/ 1416300 h 5209198"/>
                <a:gd name="connsiteX9864" fmla="*/ 585826 w 5326151"/>
                <a:gd name="connsiteY9864" fmla="*/ 1416300 h 5209198"/>
                <a:gd name="connsiteX9865" fmla="*/ 590316 w 5326151"/>
                <a:gd name="connsiteY9865" fmla="*/ 1416300 h 5209198"/>
                <a:gd name="connsiteX9866" fmla="*/ 635220 w 5326151"/>
                <a:gd name="connsiteY9866" fmla="*/ 1456591 h 5209198"/>
                <a:gd name="connsiteX9867" fmla="*/ 621749 w 5326151"/>
                <a:gd name="connsiteY9867" fmla="*/ 1425254 h 5209198"/>
                <a:gd name="connsiteX9868" fmla="*/ 621749 w 5326151"/>
                <a:gd name="connsiteY9868" fmla="*/ 1420777 h 5209198"/>
                <a:gd name="connsiteX9869" fmla="*/ 626239 w 5326151"/>
                <a:gd name="connsiteY9869" fmla="*/ 1416300 h 5209198"/>
                <a:gd name="connsiteX9870" fmla="*/ 648691 w 5326151"/>
                <a:gd name="connsiteY9870" fmla="*/ 1416300 h 5209198"/>
                <a:gd name="connsiteX9871" fmla="*/ 662162 w 5326151"/>
                <a:gd name="connsiteY9871" fmla="*/ 1402869 h 5209198"/>
                <a:gd name="connsiteX9872" fmla="*/ 662162 w 5326151"/>
                <a:gd name="connsiteY9872" fmla="*/ 1268564 h 5209198"/>
                <a:gd name="connsiteX9873" fmla="*/ 648691 w 5326151"/>
                <a:gd name="connsiteY9873" fmla="*/ 1255133 h 5209198"/>
                <a:gd name="connsiteX9874" fmla="*/ 482547 w 5326151"/>
                <a:gd name="connsiteY9874" fmla="*/ 1255133 h 5209198"/>
                <a:gd name="connsiteX9875" fmla="*/ 3068224 w 5326151"/>
                <a:gd name="connsiteY9875" fmla="*/ 1250335 h 5209198"/>
                <a:gd name="connsiteX9876" fmla="*/ 3396130 w 5326151"/>
                <a:gd name="connsiteY9876" fmla="*/ 1250335 h 5209198"/>
                <a:gd name="connsiteX9877" fmla="*/ 3456534 w 5326151"/>
                <a:gd name="connsiteY9877" fmla="*/ 1311045 h 5209198"/>
                <a:gd name="connsiteX9878" fmla="*/ 3456534 w 5326151"/>
                <a:gd name="connsiteY9878" fmla="*/ 1640611 h 5209198"/>
                <a:gd name="connsiteX9879" fmla="*/ 3396130 w 5326151"/>
                <a:gd name="connsiteY9879" fmla="*/ 1709994 h 5209198"/>
                <a:gd name="connsiteX9880" fmla="*/ 3068224 w 5326151"/>
                <a:gd name="connsiteY9880" fmla="*/ 1709994 h 5209198"/>
                <a:gd name="connsiteX9881" fmla="*/ 3007820 w 5326151"/>
                <a:gd name="connsiteY9881" fmla="*/ 1640611 h 5209198"/>
                <a:gd name="connsiteX9882" fmla="*/ 3007820 w 5326151"/>
                <a:gd name="connsiteY9882" fmla="*/ 1311045 h 5209198"/>
                <a:gd name="connsiteX9883" fmla="*/ 3068224 w 5326151"/>
                <a:gd name="connsiteY9883" fmla="*/ 1250335 h 5209198"/>
                <a:gd name="connsiteX9884" fmla="*/ 482547 w 5326151"/>
                <a:gd name="connsiteY9884" fmla="*/ 1241703 h 5209198"/>
                <a:gd name="connsiteX9885" fmla="*/ 648691 w 5326151"/>
                <a:gd name="connsiteY9885" fmla="*/ 1241703 h 5209198"/>
                <a:gd name="connsiteX9886" fmla="*/ 675633 w 5326151"/>
                <a:gd name="connsiteY9886" fmla="*/ 1268564 h 5209198"/>
                <a:gd name="connsiteX9887" fmla="*/ 675633 w 5326151"/>
                <a:gd name="connsiteY9887" fmla="*/ 1402869 h 5209198"/>
                <a:gd name="connsiteX9888" fmla="*/ 648691 w 5326151"/>
                <a:gd name="connsiteY9888" fmla="*/ 1429730 h 5209198"/>
                <a:gd name="connsiteX9889" fmla="*/ 639710 w 5326151"/>
                <a:gd name="connsiteY9889" fmla="*/ 1429730 h 5209198"/>
                <a:gd name="connsiteX9890" fmla="*/ 653181 w 5326151"/>
                <a:gd name="connsiteY9890" fmla="*/ 1470022 h 5209198"/>
                <a:gd name="connsiteX9891" fmla="*/ 657671 w 5326151"/>
                <a:gd name="connsiteY9891" fmla="*/ 1474499 h 5209198"/>
                <a:gd name="connsiteX9892" fmla="*/ 648691 w 5326151"/>
                <a:gd name="connsiteY9892" fmla="*/ 1483453 h 5209198"/>
                <a:gd name="connsiteX9893" fmla="*/ 639710 w 5326151"/>
                <a:gd name="connsiteY9893" fmla="*/ 1478976 h 5209198"/>
                <a:gd name="connsiteX9894" fmla="*/ 581335 w 5326151"/>
                <a:gd name="connsiteY9894" fmla="*/ 1429730 h 5209198"/>
                <a:gd name="connsiteX9895" fmla="*/ 558884 w 5326151"/>
                <a:gd name="connsiteY9895" fmla="*/ 1429730 h 5209198"/>
                <a:gd name="connsiteX9896" fmla="*/ 558884 w 5326151"/>
                <a:gd name="connsiteY9896" fmla="*/ 1478976 h 5209198"/>
                <a:gd name="connsiteX9897" fmla="*/ 531941 w 5326151"/>
                <a:gd name="connsiteY9897" fmla="*/ 1505837 h 5209198"/>
                <a:gd name="connsiteX9898" fmla="*/ 433153 w 5326151"/>
                <a:gd name="connsiteY9898" fmla="*/ 1505837 h 5209198"/>
                <a:gd name="connsiteX9899" fmla="*/ 374779 w 5326151"/>
                <a:gd name="connsiteY9899" fmla="*/ 1555082 h 5209198"/>
                <a:gd name="connsiteX9900" fmla="*/ 370288 w 5326151"/>
                <a:gd name="connsiteY9900" fmla="*/ 1559559 h 5209198"/>
                <a:gd name="connsiteX9901" fmla="*/ 365798 w 5326151"/>
                <a:gd name="connsiteY9901" fmla="*/ 1555082 h 5209198"/>
                <a:gd name="connsiteX9902" fmla="*/ 361308 w 5326151"/>
                <a:gd name="connsiteY9902" fmla="*/ 1546128 h 5209198"/>
                <a:gd name="connsiteX9903" fmla="*/ 379269 w 5326151"/>
                <a:gd name="connsiteY9903" fmla="*/ 1505837 h 5209198"/>
                <a:gd name="connsiteX9904" fmla="*/ 365798 w 5326151"/>
                <a:gd name="connsiteY9904" fmla="*/ 1505837 h 5209198"/>
                <a:gd name="connsiteX9905" fmla="*/ 338856 w 5326151"/>
                <a:gd name="connsiteY9905" fmla="*/ 1478976 h 5209198"/>
                <a:gd name="connsiteX9906" fmla="*/ 338856 w 5326151"/>
                <a:gd name="connsiteY9906" fmla="*/ 1344670 h 5209198"/>
                <a:gd name="connsiteX9907" fmla="*/ 365798 w 5326151"/>
                <a:gd name="connsiteY9907" fmla="*/ 1317809 h 5209198"/>
                <a:gd name="connsiteX9908" fmla="*/ 455605 w 5326151"/>
                <a:gd name="connsiteY9908" fmla="*/ 1317809 h 5209198"/>
                <a:gd name="connsiteX9909" fmla="*/ 455605 w 5326151"/>
                <a:gd name="connsiteY9909" fmla="*/ 1268564 h 5209198"/>
                <a:gd name="connsiteX9910" fmla="*/ 482547 w 5326151"/>
                <a:gd name="connsiteY9910" fmla="*/ 1241703 h 5209198"/>
                <a:gd name="connsiteX9911" fmla="*/ 2050860 w 5326151"/>
                <a:gd name="connsiteY9911" fmla="*/ 1240803 h 5209198"/>
                <a:gd name="connsiteX9912" fmla="*/ 2058168 w 5326151"/>
                <a:gd name="connsiteY9912" fmla="*/ 1248112 h 5209198"/>
                <a:gd name="connsiteX9913" fmla="*/ 2058168 w 5326151"/>
                <a:gd name="connsiteY9913" fmla="*/ 1284655 h 5209198"/>
                <a:gd name="connsiteX9914" fmla="*/ 2050860 w 5326151"/>
                <a:gd name="connsiteY9914" fmla="*/ 1291964 h 5209198"/>
                <a:gd name="connsiteX9915" fmla="*/ 2043551 w 5326151"/>
                <a:gd name="connsiteY9915" fmla="*/ 1284655 h 5209198"/>
                <a:gd name="connsiteX9916" fmla="*/ 2043551 w 5326151"/>
                <a:gd name="connsiteY9916" fmla="*/ 1248112 h 5209198"/>
                <a:gd name="connsiteX9917" fmla="*/ 2050860 w 5326151"/>
                <a:gd name="connsiteY9917" fmla="*/ 1240803 h 5209198"/>
                <a:gd name="connsiteX9918" fmla="*/ 3539122 w 5326151"/>
                <a:gd name="connsiteY9918" fmla="*/ 1235951 h 5209198"/>
                <a:gd name="connsiteX9919" fmla="*/ 3539122 w 5326151"/>
                <a:gd name="connsiteY9919" fmla="*/ 1308842 h 5209198"/>
                <a:gd name="connsiteX9920" fmla="*/ 3664136 w 5326151"/>
                <a:gd name="connsiteY9920" fmla="*/ 1308842 h 5209198"/>
                <a:gd name="connsiteX9921" fmla="*/ 3664136 w 5326151"/>
                <a:gd name="connsiteY9921" fmla="*/ 1235951 h 5209198"/>
                <a:gd name="connsiteX9922" fmla="*/ 3539122 w 5326151"/>
                <a:gd name="connsiteY9922" fmla="*/ 1235951 h 5209198"/>
                <a:gd name="connsiteX9923" fmla="*/ 4187579 w 5326151"/>
                <a:gd name="connsiteY9923" fmla="*/ 1235043 h 5209198"/>
                <a:gd name="connsiteX9924" fmla="*/ 4070774 w 5326151"/>
                <a:gd name="connsiteY9924" fmla="*/ 1351849 h 5209198"/>
                <a:gd name="connsiteX9925" fmla="*/ 4187579 w 5326151"/>
                <a:gd name="connsiteY9925" fmla="*/ 1460869 h 5209198"/>
                <a:gd name="connsiteX9926" fmla="*/ 4296597 w 5326151"/>
                <a:gd name="connsiteY9926" fmla="*/ 1351849 h 5209198"/>
                <a:gd name="connsiteX9927" fmla="*/ 4187579 w 5326151"/>
                <a:gd name="connsiteY9927" fmla="*/ 1235043 h 5209198"/>
                <a:gd name="connsiteX9928" fmla="*/ 4664555 w 5326151"/>
                <a:gd name="connsiteY9928" fmla="*/ 1218972 h 5209198"/>
                <a:gd name="connsiteX9929" fmla="*/ 4658974 w 5326151"/>
                <a:gd name="connsiteY9929" fmla="*/ 1248169 h 5209198"/>
                <a:gd name="connsiteX9930" fmla="*/ 4681300 w 5326151"/>
                <a:gd name="connsiteY9930" fmla="*/ 1248169 h 5209198"/>
                <a:gd name="connsiteX9931" fmla="*/ 4686882 w 5326151"/>
                <a:gd name="connsiteY9931" fmla="*/ 1218972 h 5209198"/>
                <a:gd name="connsiteX9932" fmla="*/ 4664555 w 5326151"/>
                <a:gd name="connsiteY9932" fmla="*/ 1218972 h 5209198"/>
                <a:gd name="connsiteX9933" fmla="*/ 4614321 w 5326151"/>
                <a:gd name="connsiteY9933" fmla="*/ 1218972 h 5209198"/>
                <a:gd name="connsiteX9934" fmla="*/ 4614321 w 5326151"/>
                <a:gd name="connsiteY9934" fmla="*/ 1248169 h 5209198"/>
                <a:gd name="connsiteX9935" fmla="*/ 4647811 w 5326151"/>
                <a:gd name="connsiteY9935" fmla="*/ 1248169 h 5209198"/>
                <a:gd name="connsiteX9936" fmla="*/ 4653392 w 5326151"/>
                <a:gd name="connsiteY9936" fmla="*/ 1218972 h 5209198"/>
                <a:gd name="connsiteX9937" fmla="*/ 4614321 w 5326151"/>
                <a:gd name="connsiteY9937" fmla="*/ 1218972 h 5209198"/>
                <a:gd name="connsiteX9938" fmla="*/ 4569668 w 5326151"/>
                <a:gd name="connsiteY9938" fmla="*/ 1218972 h 5209198"/>
                <a:gd name="connsiteX9939" fmla="*/ 4564087 w 5326151"/>
                <a:gd name="connsiteY9939" fmla="*/ 1248169 h 5209198"/>
                <a:gd name="connsiteX9940" fmla="*/ 4603158 w 5326151"/>
                <a:gd name="connsiteY9940" fmla="*/ 1248169 h 5209198"/>
                <a:gd name="connsiteX9941" fmla="*/ 4603158 w 5326151"/>
                <a:gd name="connsiteY9941" fmla="*/ 1218972 h 5209198"/>
                <a:gd name="connsiteX9942" fmla="*/ 4569668 w 5326151"/>
                <a:gd name="connsiteY9942" fmla="*/ 1218972 h 5209198"/>
                <a:gd name="connsiteX9943" fmla="*/ 4519434 w 5326151"/>
                <a:gd name="connsiteY9943" fmla="*/ 1218972 h 5209198"/>
                <a:gd name="connsiteX9944" fmla="*/ 4519434 w 5326151"/>
                <a:gd name="connsiteY9944" fmla="*/ 1248169 h 5209198"/>
                <a:gd name="connsiteX9945" fmla="*/ 4552924 w 5326151"/>
                <a:gd name="connsiteY9945" fmla="*/ 1248169 h 5209198"/>
                <a:gd name="connsiteX9946" fmla="*/ 4558505 w 5326151"/>
                <a:gd name="connsiteY9946" fmla="*/ 1218972 h 5209198"/>
                <a:gd name="connsiteX9947" fmla="*/ 4519434 w 5326151"/>
                <a:gd name="connsiteY9947" fmla="*/ 1218972 h 5209198"/>
                <a:gd name="connsiteX9948" fmla="*/ 4469200 w 5326151"/>
                <a:gd name="connsiteY9948" fmla="*/ 1218972 h 5209198"/>
                <a:gd name="connsiteX9949" fmla="*/ 4474781 w 5326151"/>
                <a:gd name="connsiteY9949" fmla="*/ 1248169 h 5209198"/>
                <a:gd name="connsiteX9950" fmla="*/ 4508271 w 5326151"/>
                <a:gd name="connsiteY9950" fmla="*/ 1248169 h 5209198"/>
                <a:gd name="connsiteX9951" fmla="*/ 4508271 w 5326151"/>
                <a:gd name="connsiteY9951" fmla="*/ 1218972 h 5209198"/>
                <a:gd name="connsiteX9952" fmla="*/ 4469200 w 5326151"/>
                <a:gd name="connsiteY9952" fmla="*/ 1218972 h 5209198"/>
                <a:gd name="connsiteX9953" fmla="*/ 4430129 w 5326151"/>
                <a:gd name="connsiteY9953" fmla="*/ 1218972 h 5209198"/>
                <a:gd name="connsiteX9954" fmla="*/ 4424547 w 5326151"/>
                <a:gd name="connsiteY9954" fmla="*/ 1224811 h 5209198"/>
                <a:gd name="connsiteX9955" fmla="*/ 4430129 w 5326151"/>
                <a:gd name="connsiteY9955" fmla="*/ 1248169 h 5209198"/>
                <a:gd name="connsiteX9956" fmla="*/ 4463618 w 5326151"/>
                <a:gd name="connsiteY9956" fmla="*/ 1248169 h 5209198"/>
                <a:gd name="connsiteX9957" fmla="*/ 4458037 w 5326151"/>
                <a:gd name="connsiteY9957" fmla="*/ 1218972 h 5209198"/>
                <a:gd name="connsiteX9958" fmla="*/ 4430129 w 5326151"/>
                <a:gd name="connsiteY9958" fmla="*/ 1218972 h 5209198"/>
                <a:gd name="connsiteX9959" fmla="*/ 2138564 w 5326151"/>
                <a:gd name="connsiteY9959" fmla="*/ 1218877 h 5209198"/>
                <a:gd name="connsiteX9960" fmla="*/ 2153181 w 5326151"/>
                <a:gd name="connsiteY9960" fmla="*/ 1218877 h 5209198"/>
                <a:gd name="connsiteX9961" fmla="*/ 2167799 w 5326151"/>
                <a:gd name="connsiteY9961" fmla="*/ 1248112 h 5209198"/>
                <a:gd name="connsiteX9962" fmla="*/ 2160490 w 5326151"/>
                <a:gd name="connsiteY9962" fmla="*/ 1262729 h 5209198"/>
                <a:gd name="connsiteX9963" fmla="*/ 2153181 w 5326151"/>
                <a:gd name="connsiteY9963" fmla="*/ 1255421 h 5209198"/>
                <a:gd name="connsiteX9964" fmla="*/ 2138564 w 5326151"/>
                <a:gd name="connsiteY9964" fmla="*/ 1226186 h 5209198"/>
                <a:gd name="connsiteX9965" fmla="*/ 2138564 w 5326151"/>
                <a:gd name="connsiteY9965" fmla="*/ 1218877 h 5209198"/>
                <a:gd name="connsiteX9966" fmla="*/ 1948538 w 5326151"/>
                <a:gd name="connsiteY9966" fmla="*/ 1218877 h 5209198"/>
                <a:gd name="connsiteX9967" fmla="*/ 1963155 w 5326151"/>
                <a:gd name="connsiteY9967" fmla="*/ 1218877 h 5209198"/>
                <a:gd name="connsiteX9968" fmla="*/ 1963155 w 5326151"/>
                <a:gd name="connsiteY9968" fmla="*/ 1226186 h 5209198"/>
                <a:gd name="connsiteX9969" fmla="*/ 1948538 w 5326151"/>
                <a:gd name="connsiteY9969" fmla="*/ 1255421 h 5209198"/>
                <a:gd name="connsiteX9970" fmla="*/ 1941229 w 5326151"/>
                <a:gd name="connsiteY9970" fmla="*/ 1262729 h 5209198"/>
                <a:gd name="connsiteX9971" fmla="*/ 1933921 w 5326151"/>
                <a:gd name="connsiteY9971" fmla="*/ 1262729 h 5209198"/>
                <a:gd name="connsiteX9972" fmla="*/ 1933921 w 5326151"/>
                <a:gd name="connsiteY9972" fmla="*/ 1248112 h 5209198"/>
                <a:gd name="connsiteX9973" fmla="*/ 1948538 w 5326151"/>
                <a:gd name="connsiteY9973" fmla="*/ 1218877 h 5209198"/>
                <a:gd name="connsiteX9974" fmla="*/ 1611373 w 5326151"/>
                <a:gd name="connsiteY9974" fmla="*/ 1213197 h 5209198"/>
                <a:gd name="connsiteX9975" fmla="*/ 1662926 w 5326151"/>
                <a:gd name="connsiteY9975" fmla="*/ 1213197 h 5209198"/>
                <a:gd name="connsiteX9976" fmla="*/ 1671518 w 5326151"/>
                <a:gd name="connsiteY9976" fmla="*/ 1221800 h 5209198"/>
                <a:gd name="connsiteX9977" fmla="*/ 1662926 w 5326151"/>
                <a:gd name="connsiteY9977" fmla="*/ 1230403 h 5209198"/>
                <a:gd name="connsiteX9978" fmla="*/ 1611373 w 5326151"/>
                <a:gd name="connsiteY9978" fmla="*/ 1230403 h 5209198"/>
                <a:gd name="connsiteX9979" fmla="*/ 1602781 w 5326151"/>
                <a:gd name="connsiteY9979" fmla="*/ 1221800 h 5209198"/>
                <a:gd name="connsiteX9980" fmla="*/ 1611373 w 5326151"/>
                <a:gd name="connsiteY9980" fmla="*/ 1213197 h 5209198"/>
                <a:gd name="connsiteX9981" fmla="*/ 1181769 w 5326151"/>
                <a:gd name="connsiteY9981" fmla="*/ 1213197 h 5209198"/>
                <a:gd name="connsiteX9982" fmla="*/ 1233321 w 5326151"/>
                <a:gd name="connsiteY9982" fmla="*/ 1213197 h 5209198"/>
                <a:gd name="connsiteX9983" fmla="*/ 1241913 w 5326151"/>
                <a:gd name="connsiteY9983" fmla="*/ 1221800 h 5209198"/>
                <a:gd name="connsiteX9984" fmla="*/ 1233321 w 5326151"/>
                <a:gd name="connsiteY9984" fmla="*/ 1230403 h 5209198"/>
                <a:gd name="connsiteX9985" fmla="*/ 1181769 w 5326151"/>
                <a:gd name="connsiteY9985" fmla="*/ 1230403 h 5209198"/>
                <a:gd name="connsiteX9986" fmla="*/ 1173177 w 5326151"/>
                <a:gd name="connsiteY9986" fmla="*/ 1221800 h 5209198"/>
                <a:gd name="connsiteX9987" fmla="*/ 1181769 w 5326151"/>
                <a:gd name="connsiteY9987" fmla="*/ 1213197 h 5209198"/>
                <a:gd name="connsiteX9988" fmla="*/ 4187579 w 5326151"/>
                <a:gd name="connsiteY9988" fmla="*/ 1211682 h 5209198"/>
                <a:gd name="connsiteX9989" fmla="*/ 4319958 w 5326151"/>
                <a:gd name="connsiteY9989" fmla="*/ 1351849 h 5209198"/>
                <a:gd name="connsiteX9990" fmla="*/ 4187579 w 5326151"/>
                <a:gd name="connsiteY9990" fmla="*/ 1484230 h 5209198"/>
                <a:gd name="connsiteX9991" fmla="*/ 4047413 w 5326151"/>
                <a:gd name="connsiteY9991" fmla="*/ 1351849 h 5209198"/>
                <a:gd name="connsiteX9992" fmla="*/ 4187579 w 5326151"/>
                <a:gd name="connsiteY9992" fmla="*/ 1211682 h 5209198"/>
                <a:gd name="connsiteX9993" fmla="*/ 3815468 w 5326151"/>
                <a:gd name="connsiteY9993" fmla="*/ 1196192 h 5209198"/>
                <a:gd name="connsiteX9994" fmla="*/ 3815468 w 5326151"/>
                <a:gd name="connsiteY9994" fmla="*/ 1308842 h 5209198"/>
                <a:gd name="connsiteX9995" fmla="*/ 3940482 w 5326151"/>
                <a:gd name="connsiteY9995" fmla="*/ 1308842 h 5209198"/>
                <a:gd name="connsiteX9996" fmla="*/ 3940482 w 5326151"/>
                <a:gd name="connsiteY9996" fmla="*/ 1196192 h 5209198"/>
                <a:gd name="connsiteX9997" fmla="*/ 3815468 w 5326151"/>
                <a:gd name="connsiteY9997" fmla="*/ 1196192 h 5209198"/>
                <a:gd name="connsiteX9998" fmla="*/ 2778061 w 5326151"/>
                <a:gd name="connsiteY9998" fmla="*/ 1180383 h 5209198"/>
                <a:gd name="connsiteX9999" fmla="*/ 2822278 w 5326151"/>
                <a:gd name="connsiteY9999" fmla="*/ 1257761 h 5209198"/>
                <a:gd name="connsiteX10000" fmla="*/ 2899656 w 5326151"/>
                <a:gd name="connsiteY10000" fmla="*/ 1301978 h 5209198"/>
                <a:gd name="connsiteX10001" fmla="*/ 2778061 w 5326151"/>
                <a:gd name="connsiteY10001" fmla="*/ 1180383 h 5209198"/>
                <a:gd name="connsiteX10002" fmla="*/ 2700683 w 5326151"/>
                <a:gd name="connsiteY10002" fmla="*/ 1180383 h 5209198"/>
                <a:gd name="connsiteX10003" fmla="*/ 2579088 w 5326151"/>
                <a:gd name="connsiteY10003" fmla="*/ 1301978 h 5209198"/>
                <a:gd name="connsiteX10004" fmla="*/ 2656467 w 5326151"/>
                <a:gd name="connsiteY10004" fmla="*/ 1257761 h 5209198"/>
                <a:gd name="connsiteX10005" fmla="*/ 2700683 w 5326151"/>
                <a:gd name="connsiteY10005" fmla="*/ 1180383 h 5209198"/>
                <a:gd name="connsiteX10006" fmla="*/ 1051369 w 5326151"/>
                <a:gd name="connsiteY10006" fmla="*/ 1176717 h 5209198"/>
                <a:gd name="connsiteX10007" fmla="*/ 1037610 w 5326151"/>
                <a:gd name="connsiteY10007" fmla="*/ 1190508 h 5209198"/>
                <a:gd name="connsiteX10008" fmla="*/ 1051369 w 5326151"/>
                <a:gd name="connsiteY10008" fmla="*/ 1204300 h 5209198"/>
                <a:gd name="connsiteX10009" fmla="*/ 1058249 w 5326151"/>
                <a:gd name="connsiteY10009" fmla="*/ 1190508 h 5209198"/>
                <a:gd name="connsiteX10010" fmla="*/ 1051369 w 5326151"/>
                <a:gd name="connsiteY10010" fmla="*/ 1176717 h 5209198"/>
                <a:gd name="connsiteX10011" fmla="*/ 865617 w 5326151"/>
                <a:gd name="connsiteY10011" fmla="*/ 1176717 h 5209198"/>
                <a:gd name="connsiteX10012" fmla="*/ 851858 w 5326151"/>
                <a:gd name="connsiteY10012" fmla="*/ 1190508 h 5209198"/>
                <a:gd name="connsiteX10013" fmla="*/ 865617 w 5326151"/>
                <a:gd name="connsiteY10013" fmla="*/ 1204300 h 5209198"/>
                <a:gd name="connsiteX10014" fmla="*/ 872497 w 5326151"/>
                <a:gd name="connsiteY10014" fmla="*/ 1190508 h 5209198"/>
                <a:gd name="connsiteX10015" fmla="*/ 865617 w 5326151"/>
                <a:gd name="connsiteY10015" fmla="*/ 1176717 h 5209198"/>
                <a:gd name="connsiteX10016" fmla="*/ 2513926 w 5326151"/>
                <a:gd name="connsiteY10016" fmla="*/ 1175586 h 5209198"/>
                <a:gd name="connsiteX10017" fmla="*/ 2509777 w 5326151"/>
                <a:gd name="connsiteY10017" fmla="*/ 1184268 h 5209198"/>
                <a:gd name="connsiteX10018" fmla="*/ 2513926 w 5326151"/>
                <a:gd name="connsiteY10018" fmla="*/ 1188609 h 5209198"/>
                <a:gd name="connsiteX10019" fmla="*/ 2522225 w 5326151"/>
                <a:gd name="connsiteY10019" fmla="*/ 1184268 h 5209198"/>
                <a:gd name="connsiteX10020" fmla="*/ 2513926 w 5326151"/>
                <a:gd name="connsiteY10020" fmla="*/ 1175586 h 5209198"/>
                <a:gd name="connsiteX10021" fmla="*/ 2401892 w 5326151"/>
                <a:gd name="connsiteY10021" fmla="*/ 1175586 h 5209198"/>
                <a:gd name="connsiteX10022" fmla="*/ 2397743 w 5326151"/>
                <a:gd name="connsiteY10022" fmla="*/ 1184268 h 5209198"/>
                <a:gd name="connsiteX10023" fmla="*/ 2401892 w 5326151"/>
                <a:gd name="connsiteY10023" fmla="*/ 1188609 h 5209198"/>
                <a:gd name="connsiteX10024" fmla="*/ 2410191 w 5326151"/>
                <a:gd name="connsiteY10024" fmla="*/ 1184268 h 5209198"/>
                <a:gd name="connsiteX10025" fmla="*/ 2401892 w 5326151"/>
                <a:gd name="connsiteY10025" fmla="*/ 1175586 h 5209198"/>
                <a:gd name="connsiteX10026" fmla="*/ 2744899 w 5326151"/>
                <a:gd name="connsiteY10026" fmla="*/ 1174856 h 5209198"/>
                <a:gd name="connsiteX10027" fmla="*/ 2744899 w 5326151"/>
                <a:gd name="connsiteY10027" fmla="*/ 1246707 h 5209198"/>
                <a:gd name="connsiteX10028" fmla="*/ 2811224 w 5326151"/>
                <a:gd name="connsiteY10028" fmla="*/ 1257761 h 5209198"/>
                <a:gd name="connsiteX10029" fmla="*/ 2744899 w 5326151"/>
                <a:gd name="connsiteY10029" fmla="*/ 1174856 h 5209198"/>
                <a:gd name="connsiteX10030" fmla="*/ 2733845 w 5326151"/>
                <a:gd name="connsiteY10030" fmla="*/ 1174856 h 5209198"/>
                <a:gd name="connsiteX10031" fmla="*/ 2667521 w 5326151"/>
                <a:gd name="connsiteY10031" fmla="*/ 1257761 h 5209198"/>
                <a:gd name="connsiteX10032" fmla="*/ 2733845 w 5326151"/>
                <a:gd name="connsiteY10032" fmla="*/ 1246707 h 5209198"/>
                <a:gd name="connsiteX10033" fmla="*/ 2513926 w 5326151"/>
                <a:gd name="connsiteY10033" fmla="*/ 1166904 h 5209198"/>
                <a:gd name="connsiteX10034" fmla="*/ 2530524 w 5326151"/>
                <a:gd name="connsiteY10034" fmla="*/ 1184268 h 5209198"/>
                <a:gd name="connsiteX10035" fmla="*/ 2513926 w 5326151"/>
                <a:gd name="connsiteY10035" fmla="*/ 1197291 h 5209198"/>
                <a:gd name="connsiteX10036" fmla="*/ 2501478 w 5326151"/>
                <a:gd name="connsiteY10036" fmla="*/ 1184268 h 5209198"/>
                <a:gd name="connsiteX10037" fmla="*/ 2513926 w 5326151"/>
                <a:gd name="connsiteY10037" fmla="*/ 1166904 h 5209198"/>
                <a:gd name="connsiteX10038" fmla="*/ 2401892 w 5326151"/>
                <a:gd name="connsiteY10038" fmla="*/ 1166904 h 5209198"/>
                <a:gd name="connsiteX10039" fmla="*/ 2418490 w 5326151"/>
                <a:gd name="connsiteY10039" fmla="*/ 1184268 h 5209198"/>
                <a:gd name="connsiteX10040" fmla="*/ 2401892 w 5326151"/>
                <a:gd name="connsiteY10040" fmla="*/ 1197291 h 5209198"/>
                <a:gd name="connsiteX10041" fmla="*/ 2389444 w 5326151"/>
                <a:gd name="connsiteY10041" fmla="*/ 1184268 h 5209198"/>
                <a:gd name="connsiteX10042" fmla="*/ 2401892 w 5326151"/>
                <a:gd name="connsiteY10042" fmla="*/ 1166904 h 5209198"/>
                <a:gd name="connsiteX10043" fmla="*/ 1051369 w 5326151"/>
                <a:gd name="connsiteY10043" fmla="*/ 1162925 h 5209198"/>
                <a:gd name="connsiteX10044" fmla="*/ 1072008 w 5326151"/>
                <a:gd name="connsiteY10044" fmla="*/ 1190508 h 5209198"/>
                <a:gd name="connsiteX10045" fmla="*/ 1051369 w 5326151"/>
                <a:gd name="connsiteY10045" fmla="*/ 1218092 h 5209198"/>
                <a:gd name="connsiteX10046" fmla="*/ 1023850 w 5326151"/>
                <a:gd name="connsiteY10046" fmla="*/ 1190508 h 5209198"/>
                <a:gd name="connsiteX10047" fmla="*/ 1051369 w 5326151"/>
                <a:gd name="connsiteY10047" fmla="*/ 1162925 h 5209198"/>
                <a:gd name="connsiteX10048" fmla="*/ 865617 w 5326151"/>
                <a:gd name="connsiteY10048" fmla="*/ 1162925 h 5209198"/>
                <a:gd name="connsiteX10049" fmla="*/ 886256 w 5326151"/>
                <a:gd name="connsiteY10049" fmla="*/ 1190508 h 5209198"/>
                <a:gd name="connsiteX10050" fmla="*/ 865617 w 5326151"/>
                <a:gd name="connsiteY10050" fmla="*/ 1218092 h 5209198"/>
                <a:gd name="connsiteX10051" fmla="*/ 838098 w 5326151"/>
                <a:gd name="connsiteY10051" fmla="*/ 1190508 h 5209198"/>
                <a:gd name="connsiteX10052" fmla="*/ 865617 w 5326151"/>
                <a:gd name="connsiteY10052" fmla="*/ 1162925 h 5209198"/>
                <a:gd name="connsiteX10053" fmla="*/ 2739372 w 5326151"/>
                <a:gd name="connsiteY10053" fmla="*/ 1158275 h 5209198"/>
                <a:gd name="connsiteX10054" fmla="*/ 2921764 w 5326151"/>
                <a:gd name="connsiteY10054" fmla="*/ 1340667 h 5209198"/>
                <a:gd name="connsiteX10055" fmla="*/ 2739372 w 5326151"/>
                <a:gd name="connsiteY10055" fmla="*/ 1523059 h 5209198"/>
                <a:gd name="connsiteX10056" fmla="*/ 2556980 w 5326151"/>
                <a:gd name="connsiteY10056" fmla="*/ 1340667 h 5209198"/>
                <a:gd name="connsiteX10057" fmla="*/ 2739372 w 5326151"/>
                <a:gd name="connsiteY10057" fmla="*/ 1158275 h 5209198"/>
                <a:gd name="connsiteX10058" fmla="*/ 2208910 w 5326151"/>
                <a:gd name="connsiteY10058" fmla="*/ 1147618 h 5209198"/>
                <a:gd name="connsiteX10059" fmla="*/ 2218960 w 5326151"/>
                <a:gd name="connsiteY10059" fmla="*/ 1153099 h 5209198"/>
                <a:gd name="connsiteX10060" fmla="*/ 2240886 w 5326151"/>
                <a:gd name="connsiteY10060" fmla="*/ 1167717 h 5209198"/>
                <a:gd name="connsiteX10061" fmla="*/ 2248194 w 5326151"/>
                <a:gd name="connsiteY10061" fmla="*/ 1175025 h 5209198"/>
                <a:gd name="connsiteX10062" fmla="*/ 2240886 w 5326151"/>
                <a:gd name="connsiteY10062" fmla="*/ 1182334 h 5209198"/>
                <a:gd name="connsiteX10063" fmla="*/ 2233577 w 5326151"/>
                <a:gd name="connsiteY10063" fmla="*/ 1182334 h 5209198"/>
                <a:gd name="connsiteX10064" fmla="*/ 2211651 w 5326151"/>
                <a:gd name="connsiteY10064" fmla="*/ 1160408 h 5209198"/>
                <a:gd name="connsiteX10065" fmla="*/ 2204342 w 5326151"/>
                <a:gd name="connsiteY10065" fmla="*/ 1153099 h 5209198"/>
                <a:gd name="connsiteX10066" fmla="*/ 2208910 w 5326151"/>
                <a:gd name="connsiteY10066" fmla="*/ 1147618 h 5209198"/>
                <a:gd name="connsiteX10067" fmla="*/ 1890068 w 5326151"/>
                <a:gd name="connsiteY10067" fmla="*/ 1147618 h 5209198"/>
                <a:gd name="connsiteX10068" fmla="*/ 1897377 w 5326151"/>
                <a:gd name="connsiteY10068" fmla="*/ 1153099 h 5209198"/>
                <a:gd name="connsiteX10069" fmla="*/ 1890068 w 5326151"/>
                <a:gd name="connsiteY10069" fmla="*/ 1160408 h 5209198"/>
                <a:gd name="connsiteX10070" fmla="*/ 1860834 w 5326151"/>
                <a:gd name="connsiteY10070" fmla="*/ 1182334 h 5209198"/>
                <a:gd name="connsiteX10071" fmla="*/ 1853525 w 5326151"/>
                <a:gd name="connsiteY10071" fmla="*/ 1175025 h 5209198"/>
                <a:gd name="connsiteX10072" fmla="*/ 1853525 w 5326151"/>
                <a:gd name="connsiteY10072" fmla="*/ 1167717 h 5209198"/>
                <a:gd name="connsiteX10073" fmla="*/ 1882760 w 5326151"/>
                <a:gd name="connsiteY10073" fmla="*/ 1153099 h 5209198"/>
                <a:gd name="connsiteX10074" fmla="*/ 1890068 w 5326151"/>
                <a:gd name="connsiteY10074" fmla="*/ 1147618 h 5209198"/>
                <a:gd name="connsiteX10075" fmla="*/ 4737116 w 5326151"/>
                <a:gd name="connsiteY10075" fmla="*/ 1143061 h 5209198"/>
                <a:gd name="connsiteX10076" fmla="*/ 4798514 w 5326151"/>
                <a:gd name="connsiteY10076" fmla="*/ 1143061 h 5209198"/>
                <a:gd name="connsiteX10077" fmla="*/ 4804095 w 5326151"/>
                <a:gd name="connsiteY10077" fmla="*/ 1154740 h 5209198"/>
                <a:gd name="connsiteX10078" fmla="*/ 4798514 w 5326151"/>
                <a:gd name="connsiteY10078" fmla="*/ 1160579 h 5209198"/>
                <a:gd name="connsiteX10079" fmla="*/ 4737116 w 5326151"/>
                <a:gd name="connsiteY10079" fmla="*/ 1160579 h 5209198"/>
                <a:gd name="connsiteX10080" fmla="*/ 4720371 w 5326151"/>
                <a:gd name="connsiteY10080" fmla="*/ 1178097 h 5209198"/>
                <a:gd name="connsiteX10081" fmla="*/ 4709208 w 5326151"/>
                <a:gd name="connsiteY10081" fmla="*/ 1213133 h 5209198"/>
                <a:gd name="connsiteX10082" fmla="*/ 4709208 w 5326151"/>
                <a:gd name="connsiteY10082" fmla="*/ 1218972 h 5209198"/>
                <a:gd name="connsiteX10083" fmla="*/ 4675719 w 5326151"/>
                <a:gd name="connsiteY10083" fmla="*/ 1324080 h 5209198"/>
                <a:gd name="connsiteX10084" fmla="*/ 4642229 w 5326151"/>
                <a:gd name="connsiteY10084" fmla="*/ 1347437 h 5209198"/>
                <a:gd name="connsiteX10085" fmla="*/ 4474781 w 5326151"/>
                <a:gd name="connsiteY10085" fmla="*/ 1347437 h 5209198"/>
                <a:gd name="connsiteX10086" fmla="*/ 4469200 w 5326151"/>
                <a:gd name="connsiteY10086" fmla="*/ 1347437 h 5209198"/>
                <a:gd name="connsiteX10087" fmla="*/ 4469200 w 5326151"/>
                <a:gd name="connsiteY10087" fmla="*/ 1364955 h 5209198"/>
                <a:gd name="connsiteX10088" fmla="*/ 4474781 w 5326151"/>
                <a:gd name="connsiteY10088" fmla="*/ 1376633 h 5209198"/>
                <a:gd name="connsiteX10089" fmla="*/ 4664555 w 5326151"/>
                <a:gd name="connsiteY10089" fmla="*/ 1376633 h 5209198"/>
                <a:gd name="connsiteX10090" fmla="*/ 4670137 w 5326151"/>
                <a:gd name="connsiteY10090" fmla="*/ 1382473 h 5209198"/>
                <a:gd name="connsiteX10091" fmla="*/ 4664555 w 5326151"/>
                <a:gd name="connsiteY10091" fmla="*/ 1394151 h 5209198"/>
                <a:gd name="connsiteX10092" fmla="*/ 4474781 w 5326151"/>
                <a:gd name="connsiteY10092" fmla="*/ 1394151 h 5209198"/>
                <a:gd name="connsiteX10093" fmla="*/ 4452455 w 5326151"/>
                <a:gd name="connsiteY10093" fmla="*/ 1364955 h 5209198"/>
                <a:gd name="connsiteX10094" fmla="*/ 4452455 w 5326151"/>
                <a:gd name="connsiteY10094" fmla="*/ 1341598 h 5209198"/>
                <a:gd name="connsiteX10095" fmla="*/ 4452455 w 5326151"/>
                <a:gd name="connsiteY10095" fmla="*/ 1335758 h 5209198"/>
                <a:gd name="connsiteX10096" fmla="*/ 4441292 w 5326151"/>
                <a:gd name="connsiteY10096" fmla="*/ 1324080 h 5209198"/>
                <a:gd name="connsiteX10097" fmla="*/ 4407802 w 5326151"/>
                <a:gd name="connsiteY10097" fmla="*/ 1236490 h 5209198"/>
                <a:gd name="connsiteX10098" fmla="*/ 4407802 w 5326151"/>
                <a:gd name="connsiteY10098" fmla="*/ 1213133 h 5209198"/>
                <a:gd name="connsiteX10099" fmla="*/ 4430129 w 5326151"/>
                <a:gd name="connsiteY10099" fmla="*/ 1201454 h 5209198"/>
                <a:gd name="connsiteX10100" fmla="*/ 4692463 w 5326151"/>
                <a:gd name="connsiteY10100" fmla="*/ 1201454 h 5209198"/>
                <a:gd name="connsiteX10101" fmla="*/ 4703627 w 5326151"/>
                <a:gd name="connsiteY10101" fmla="*/ 1172257 h 5209198"/>
                <a:gd name="connsiteX10102" fmla="*/ 4737116 w 5326151"/>
                <a:gd name="connsiteY10102" fmla="*/ 1143061 h 5209198"/>
                <a:gd name="connsiteX10103" fmla="*/ 3677295 w 5326151"/>
                <a:gd name="connsiteY10103" fmla="*/ 1136553 h 5209198"/>
                <a:gd name="connsiteX10104" fmla="*/ 3677295 w 5326151"/>
                <a:gd name="connsiteY10104" fmla="*/ 1229324 h 5209198"/>
                <a:gd name="connsiteX10105" fmla="*/ 3677295 w 5326151"/>
                <a:gd name="connsiteY10105" fmla="*/ 1308842 h 5209198"/>
                <a:gd name="connsiteX10106" fmla="*/ 3802309 w 5326151"/>
                <a:gd name="connsiteY10106" fmla="*/ 1308842 h 5209198"/>
                <a:gd name="connsiteX10107" fmla="*/ 3802309 w 5326151"/>
                <a:gd name="connsiteY10107" fmla="*/ 1189565 h 5209198"/>
                <a:gd name="connsiteX10108" fmla="*/ 3802309 w 5326151"/>
                <a:gd name="connsiteY10108" fmla="*/ 1136553 h 5209198"/>
                <a:gd name="connsiteX10109" fmla="*/ 3677295 w 5326151"/>
                <a:gd name="connsiteY10109" fmla="*/ 1136553 h 5209198"/>
                <a:gd name="connsiteX10110" fmla="*/ 3670716 w 5326151"/>
                <a:gd name="connsiteY10110" fmla="*/ 1116674 h 5209198"/>
                <a:gd name="connsiteX10111" fmla="*/ 3808889 w 5326151"/>
                <a:gd name="connsiteY10111" fmla="*/ 1116674 h 5209198"/>
                <a:gd name="connsiteX10112" fmla="*/ 3822048 w 5326151"/>
                <a:gd name="connsiteY10112" fmla="*/ 1129927 h 5209198"/>
                <a:gd name="connsiteX10113" fmla="*/ 3822048 w 5326151"/>
                <a:gd name="connsiteY10113" fmla="*/ 1176312 h 5209198"/>
                <a:gd name="connsiteX10114" fmla="*/ 3947062 w 5326151"/>
                <a:gd name="connsiteY10114" fmla="*/ 1176312 h 5209198"/>
                <a:gd name="connsiteX10115" fmla="*/ 3960221 w 5326151"/>
                <a:gd name="connsiteY10115" fmla="*/ 1189565 h 5209198"/>
                <a:gd name="connsiteX10116" fmla="*/ 3960221 w 5326151"/>
                <a:gd name="connsiteY10116" fmla="*/ 1315469 h 5209198"/>
                <a:gd name="connsiteX10117" fmla="*/ 3947062 w 5326151"/>
                <a:gd name="connsiteY10117" fmla="*/ 1328722 h 5209198"/>
                <a:gd name="connsiteX10118" fmla="*/ 3808889 w 5326151"/>
                <a:gd name="connsiteY10118" fmla="*/ 1328722 h 5209198"/>
                <a:gd name="connsiteX10119" fmla="*/ 3670716 w 5326151"/>
                <a:gd name="connsiteY10119" fmla="*/ 1328722 h 5209198"/>
                <a:gd name="connsiteX10120" fmla="*/ 3532543 w 5326151"/>
                <a:gd name="connsiteY10120" fmla="*/ 1328722 h 5209198"/>
                <a:gd name="connsiteX10121" fmla="*/ 3519383 w 5326151"/>
                <a:gd name="connsiteY10121" fmla="*/ 1315469 h 5209198"/>
                <a:gd name="connsiteX10122" fmla="*/ 3519383 w 5326151"/>
                <a:gd name="connsiteY10122" fmla="*/ 1229324 h 5209198"/>
                <a:gd name="connsiteX10123" fmla="*/ 3532543 w 5326151"/>
                <a:gd name="connsiteY10123" fmla="*/ 1216071 h 5209198"/>
                <a:gd name="connsiteX10124" fmla="*/ 3657556 w 5326151"/>
                <a:gd name="connsiteY10124" fmla="*/ 1216071 h 5209198"/>
                <a:gd name="connsiteX10125" fmla="*/ 3657556 w 5326151"/>
                <a:gd name="connsiteY10125" fmla="*/ 1129927 h 5209198"/>
                <a:gd name="connsiteX10126" fmla="*/ 3670716 w 5326151"/>
                <a:gd name="connsiteY10126" fmla="*/ 1116674 h 5209198"/>
                <a:gd name="connsiteX10127" fmla="*/ 4369207 w 5326151"/>
                <a:gd name="connsiteY10127" fmla="*/ 1102030 h 5209198"/>
                <a:gd name="connsiteX10128" fmla="*/ 4361723 w 5326151"/>
                <a:gd name="connsiteY10128" fmla="*/ 1109490 h 5209198"/>
                <a:gd name="connsiteX10129" fmla="*/ 4372949 w 5326151"/>
                <a:gd name="connsiteY10129" fmla="*/ 1124410 h 5209198"/>
                <a:gd name="connsiteX10130" fmla="*/ 4380433 w 5326151"/>
                <a:gd name="connsiteY10130" fmla="*/ 1116950 h 5209198"/>
                <a:gd name="connsiteX10131" fmla="*/ 4238239 w 5326151"/>
                <a:gd name="connsiteY10131" fmla="*/ 1102030 h 5209198"/>
                <a:gd name="connsiteX10132" fmla="*/ 4227014 w 5326151"/>
                <a:gd name="connsiteY10132" fmla="*/ 1116950 h 5209198"/>
                <a:gd name="connsiteX10133" fmla="*/ 4238239 w 5326151"/>
                <a:gd name="connsiteY10133" fmla="*/ 1124410 h 5209198"/>
                <a:gd name="connsiteX10134" fmla="*/ 4245723 w 5326151"/>
                <a:gd name="connsiteY10134" fmla="*/ 1109490 h 5209198"/>
                <a:gd name="connsiteX10135" fmla="*/ 4238239 w 5326151"/>
                <a:gd name="connsiteY10135" fmla="*/ 1102030 h 5209198"/>
                <a:gd name="connsiteX10136" fmla="*/ 1422347 w 5326151"/>
                <a:gd name="connsiteY10136" fmla="*/ 1101358 h 5209198"/>
                <a:gd name="connsiteX10137" fmla="*/ 1302058 w 5326151"/>
                <a:gd name="connsiteY10137" fmla="*/ 1221800 h 5209198"/>
                <a:gd name="connsiteX10138" fmla="*/ 1345018 w 5326151"/>
                <a:gd name="connsiteY10138" fmla="*/ 1307831 h 5209198"/>
                <a:gd name="connsiteX10139" fmla="*/ 1379387 w 5326151"/>
                <a:gd name="connsiteY10139" fmla="*/ 1376655 h 5209198"/>
                <a:gd name="connsiteX10140" fmla="*/ 1387979 w 5326151"/>
                <a:gd name="connsiteY10140" fmla="*/ 1376655 h 5209198"/>
                <a:gd name="connsiteX10141" fmla="*/ 1396571 w 5326151"/>
                <a:gd name="connsiteY10141" fmla="*/ 1376655 h 5209198"/>
                <a:gd name="connsiteX10142" fmla="*/ 1370795 w 5326151"/>
                <a:gd name="connsiteY10142" fmla="*/ 1247609 h 5209198"/>
                <a:gd name="connsiteX10143" fmla="*/ 1379387 w 5326151"/>
                <a:gd name="connsiteY10143" fmla="*/ 1239006 h 5209198"/>
                <a:gd name="connsiteX10144" fmla="*/ 1387979 w 5326151"/>
                <a:gd name="connsiteY10144" fmla="*/ 1247609 h 5209198"/>
                <a:gd name="connsiteX10145" fmla="*/ 1413755 w 5326151"/>
                <a:gd name="connsiteY10145" fmla="*/ 1376655 h 5209198"/>
                <a:gd name="connsiteX10146" fmla="*/ 1439531 w 5326151"/>
                <a:gd name="connsiteY10146" fmla="*/ 1376655 h 5209198"/>
                <a:gd name="connsiteX10147" fmla="*/ 1456716 w 5326151"/>
                <a:gd name="connsiteY10147" fmla="*/ 1247609 h 5209198"/>
                <a:gd name="connsiteX10148" fmla="*/ 1473900 w 5326151"/>
                <a:gd name="connsiteY10148" fmla="*/ 1239006 h 5209198"/>
                <a:gd name="connsiteX10149" fmla="*/ 1473900 w 5326151"/>
                <a:gd name="connsiteY10149" fmla="*/ 1247609 h 5209198"/>
                <a:gd name="connsiteX10150" fmla="*/ 1456716 w 5326151"/>
                <a:gd name="connsiteY10150" fmla="*/ 1376655 h 5209198"/>
                <a:gd name="connsiteX10151" fmla="*/ 1465308 w 5326151"/>
                <a:gd name="connsiteY10151" fmla="*/ 1376655 h 5209198"/>
                <a:gd name="connsiteX10152" fmla="*/ 1473900 w 5326151"/>
                <a:gd name="connsiteY10152" fmla="*/ 1376655 h 5209198"/>
                <a:gd name="connsiteX10153" fmla="*/ 1508268 w 5326151"/>
                <a:gd name="connsiteY10153" fmla="*/ 1307831 h 5209198"/>
                <a:gd name="connsiteX10154" fmla="*/ 1542636 w 5326151"/>
                <a:gd name="connsiteY10154" fmla="*/ 1221800 h 5209198"/>
                <a:gd name="connsiteX10155" fmla="*/ 1422347 w 5326151"/>
                <a:gd name="connsiteY10155" fmla="*/ 1101358 h 5209198"/>
                <a:gd name="connsiteX10156" fmla="*/ 2526374 w 5326151"/>
                <a:gd name="connsiteY10156" fmla="*/ 1093107 h 5209198"/>
                <a:gd name="connsiteX10157" fmla="*/ 2522225 w 5326151"/>
                <a:gd name="connsiteY10157" fmla="*/ 1114812 h 5209198"/>
                <a:gd name="connsiteX10158" fmla="*/ 2534673 w 5326151"/>
                <a:gd name="connsiteY10158" fmla="*/ 1106130 h 5209198"/>
                <a:gd name="connsiteX10159" fmla="*/ 2538822 w 5326151"/>
                <a:gd name="connsiteY10159" fmla="*/ 1093107 h 5209198"/>
                <a:gd name="connsiteX10160" fmla="*/ 2526374 w 5326151"/>
                <a:gd name="connsiteY10160" fmla="*/ 1093107 h 5209198"/>
                <a:gd name="connsiteX10161" fmla="*/ 2497328 w 5326151"/>
                <a:gd name="connsiteY10161" fmla="*/ 1093107 h 5209198"/>
                <a:gd name="connsiteX10162" fmla="*/ 2493179 w 5326151"/>
                <a:gd name="connsiteY10162" fmla="*/ 1114812 h 5209198"/>
                <a:gd name="connsiteX10163" fmla="*/ 2513926 w 5326151"/>
                <a:gd name="connsiteY10163" fmla="*/ 1114812 h 5209198"/>
                <a:gd name="connsiteX10164" fmla="*/ 2518075 w 5326151"/>
                <a:gd name="connsiteY10164" fmla="*/ 1093107 h 5209198"/>
                <a:gd name="connsiteX10165" fmla="*/ 2497328 w 5326151"/>
                <a:gd name="connsiteY10165" fmla="*/ 1093107 h 5209198"/>
                <a:gd name="connsiteX10166" fmla="*/ 2464133 w 5326151"/>
                <a:gd name="connsiteY10166" fmla="*/ 1093107 h 5209198"/>
                <a:gd name="connsiteX10167" fmla="*/ 2464133 w 5326151"/>
                <a:gd name="connsiteY10167" fmla="*/ 1114812 h 5209198"/>
                <a:gd name="connsiteX10168" fmla="*/ 2484880 w 5326151"/>
                <a:gd name="connsiteY10168" fmla="*/ 1114812 h 5209198"/>
                <a:gd name="connsiteX10169" fmla="*/ 2489030 w 5326151"/>
                <a:gd name="connsiteY10169" fmla="*/ 1093107 h 5209198"/>
                <a:gd name="connsiteX10170" fmla="*/ 2464133 w 5326151"/>
                <a:gd name="connsiteY10170" fmla="*/ 1093107 h 5209198"/>
                <a:gd name="connsiteX10171" fmla="*/ 2435088 w 5326151"/>
                <a:gd name="connsiteY10171" fmla="*/ 1093107 h 5209198"/>
                <a:gd name="connsiteX10172" fmla="*/ 2435088 w 5326151"/>
                <a:gd name="connsiteY10172" fmla="*/ 1114812 h 5209198"/>
                <a:gd name="connsiteX10173" fmla="*/ 2455834 w 5326151"/>
                <a:gd name="connsiteY10173" fmla="*/ 1114812 h 5209198"/>
                <a:gd name="connsiteX10174" fmla="*/ 2455834 w 5326151"/>
                <a:gd name="connsiteY10174" fmla="*/ 1093107 h 5209198"/>
                <a:gd name="connsiteX10175" fmla="*/ 2435088 w 5326151"/>
                <a:gd name="connsiteY10175" fmla="*/ 1093107 h 5209198"/>
                <a:gd name="connsiteX10176" fmla="*/ 2401892 w 5326151"/>
                <a:gd name="connsiteY10176" fmla="*/ 1093107 h 5209198"/>
                <a:gd name="connsiteX10177" fmla="*/ 2406042 w 5326151"/>
                <a:gd name="connsiteY10177" fmla="*/ 1114812 h 5209198"/>
                <a:gd name="connsiteX10178" fmla="*/ 2426789 w 5326151"/>
                <a:gd name="connsiteY10178" fmla="*/ 1114812 h 5209198"/>
                <a:gd name="connsiteX10179" fmla="*/ 2426789 w 5326151"/>
                <a:gd name="connsiteY10179" fmla="*/ 1093107 h 5209198"/>
                <a:gd name="connsiteX10180" fmla="*/ 2401892 w 5326151"/>
                <a:gd name="connsiteY10180" fmla="*/ 1093107 h 5209198"/>
                <a:gd name="connsiteX10181" fmla="*/ 2381145 w 5326151"/>
                <a:gd name="connsiteY10181" fmla="*/ 1093107 h 5209198"/>
                <a:gd name="connsiteX10182" fmla="*/ 2385295 w 5326151"/>
                <a:gd name="connsiteY10182" fmla="*/ 1106130 h 5209198"/>
                <a:gd name="connsiteX10183" fmla="*/ 2397743 w 5326151"/>
                <a:gd name="connsiteY10183" fmla="*/ 1114812 h 5209198"/>
                <a:gd name="connsiteX10184" fmla="*/ 2393594 w 5326151"/>
                <a:gd name="connsiteY10184" fmla="*/ 1093107 h 5209198"/>
                <a:gd name="connsiteX10185" fmla="*/ 2381145 w 5326151"/>
                <a:gd name="connsiteY10185" fmla="*/ 1093107 h 5209198"/>
                <a:gd name="connsiteX10186" fmla="*/ 1628557 w 5326151"/>
                <a:gd name="connsiteY10186" fmla="*/ 1092755 h 5209198"/>
                <a:gd name="connsiteX10187" fmla="*/ 1637149 w 5326151"/>
                <a:gd name="connsiteY10187" fmla="*/ 1092755 h 5209198"/>
                <a:gd name="connsiteX10188" fmla="*/ 1637149 w 5326151"/>
                <a:gd name="connsiteY10188" fmla="*/ 1109961 h 5209198"/>
                <a:gd name="connsiteX10189" fmla="*/ 1594189 w 5326151"/>
                <a:gd name="connsiteY10189" fmla="*/ 1135770 h 5209198"/>
                <a:gd name="connsiteX10190" fmla="*/ 1585597 w 5326151"/>
                <a:gd name="connsiteY10190" fmla="*/ 1135770 h 5209198"/>
                <a:gd name="connsiteX10191" fmla="*/ 1585597 w 5326151"/>
                <a:gd name="connsiteY10191" fmla="*/ 1127167 h 5209198"/>
                <a:gd name="connsiteX10192" fmla="*/ 1585597 w 5326151"/>
                <a:gd name="connsiteY10192" fmla="*/ 1118564 h 5209198"/>
                <a:gd name="connsiteX10193" fmla="*/ 1628557 w 5326151"/>
                <a:gd name="connsiteY10193" fmla="*/ 1092755 h 5209198"/>
                <a:gd name="connsiteX10194" fmla="*/ 1207545 w 5326151"/>
                <a:gd name="connsiteY10194" fmla="*/ 1092755 h 5209198"/>
                <a:gd name="connsiteX10195" fmla="*/ 1224729 w 5326151"/>
                <a:gd name="connsiteY10195" fmla="*/ 1092755 h 5209198"/>
                <a:gd name="connsiteX10196" fmla="*/ 1267690 w 5326151"/>
                <a:gd name="connsiteY10196" fmla="*/ 1118564 h 5209198"/>
                <a:gd name="connsiteX10197" fmla="*/ 1267690 w 5326151"/>
                <a:gd name="connsiteY10197" fmla="*/ 1127167 h 5209198"/>
                <a:gd name="connsiteX10198" fmla="*/ 1259098 w 5326151"/>
                <a:gd name="connsiteY10198" fmla="*/ 1135770 h 5209198"/>
                <a:gd name="connsiteX10199" fmla="*/ 1216137 w 5326151"/>
                <a:gd name="connsiteY10199" fmla="*/ 1109961 h 5209198"/>
                <a:gd name="connsiteX10200" fmla="*/ 1207545 w 5326151"/>
                <a:gd name="connsiteY10200" fmla="*/ 1092755 h 5209198"/>
                <a:gd name="connsiteX10201" fmla="*/ 1422347 w 5326151"/>
                <a:gd name="connsiteY10201" fmla="*/ 1084151 h 5209198"/>
                <a:gd name="connsiteX10202" fmla="*/ 1559821 w 5326151"/>
                <a:gd name="connsiteY10202" fmla="*/ 1221800 h 5209198"/>
                <a:gd name="connsiteX10203" fmla="*/ 1516860 w 5326151"/>
                <a:gd name="connsiteY10203" fmla="*/ 1325037 h 5209198"/>
                <a:gd name="connsiteX10204" fmla="*/ 1491084 w 5326151"/>
                <a:gd name="connsiteY10204" fmla="*/ 1376655 h 5209198"/>
                <a:gd name="connsiteX10205" fmla="*/ 1499676 w 5326151"/>
                <a:gd name="connsiteY10205" fmla="*/ 1393861 h 5209198"/>
                <a:gd name="connsiteX10206" fmla="*/ 1491084 w 5326151"/>
                <a:gd name="connsiteY10206" fmla="*/ 1411067 h 5209198"/>
                <a:gd name="connsiteX10207" fmla="*/ 1499676 w 5326151"/>
                <a:gd name="connsiteY10207" fmla="*/ 1419670 h 5209198"/>
                <a:gd name="connsiteX10208" fmla="*/ 1491084 w 5326151"/>
                <a:gd name="connsiteY10208" fmla="*/ 1428273 h 5209198"/>
                <a:gd name="connsiteX10209" fmla="*/ 1499676 w 5326151"/>
                <a:gd name="connsiteY10209" fmla="*/ 1445479 h 5209198"/>
                <a:gd name="connsiteX10210" fmla="*/ 1491084 w 5326151"/>
                <a:gd name="connsiteY10210" fmla="*/ 1454083 h 5209198"/>
                <a:gd name="connsiteX10211" fmla="*/ 1499676 w 5326151"/>
                <a:gd name="connsiteY10211" fmla="*/ 1471289 h 5209198"/>
                <a:gd name="connsiteX10212" fmla="*/ 1473900 w 5326151"/>
                <a:gd name="connsiteY10212" fmla="*/ 1488495 h 5209198"/>
                <a:gd name="connsiteX10213" fmla="*/ 1473900 w 5326151"/>
                <a:gd name="connsiteY10213" fmla="*/ 1497098 h 5209198"/>
                <a:gd name="connsiteX10214" fmla="*/ 1439531 w 5326151"/>
                <a:gd name="connsiteY10214" fmla="*/ 1514304 h 5209198"/>
                <a:gd name="connsiteX10215" fmla="*/ 1413755 w 5326151"/>
                <a:gd name="connsiteY10215" fmla="*/ 1514304 h 5209198"/>
                <a:gd name="connsiteX10216" fmla="*/ 1370795 w 5326151"/>
                <a:gd name="connsiteY10216" fmla="*/ 1497098 h 5209198"/>
                <a:gd name="connsiteX10217" fmla="*/ 1370795 w 5326151"/>
                <a:gd name="connsiteY10217" fmla="*/ 1488495 h 5209198"/>
                <a:gd name="connsiteX10218" fmla="*/ 1353611 w 5326151"/>
                <a:gd name="connsiteY10218" fmla="*/ 1471289 h 5209198"/>
                <a:gd name="connsiteX10219" fmla="*/ 1362203 w 5326151"/>
                <a:gd name="connsiteY10219" fmla="*/ 1454083 h 5209198"/>
                <a:gd name="connsiteX10220" fmla="*/ 1353611 w 5326151"/>
                <a:gd name="connsiteY10220" fmla="*/ 1445479 h 5209198"/>
                <a:gd name="connsiteX10221" fmla="*/ 1362203 w 5326151"/>
                <a:gd name="connsiteY10221" fmla="*/ 1428273 h 5209198"/>
                <a:gd name="connsiteX10222" fmla="*/ 1353611 w 5326151"/>
                <a:gd name="connsiteY10222" fmla="*/ 1419670 h 5209198"/>
                <a:gd name="connsiteX10223" fmla="*/ 1362203 w 5326151"/>
                <a:gd name="connsiteY10223" fmla="*/ 1411067 h 5209198"/>
                <a:gd name="connsiteX10224" fmla="*/ 1353611 w 5326151"/>
                <a:gd name="connsiteY10224" fmla="*/ 1393861 h 5209198"/>
                <a:gd name="connsiteX10225" fmla="*/ 1362203 w 5326151"/>
                <a:gd name="connsiteY10225" fmla="*/ 1376655 h 5209198"/>
                <a:gd name="connsiteX10226" fmla="*/ 1327834 w 5326151"/>
                <a:gd name="connsiteY10226" fmla="*/ 1325037 h 5209198"/>
                <a:gd name="connsiteX10227" fmla="*/ 1284874 w 5326151"/>
                <a:gd name="connsiteY10227" fmla="*/ 1221800 h 5209198"/>
                <a:gd name="connsiteX10228" fmla="*/ 1422347 w 5326151"/>
                <a:gd name="connsiteY10228" fmla="*/ 1084151 h 5209198"/>
                <a:gd name="connsiteX10229" fmla="*/ 851858 w 5326151"/>
                <a:gd name="connsiteY10229" fmla="*/ 1066382 h 5209198"/>
                <a:gd name="connsiteX10230" fmla="*/ 1058249 w 5326151"/>
                <a:gd name="connsiteY10230" fmla="*/ 1066382 h 5209198"/>
                <a:gd name="connsiteX10231" fmla="*/ 1065128 w 5326151"/>
                <a:gd name="connsiteY10231" fmla="*/ 1073278 h 5209198"/>
                <a:gd name="connsiteX10232" fmla="*/ 1058249 w 5326151"/>
                <a:gd name="connsiteY10232" fmla="*/ 1080174 h 5209198"/>
                <a:gd name="connsiteX10233" fmla="*/ 851858 w 5326151"/>
                <a:gd name="connsiteY10233" fmla="*/ 1080174 h 5209198"/>
                <a:gd name="connsiteX10234" fmla="*/ 844978 w 5326151"/>
                <a:gd name="connsiteY10234" fmla="*/ 1073278 h 5209198"/>
                <a:gd name="connsiteX10235" fmla="*/ 851858 w 5326151"/>
                <a:gd name="connsiteY10235" fmla="*/ 1066382 h 5209198"/>
                <a:gd name="connsiteX10236" fmla="*/ 2534673 w 5326151"/>
                <a:gd name="connsiteY10236" fmla="*/ 1062720 h 5209198"/>
                <a:gd name="connsiteX10237" fmla="*/ 2530524 w 5326151"/>
                <a:gd name="connsiteY10237" fmla="*/ 1084425 h 5209198"/>
                <a:gd name="connsiteX10238" fmla="*/ 2542972 w 5326151"/>
                <a:gd name="connsiteY10238" fmla="*/ 1084425 h 5209198"/>
                <a:gd name="connsiteX10239" fmla="*/ 2547121 w 5326151"/>
                <a:gd name="connsiteY10239" fmla="*/ 1062720 h 5209198"/>
                <a:gd name="connsiteX10240" fmla="*/ 2534673 w 5326151"/>
                <a:gd name="connsiteY10240" fmla="*/ 1062720 h 5209198"/>
                <a:gd name="connsiteX10241" fmla="*/ 2501478 w 5326151"/>
                <a:gd name="connsiteY10241" fmla="*/ 1062720 h 5209198"/>
                <a:gd name="connsiteX10242" fmla="*/ 2497328 w 5326151"/>
                <a:gd name="connsiteY10242" fmla="*/ 1084425 h 5209198"/>
                <a:gd name="connsiteX10243" fmla="*/ 2522225 w 5326151"/>
                <a:gd name="connsiteY10243" fmla="*/ 1084425 h 5209198"/>
                <a:gd name="connsiteX10244" fmla="*/ 2526374 w 5326151"/>
                <a:gd name="connsiteY10244" fmla="*/ 1062720 h 5209198"/>
                <a:gd name="connsiteX10245" fmla="*/ 2501478 w 5326151"/>
                <a:gd name="connsiteY10245" fmla="*/ 1062720 h 5209198"/>
                <a:gd name="connsiteX10246" fmla="*/ 2464133 w 5326151"/>
                <a:gd name="connsiteY10246" fmla="*/ 1062720 h 5209198"/>
                <a:gd name="connsiteX10247" fmla="*/ 2464133 w 5326151"/>
                <a:gd name="connsiteY10247" fmla="*/ 1084425 h 5209198"/>
                <a:gd name="connsiteX10248" fmla="*/ 2489030 w 5326151"/>
                <a:gd name="connsiteY10248" fmla="*/ 1084425 h 5209198"/>
                <a:gd name="connsiteX10249" fmla="*/ 2493179 w 5326151"/>
                <a:gd name="connsiteY10249" fmla="*/ 1062720 h 5209198"/>
                <a:gd name="connsiteX10250" fmla="*/ 2464133 w 5326151"/>
                <a:gd name="connsiteY10250" fmla="*/ 1062720 h 5209198"/>
                <a:gd name="connsiteX10251" fmla="*/ 2430938 w 5326151"/>
                <a:gd name="connsiteY10251" fmla="*/ 1062720 h 5209198"/>
                <a:gd name="connsiteX10252" fmla="*/ 2435088 w 5326151"/>
                <a:gd name="connsiteY10252" fmla="*/ 1084425 h 5209198"/>
                <a:gd name="connsiteX10253" fmla="*/ 2455834 w 5326151"/>
                <a:gd name="connsiteY10253" fmla="*/ 1084425 h 5209198"/>
                <a:gd name="connsiteX10254" fmla="*/ 2455834 w 5326151"/>
                <a:gd name="connsiteY10254" fmla="*/ 1062720 h 5209198"/>
                <a:gd name="connsiteX10255" fmla="*/ 2430938 w 5326151"/>
                <a:gd name="connsiteY10255" fmla="*/ 1062720 h 5209198"/>
                <a:gd name="connsiteX10256" fmla="*/ 2397743 w 5326151"/>
                <a:gd name="connsiteY10256" fmla="*/ 1062720 h 5209198"/>
                <a:gd name="connsiteX10257" fmla="*/ 2401892 w 5326151"/>
                <a:gd name="connsiteY10257" fmla="*/ 1084425 h 5209198"/>
                <a:gd name="connsiteX10258" fmla="*/ 2426789 w 5326151"/>
                <a:gd name="connsiteY10258" fmla="*/ 1084425 h 5209198"/>
                <a:gd name="connsiteX10259" fmla="*/ 2422639 w 5326151"/>
                <a:gd name="connsiteY10259" fmla="*/ 1062720 h 5209198"/>
                <a:gd name="connsiteX10260" fmla="*/ 2368697 w 5326151"/>
                <a:gd name="connsiteY10260" fmla="*/ 1062720 h 5209198"/>
                <a:gd name="connsiteX10261" fmla="*/ 2376996 w 5326151"/>
                <a:gd name="connsiteY10261" fmla="*/ 1084425 h 5209198"/>
                <a:gd name="connsiteX10262" fmla="*/ 2393594 w 5326151"/>
                <a:gd name="connsiteY10262" fmla="*/ 1084425 h 5209198"/>
                <a:gd name="connsiteX10263" fmla="*/ 2389444 w 5326151"/>
                <a:gd name="connsiteY10263" fmla="*/ 1062720 h 5209198"/>
                <a:gd name="connsiteX10264" fmla="*/ 2368697 w 5326151"/>
                <a:gd name="connsiteY10264" fmla="*/ 1062720 h 5209198"/>
                <a:gd name="connsiteX10265" fmla="*/ 582372 w 5326151"/>
                <a:gd name="connsiteY10265" fmla="*/ 1061047 h 5209198"/>
                <a:gd name="connsiteX10266" fmla="*/ 587369 w 5326151"/>
                <a:gd name="connsiteY10266" fmla="*/ 1066197 h 5209198"/>
                <a:gd name="connsiteX10267" fmla="*/ 592365 w 5326151"/>
                <a:gd name="connsiteY10267" fmla="*/ 1071348 h 5209198"/>
                <a:gd name="connsiteX10268" fmla="*/ 602359 w 5326151"/>
                <a:gd name="connsiteY10268" fmla="*/ 1066197 h 5209198"/>
                <a:gd name="connsiteX10269" fmla="*/ 607356 w 5326151"/>
                <a:gd name="connsiteY10269" fmla="*/ 1061047 h 5209198"/>
                <a:gd name="connsiteX10270" fmla="*/ 622346 w 5326151"/>
                <a:gd name="connsiteY10270" fmla="*/ 1071348 h 5209198"/>
                <a:gd name="connsiteX10271" fmla="*/ 592365 w 5326151"/>
                <a:gd name="connsiteY10271" fmla="*/ 1086798 h 5209198"/>
                <a:gd name="connsiteX10272" fmla="*/ 562385 w 5326151"/>
                <a:gd name="connsiteY10272" fmla="*/ 1071348 h 5209198"/>
                <a:gd name="connsiteX10273" fmla="*/ 582372 w 5326151"/>
                <a:gd name="connsiteY10273" fmla="*/ 1061047 h 5209198"/>
                <a:gd name="connsiteX10274" fmla="*/ 2233577 w 5326151"/>
                <a:gd name="connsiteY10274" fmla="*/ 1058087 h 5209198"/>
                <a:gd name="connsiteX10275" fmla="*/ 2270121 w 5326151"/>
                <a:gd name="connsiteY10275" fmla="*/ 1058087 h 5209198"/>
                <a:gd name="connsiteX10276" fmla="*/ 2277429 w 5326151"/>
                <a:gd name="connsiteY10276" fmla="*/ 1065395 h 5209198"/>
                <a:gd name="connsiteX10277" fmla="*/ 2270121 w 5326151"/>
                <a:gd name="connsiteY10277" fmla="*/ 1072704 h 5209198"/>
                <a:gd name="connsiteX10278" fmla="*/ 2233577 w 5326151"/>
                <a:gd name="connsiteY10278" fmla="*/ 1072704 h 5209198"/>
                <a:gd name="connsiteX10279" fmla="*/ 2226268 w 5326151"/>
                <a:gd name="connsiteY10279" fmla="*/ 1065395 h 5209198"/>
                <a:gd name="connsiteX10280" fmla="*/ 2233577 w 5326151"/>
                <a:gd name="connsiteY10280" fmla="*/ 1058087 h 5209198"/>
                <a:gd name="connsiteX10281" fmla="*/ 1831599 w 5326151"/>
                <a:gd name="connsiteY10281" fmla="*/ 1058087 h 5209198"/>
                <a:gd name="connsiteX10282" fmla="*/ 1860834 w 5326151"/>
                <a:gd name="connsiteY10282" fmla="*/ 1058087 h 5209198"/>
                <a:gd name="connsiteX10283" fmla="*/ 1868142 w 5326151"/>
                <a:gd name="connsiteY10283" fmla="*/ 1065395 h 5209198"/>
                <a:gd name="connsiteX10284" fmla="*/ 1860834 w 5326151"/>
                <a:gd name="connsiteY10284" fmla="*/ 1072704 h 5209198"/>
                <a:gd name="connsiteX10285" fmla="*/ 1831599 w 5326151"/>
                <a:gd name="connsiteY10285" fmla="*/ 1072704 h 5209198"/>
                <a:gd name="connsiteX10286" fmla="*/ 1824290 w 5326151"/>
                <a:gd name="connsiteY10286" fmla="*/ 1065395 h 5209198"/>
                <a:gd name="connsiteX10287" fmla="*/ 1831599 w 5326151"/>
                <a:gd name="connsiteY10287" fmla="*/ 1058087 h 5209198"/>
                <a:gd name="connsiteX10288" fmla="*/ 537401 w 5326151"/>
                <a:gd name="connsiteY10288" fmla="*/ 1055897 h 5209198"/>
                <a:gd name="connsiteX10289" fmla="*/ 487433 w 5326151"/>
                <a:gd name="connsiteY10289" fmla="*/ 1086798 h 5209198"/>
                <a:gd name="connsiteX10290" fmla="*/ 592365 w 5326151"/>
                <a:gd name="connsiteY10290" fmla="*/ 1122850 h 5209198"/>
                <a:gd name="connsiteX10291" fmla="*/ 697297 w 5326151"/>
                <a:gd name="connsiteY10291" fmla="*/ 1086798 h 5209198"/>
                <a:gd name="connsiteX10292" fmla="*/ 647330 w 5326151"/>
                <a:gd name="connsiteY10292" fmla="*/ 1055897 h 5209198"/>
                <a:gd name="connsiteX10293" fmla="*/ 667317 w 5326151"/>
                <a:gd name="connsiteY10293" fmla="*/ 1076498 h 5209198"/>
                <a:gd name="connsiteX10294" fmla="*/ 592365 w 5326151"/>
                <a:gd name="connsiteY10294" fmla="*/ 1102249 h 5209198"/>
                <a:gd name="connsiteX10295" fmla="*/ 517414 w 5326151"/>
                <a:gd name="connsiteY10295" fmla="*/ 1076498 h 5209198"/>
                <a:gd name="connsiteX10296" fmla="*/ 537401 w 5326151"/>
                <a:gd name="connsiteY10296" fmla="*/ 1055897 h 5209198"/>
                <a:gd name="connsiteX10297" fmla="*/ 2109329 w 5326151"/>
                <a:gd name="connsiteY10297" fmla="*/ 1050778 h 5209198"/>
                <a:gd name="connsiteX10298" fmla="*/ 2065477 w 5326151"/>
                <a:gd name="connsiteY10298" fmla="*/ 1182334 h 5209198"/>
                <a:gd name="connsiteX10299" fmla="*/ 2182416 w 5326151"/>
                <a:gd name="connsiteY10299" fmla="*/ 1050778 h 5209198"/>
                <a:gd name="connsiteX10300" fmla="*/ 2109329 w 5326151"/>
                <a:gd name="connsiteY10300" fmla="*/ 1050778 h 5209198"/>
                <a:gd name="connsiteX10301" fmla="*/ 2007008 w 5326151"/>
                <a:gd name="connsiteY10301" fmla="*/ 1050778 h 5209198"/>
                <a:gd name="connsiteX10302" fmla="*/ 2050860 w 5326151"/>
                <a:gd name="connsiteY10302" fmla="*/ 1189643 h 5209198"/>
                <a:gd name="connsiteX10303" fmla="*/ 2094712 w 5326151"/>
                <a:gd name="connsiteY10303" fmla="*/ 1050778 h 5209198"/>
                <a:gd name="connsiteX10304" fmla="*/ 1911995 w 5326151"/>
                <a:gd name="connsiteY10304" fmla="*/ 1050778 h 5209198"/>
                <a:gd name="connsiteX10305" fmla="*/ 2028934 w 5326151"/>
                <a:gd name="connsiteY10305" fmla="*/ 1182334 h 5209198"/>
                <a:gd name="connsiteX10306" fmla="*/ 1985082 w 5326151"/>
                <a:gd name="connsiteY10306" fmla="*/ 1050778 h 5209198"/>
                <a:gd name="connsiteX10307" fmla="*/ 1911995 w 5326151"/>
                <a:gd name="connsiteY10307" fmla="*/ 1050778 h 5209198"/>
                <a:gd name="connsiteX10308" fmla="*/ 562385 w 5326151"/>
                <a:gd name="connsiteY10308" fmla="*/ 1040446 h 5209198"/>
                <a:gd name="connsiteX10309" fmla="*/ 577375 w 5326151"/>
                <a:gd name="connsiteY10309" fmla="*/ 1055897 h 5209198"/>
                <a:gd name="connsiteX10310" fmla="*/ 527408 w 5326151"/>
                <a:gd name="connsiteY10310" fmla="*/ 1076498 h 5209198"/>
                <a:gd name="connsiteX10311" fmla="*/ 592365 w 5326151"/>
                <a:gd name="connsiteY10311" fmla="*/ 1091949 h 5209198"/>
                <a:gd name="connsiteX10312" fmla="*/ 657323 w 5326151"/>
                <a:gd name="connsiteY10312" fmla="*/ 1076498 h 5209198"/>
                <a:gd name="connsiteX10313" fmla="*/ 607356 w 5326151"/>
                <a:gd name="connsiteY10313" fmla="*/ 1055897 h 5209198"/>
                <a:gd name="connsiteX10314" fmla="*/ 622346 w 5326151"/>
                <a:gd name="connsiteY10314" fmla="*/ 1040446 h 5209198"/>
                <a:gd name="connsiteX10315" fmla="*/ 707291 w 5326151"/>
                <a:gd name="connsiteY10315" fmla="*/ 1086798 h 5209198"/>
                <a:gd name="connsiteX10316" fmla="*/ 592365 w 5326151"/>
                <a:gd name="connsiteY10316" fmla="*/ 1133150 h 5209198"/>
                <a:gd name="connsiteX10317" fmla="*/ 477440 w 5326151"/>
                <a:gd name="connsiteY10317" fmla="*/ 1086798 h 5209198"/>
                <a:gd name="connsiteX10318" fmla="*/ 562385 w 5326151"/>
                <a:gd name="connsiteY10318" fmla="*/ 1040446 h 5209198"/>
                <a:gd name="connsiteX10319" fmla="*/ 844978 w 5326151"/>
                <a:gd name="connsiteY10319" fmla="*/ 1038799 h 5209198"/>
                <a:gd name="connsiteX10320" fmla="*/ 1072008 w 5326151"/>
                <a:gd name="connsiteY10320" fmla="*/ 1038799 h 5209198"/>
                <a:gd name="connsiteX10321" fmla="*/ 1078888 w 5326151"/>
                <a:gd name="connsiteY10321" fmla="*/ 1045695 h 5209198"/>
                <a:gd name="connsiteX10322" fmla="*/ 1072008 w 5326151"/>
                <a:gd name="connsiteY10322" fmla="*/ 1052591 h 5209198"/>
                <a:gd name="connsiteX10323" fmla="*/ 844978 w 5326151"/>
                <a:gd name="connsiteY10323" fmla="*/ 1052591 h 5209198"/>
                <a:gd name="connsiteX10324" fmla="*/ 838098 w 5326151"/>
                <a:gd name="connsiteY10324" fmla="*/ 1045695 h 5209198"/>
                <a:gd name="connsiteX10325" fmla="*/ 844978 w 5326151"/>
                <a:gd name="connsiteY10325" fmla="*/ 1038799 h 5209198"/>
                <a:gd name="connsiteX10326" fmla="*/ 2538822 w 5326151"/>
                <a:gd name="connsiteY10326" fmla="*/ 1032334 h 5209198"/>
                <a:gd name="connsiteX10327" fmla="*/ 2534673 w 5326151"/>
                <a:gd name="connsiteY10327" fmla="*/ 1054039 h 5209198"/>
                <a:gd name="connsiteX10328" fmla="*/ 2551271 w 5326151"/>
                <a:gd name="connsiteY10328" fmla="*/ 1054039 h 5209198"/>
                <a:gd name="connsiteX10329" fmla="*/ 2555420 w 5326151"/>
                <a:gd name="connsiteY10329" fmla="*/ 1032334 h 5209198"/>
                <a:gd name="connsiteX10330" fmla="*/ 2538822 w 5326151"/>
                <a:gd name="connsiteY10330" fmla="*/ 1032334 h 5209198"/>
                <a:gd name="connsiteX10331" fmla="*/ 2501478 w 5326151"/>
                <a:gd name="connsiteY10331" fmla="*/ 1032334 h 5209198"/>
                <a:gd name="connsiteX10332" fmla="*/ 2501478 w 5326151"/>
                <a:gd name="connsiteY10332" fmla="*/ 1054039 h 5209198"/>
                <a:gd name="connsiteX10333" fmla="*/ 2526374 w 5326151"/>
                <a:gd name="connsiteY10333" fmla="*/ 1054039 h 5209198"/>
                <a:gd name="connsiteX10334" fmla="*/ 2530524 w 5326151"/>
                <a:gd name="connsiteY10334" fmla="*/ 1032334 h 5209198"/>
                <a:gd name="connsiteX10335" fmla="*/ 2501478 w 5326151"/>
                <a:gd name="connsiteY10335" fmla="*/ 1032334 h 5209198"/>
                <a:gd name="connsiteX10336" fmla="*/ 2468283 w 5326151"/>
                <a:gd name="connsiteY10336" fmla="*/ 1032334 h 5209198"/>
                <a:gd name="connsiteX10337" fmla="*/ 2464133 w 5326151"/>
                <a:gd name="connsiteY10337" fmla="*/ 1054039 h 5209198"/>
                <a:gd name="connsiteX10338" fmla="*/ 2493179 w 5326151"/>
                <a:gd name="connsiteY10338" fmla="*/ 1054039 h 5209198"/>
                <a:gd name="connsiteX10339" fmla="*/ 2493179 w 5326151"/>
                <a:gd name="connsiteY10339" fmla="*/ 1032334 h 5209198"/>
                <a:gd name="connsiteX10340" fmla="*/ 2468283 w 5326151"/>
                <a:gd name="connsiteY10340" fmla="*/ 1032334 h 5209198"/>
                <a:gd name="connsiteX10341" fmla="*/ 2430938 w 5326151"/>
                <a:gd name="connsiteY10341" fmla="*/ 1032334 h 5209198"/>
                <a:gd name="connsiteX10342" fmla="*/ 2430938 w 5326151"/>
                <a:gd name="connsiteY10342" fmla="*/ 1054039 h 5209198"/>
                <a:gd name="connsiteX10343" fmla="*/ 2455834 w 5326151"/>
                <a:gd name="connsiteY10343" fmla="*/ 1054039 h 5209198"/>
                <a:gd name="connsiteX10344" fmla="*/ 2459984 w 5326151"/>
                <a:gd name="connsiteY10344" fmla="*/ 1032334 h 5209198"/>
                <a:gd name="connsiteX10345" fmla="*/ 2430938 w 5326151"/>
                <a:gd name="connsiteY10345" fmla="*/ 1032334 h 5209198"/>
                <a:gd name="connsiteX10346" fmla="*/ 2393594 w 5326151"/>
                <a:gd name="connsiteY10346" fmla="*/ 1032334 h 5209198"/>
                <a:gd name="connsiteX10347" fmla="*/ 2397743 w 5326151"/>
                <a:gd name="connsiteY10347" fmla="*/ 1054039 h 5209198"/>
                <a:gd name="connsiteX10348" fmla="*/ 2422639 w 5326151"/>
                <a:gd name="connsiteY10348" fmla="*/ 1054039 h 5209198"/>
                <a:gd name="connsiteX10349" fmla="*/ 2422639 w 5326151"/>
                <a:gd name="connsiteY10349" fmla="*/ 1032334 h 5209198"/>
                <a:gd name="connsiteX10350" fmla="*/ 2393594 w 5326151"/>
                <a:gd name="connsiteY10350" fmla="*/ 1032334 h 5209198"/>
                <a:gd name="connsiteX10351" fmla="*/ 2364548 w 5326151"/>
                <a:gd name="connsiteY10351" fmla="*/ 1032334 h 5209198"/>
                <a:gd name="connsiteX10352" fmla="*/ 2360398 w 5326151"/>
                <a:gd name="connsiteY10352" fmla="*/ 1036675 h 5209198"/>
                <a:gd name="connsiteX10353" fmla="*/ 2364548 w 5326151"/>
                <a:gd name="connsiteY10353" fmla="*/ 1054039 h 5209198"/>
                <a:gd name="connsiteX10354" fmla="*/ 2389444 w 5326151"/>
                <a:gd name="connsiteY10354" fmla="*/ 1054039 h 5209198"/>
                <a:gd name="connsiteX10355" fmla="*/ 2385295 w 5326151"/>
                <a:gd name="connsiteY10355" fmla="*/ 1032334 h 5209198"/>
                <a:gd name="connsiteX10356" fmla="*/ 2364548 w 5326151"/>
                <a:gd name="connsiteY10356" fmla="*/ 1032334 h 5209198"/>
                <a:gd name="connsiteX10357" fmla="*/ 547395 w 5326151"/>
                <a:gd name="connsiteY10357" fmla="*/ 1024996 h 5209198"/>
                <a:gd name="connsiteX10358" fmla="*/ 562385 w 5326151"/>
                <a:gd name="connsiteY10358" fmla="*/ 1035296 h 5209198"/>
                <a:gd name="connsiteX10359" fmla="*/ 452456 w 5326151"/>
                <a:gd name="connsiteY10359" fmla="*/ 1097099 h 5209198"/>
                <a:gd name="connsiteX10360" fmla="*/ 592365 w 5326151"/>
                <a:gd name="connsiteY10360" fmla="*/ 1158901 h 5209198"/>
                <a:gd name="connsiteX10361" fmla="*/ 737272 w 5326151"/>
                <a:gd name="connsiteY10361" fmla="*/ 1097099 h 5209198"/>
                <a:gd name="connsiteX10362" fmla="*/ 627343 w 5326151"/>
                <a:gd name="connsiteY10362" fmla="*/ 1035296 h 5209198"/>
                <a:gd name="connsiteX10363" fmla="*/ 637336 w 5326151"/>
                <a:gd name="connsiteY10363" fmla="*/ 1024996 h 5209198"/>
                <a:gd name="connsiteX10364" fmla="*/ 752262 w 5326151"/>
                <a:gd name="connsiteY10364" fmla="*/ 1097099 h 5209198"/>
                <a:gd name="connsiteX10365" fmla="*/ 592365 w 5326151"/>
                <a:gd name="connsiteY10365" fmla="*/ 1174352 h 5209198"/>
                <a:gd name="connsiteX10366" fmla="*/ 437466 w 5326151"/>
                <a:gd name="connsiteY10366" fmla="*/ 1097099 h 5209198"/>
                <a:gd name="connsiteX10367" fmla="*/ 547395 w 5326151"/>
                <a:gd name="connsiteY10367" fmla="*/ 1024996 h 5209198"/>
                <a:gd name="connsiteX10368" fmla="*/ 3382558 w 5326151"/>
                <a:gd name="connsiteY10368" fmla="*/ 1024293 h 5209198"/>
                <a:gd name="connsiteX10369" fmla="*/ 3385777 w 5326151"/>
                <a:gd name="connsiteY10369" fmla="*/ 1029121 h 5209198"/>
                <a:gd name="connsiteX10370" fmla="*/ 3424398 w 5326151"/>
                <a:gd name="connsiteY10370" fmla="*/ 1061305 h 5209198"/>
                <a:gd name="connsiteX10371" fmla="*/ 3456582 w 5326151"/>
                <a:gd name="connsiteY10371" fmla="*/ 1029121 h 5209198"/>
                <a:gd name="connsiteX10372" fmla="*/ 3459800 w 5326151"/>
                <a:gd name="connsiteY10372" fmla="*/ 1024293 h 5209198"/>
                <a:gd name="connsiteX10373" fmla="*/ 3463019 w 5326151"/>
                <a:gd name="connsiteY10373" fmla="*/ 1029121 h 5209198"/>
                <a:gd name="connsiteX10374" fmla="*/ 3463019 w 5326151"/>
                <a:gd name="connsiteY10374" fmla="*/ 1035558 h 5209198"/>
                <a:gd name="connsiteX10375" fmla="*/ 3430835 w 5326151"/>
                <a:gd name="connsiteY10375" fmla="*/ 1074179 h 5209198"/>
                <a:gd name="connsiteX10376" fmla="*/ 3463019 w 5326151"/>
                <a:gd name="connsiteY10376" fmla="*/ 1106364 h 5209198"/>
                <a:gd name="connsiteX10377" fmla="*/ 3463019 w 5326151"/>
                <a:gd name="connsiteY10377" fmla="*/ 1112801 h 5209198"/>
                <a:gd name="connsiteX10378" fmla="*/ 3463019 w 5326151"/>
                <a:gd name="connsiteY10378" fmla="*/ 1119238 h 5209198"/>
                <a:gd name="connsiteX10379" fmla="*/ 3456582 w 5326151"/>
                <a:gd name="connsiteY10379" fmla="*/ 1112801 h 5209198"/>
                <a:gd name="connsiteX10380" fmla="*/ 3424398 w 5326151"/>
                <a:gd name="connsiteY10380" fmla="*/ 1080616 h 5209198"/>
                <a:gd name="connsiteX10381" fmla="*/ 3385777 w 5326151"/>
                <a:gd name="connsiteY10381" fmla="*/ 1112801 h 5209198"/>
                <a:gd name="connsiteX10382" fmla="*/ 3385777 w 5326151"/>
                <a:gd name="connsiteY10382" fmla="*/ 1119238 h 5209198"/>
                <a:gd name="connsiteX10383" fmla="*/ 3379340 w 5326151"/>
                <a:gd name="connsiteY10383" fmla="*/ 1112801 h 5209198"/>
                <a:gd name="connsiteX10384" fmla="*/ 3379340 w 5326151"/>
                <a:gd name="connsiteY10384" fmla="*/ 1106364 h 5209198"/>
                <a:gd name="connsiteX10385" fmla="*/ 3411524 w 5326151"/>
                <a:gd name="connsiteY10385" fmla="*/ 1074179 h 5209198"/>
                <a:gd name="connsiteX10386" fmla="*/ 3379340 w 5326151"/>
                <a:gd name="connsiteY10386" fmla="*/ 1035558 h 5209198"/>
                <a:gd name="connsiteX10387" fmla="*/ 3379340 w 5326151"/>
                <a:gd name="connsiteY10387" fmla="*/ 1029121 h 5209198"/>
                <a:gd name="connsiteX10388" fmla="*/ 3382558 w 5326151"/>
                <a:gd name="connsiteY10388" fmla="*/ 1024293 h 5209198"/>
                <a:gd name="connsiteX10389" fmla="*/ 2784121 w 5326151"/>
                <a:gd name="connsiteY10389" fmla="*/ 1013401 h 5209198"/>
                <a:gd name="connsiteX10390" fmla="*/ 2770678 w 5326151"/>
                <a:gd name="connsiteY10390" fmla="*/ 1026778 h 5209198"/>
                <a:gd name="connsiteX10391" fmla="*/ 2770678 w 5326151"/>
                <a:gd name="connsiteY10391" fmla="*/ 1080283 h 5209198"/>
                <a:gd name="connsiteX10392" fmla="*/ 2784121 w 5326151"/>
                <a:gd name="connsiteY10392" fmla="*/ 1093659 h 5209198"/>
                <a:gd name="connsiteX10393" fmla="*/ 2790842 w 5326151"/>
                <a:gd name="connsiteY10393" fmla="*/ 1093659 h 5209198"/>
                <a:gd name="connsiteX10394" fmla="*/ 2844611 w 5326151"/>
                <a:gd name="connsiteY10394" fmla="*/ 1093659 h 5209198"/>
                <a:gd name="connsiteX10395" fmla="*/ 2851332 w 5326151"/>
                <a:gd name="connsiteY10395" fmla="*/ 1093659 h 5209198"/>
                <a:gd name="connsiteX10396" fmla="*/ 2864774 w 5326151"/>
                <a:gd name="connsiteY10396" fmla="*/ 1080283 h 5209198"/>
                <a:gd name="connsiteX10397" fmla="*/ 2864774 w 5326151"/>
                <a:gd name="connsiteY10397" fmla="*/ 1026778 h 5209198"/>
                <a:gd name="connsiteX10398" fmla="*/ 2851332 w 5326151"/>
                <a:gd name="connsiteY10398" fmla="*/ 1013401 h 5209198"/>
                <a:gd name="connsiteX10399" fmla="*/ 2844611 w 5326151"/>
                <a:gd name="connsiteY10399" fmla="*/ 1013401 h 5209198"/>
                <a:gd name="connsiteX10400" fmla="*/ 2824447 w 5326151"/>
                <a:gd name="connsiteY10400" fmla="*/ 1013401 h 5209198"/>
                <a:gd name="connsiteX10401" fmla="*/ 2811005 w 5326151"/>
                <a:gd name="connsiteY10401" fmla="*/ 1013401 h 5209198"/>
                <a:gd name="connsiteX10402" fmla="*/ 2784121 w 5326151"/>
                <a:gd name="connsiteY10402" fmla="*/ 1013401 h 5209198"/>
                <a:gd name="connsiteX10403" fmla="*/ 1542636 w 5326151"/>
                <a:gd name="connsiteY10403" fmla="*/ 1003498 h 5209198"/>
                <a:gd name="connsiteX10404" fmla="*/ 1551229 w 5326151"/>
                <a:gd name="connsiteY10404" fmla="*/ 1006724 h 5209198"/>
                <a:gd name="connsiteX10405" fmla="*/ 1551229 w 5326151"/>
                <a:gd name="connsiteY10405" fmla="*/ 1015327 h 5209198"/>
                <a:gd name="connsiteX10406" fmla="*/ 1525452 w 5326151"/>
                <a:gd name="connsiteY10406" fmla="*/ 1058342 h 5209198"/>
                <a:gd name="connsiteX10407" fmla="*/ 1516860 w 5326151"/>
                <a:gd name="connsiteY10407" fmla="*/ 1066945 h 5209198"/>
                <a:gd name="connsiteX10408" fmla="*/ 1508268 w 5326151"/>
                <a:gd name="connsiteY10408" fmla="*/ 1049739 h 5209198"/>
                <a:gd name="connsiteX10409" fmla="*/ 1534044 w 5326151"/>
                <a:gd name="connsiteY10409" fmla="*/ 1006724 h 5209198"/>
                <a:gd name="connsiteX10410" fmla="*/ 1542636 w 5326151"/>
                <a:gd name="connsiteY10410" fmla="*/ 1003498 h 5209198"/>
                <a:gd name="connsiteX10411" fmla="*/ 1306354 w 5326151"/>
                <a:gd name="connsiteY10411" fmla="*/ 1003498 h 5209198"/>
                <a:gd name="connsiteX10412" fmla="*/ 1310650 w 5326151"/>
                <a:gd name="connsiteY10412" fmla="*/ 1006724 h 5209198"/>
                <a:gd name="connsiteX10413" fmla="*/ 1336426 w 5326151"/>
                <a:gd name="connsiteY10413" fmla="*/ 1049739 h 5209198"/>
                <a:gd name="connsiteX10414" fmla="*/ 1336426 w 5326151"/>
                <a:gd name="connsiteY10414" fmla="*/ 1066945 h 5209198"/>
                <a:gd name="connsiteX10415" fmla="*/ 1327834 w 5326151"/>
                <a:gd name="connsiteY10415" fmla="*/ 1066945 h 5209198"/>
                <a:gd name="connsiteX10416" fmla="*/ 1319242 w 5326151"/>
                <a:gd name="connsiteY10416" fmla="*/ 1058342 h 5209198"/>
                <a:gd name="connsiteX10417" fmla="*/ 1293466 w 5326151"/>
                <a:gd name="connsiteY10417" fmla="*/ 1015327 h 5209198"/>
                <a:gd name="connsiteX10418" fmla="*/ 1302058 w 5326151"/>
                <a:gd name="connsiteY10418" fmla="*/ 1006724 h 5209198"/>
                <a:gd name="connsiteX10419" fmla="*/ 1306354 w 5326151"/>
                <a:gd name="connsiteY10419" fmla="*/ 1003498 h 5209198"/>
                <a:gd name="connsiteX10420" fmla="*/ 2160490 w 5326151"/>
                <a:gd name="connsiteY10420" fmla="*/ 999617 h 5209198"/>
                <a:gd name="connsiteX10421" fmla="*/ 2123947 w 5326151"/>
                <a:gd name="connsiteY10421" fmla="*/ 1036161 h 5209198"/>
                <a:gd name="connsiteX10422" fmla="*/ 2189725 w 5326151"/>
                <a:gd name="connsiteY10422" fmla="*/ 1036161 h 5209198"/>
                <a:gd name="connsiteX10423" fmla="*/ 2050860 w 5326151"/>
                <a:gd name="connsiteY10423" fmla="*/ 999617 h 5209198"/>
                <a:gd name="connsiteX10424" fmla="*/ 2014316 w 5326151"/>
                <a:gd name="connsiteY10424" fmla="*/ 1036161 h 5209198"/>
                <a:gd name="connsiteX10425" fmla="*/ 2087403 w 5326151"/>
                <a:gd name="connsiteY10425" fmla="*/ 1036161 h 5209198"/>
                <a:gd name="connsiteX10426" fmla="*/ 2050860 w 5326151"/>
                <a:gd name="connsiteY10426" fmla="*/ 999617 h 5209198"/>
                <a:gd name="connsiteX10427" fmla="*/ 1941229 w 5326151"/>
                <a:gd name="connsiteY10427" fmla="*/ 999617 h 5209198"/>
                <a:gd name="connsiteX10428" fmla="*/ 1911995 w 5326151"/>
                <a:gd name="connsiteY10428" fmla="*/ 1036161 h 5209198"/>
                <a:gd name="connsiteX10429" fmla="*/ 1977773 w 5326151"/>
                <a:gd name="connsiteY10429" fmla="*/ 1036161 h 5209198"/>
                <a:gd name="connsiteX10430" fmla="*/ 1941229 w 5326151"/>
                <a:gd name="connsiteY10430" fmla="*/ 999617 h 5209198"/>
                <a:gd name="connsiteX10431" fmla="*/ 2065477 w 5326151"/>
                <a:gd name="connsiteY10431" fmla="*/ 992309 h 5209198"/>
                <a:gd name="connsiteX10432" fmla="*/ 2109329 w 5326151"/>
                <a:gd name="connsiteY10432" fmla="*/ 1036161 h 5209198"/>
                <a:gd name="connsiteX10433" fmla="*/ 2145873 w 5326151"/>
                <a:gd name="connsiteY10433" fmla="*/ 992309 h 5209198"/>
                <a:gd name="connsiteX10434" fmla="*/ 2065477 w 5326151"/>
                <a:gd name="connsiteY10434" fmla="*/ 992309 h 5209198"/>
                <a:gd name="connsiteX10435" fmla="*/ 1955847 w 5326151"/>
                <a:gd name="connsiteY10435" fmla="*/ 992309 h 5209198"/>
                <a:gd name="connsiteX10436" fmla="*/ 1992390 w 5326151"/>
                <a:gd name="connsiteY10436" fmla="*/ 1036161 h 5209198"/>
                <a:gd name="connsiteX10437" fmla="*/ 2028934 w 5326151"/>
                <a:gd name="connsiteY10437" fmla="*/ 992309 h 5209198"/>
                <a:gd name="connsiteX10438" fmla="*/ 1955847 w 5326151"/>
                <a:gd name="connsiteY10438" fmla="*/ 992309 h 5209198"/>
                <a:gd name="connsiteX10439" fmla="*/ 4414110 w 5326151"/>
                <a:gd name="connsiteY10439" fmla="*/ 990126 h 5209198"/>
                <a:gd name="connsiteX10440" fmla="*/ 4414110 w 5326151"/>
                <a:gd name="connsiteY10440" fmla="*/ 1008777 h 5209198"/>
                <a:gd name="connsiteX10441" fmla="*/ 4414110 w 5326151"/>
                <a:gd name="connsiteY10441" fmla="*/ 1023697 h 5209198"/>
                <a:gd name="connsiteX10442" fmla="*/ 4421594 w 5326151"/>
                <a:gd name="connsiteY10442" fmla="*/ 1012507 h 5209198"/>
                <a:gd name="connsiteX10443" fmla="*/ 4421594 w 5326151"/>
                <a:gd name="connsiteY10443" fmla="*/ 1001317 h 5209198"/>
                <a:gd name="connsiteX10444" fmla="*/ 4414110 w 5326151"/>
                <a:gd name="connsiteY10444" fmla="*/ 990126 h 5209198"/>
                <a:gd name="connsiteX10445" fmla="*/ 4193336 w 5326151"/>
                <a:gd name="connsiteY10445" fmla="*/ 990126 h 5209198"/>
                <a:gd name="connsiteX10446" fmla="*/ 4189594 w 5326151"/>
                <a:gd name="connsiteY10446" fmla="*/ 1001317 h 5209198"/>
                <a:gd name="connsiteX10447" fmla="*/ 4189594 w 5326151"/>
                <a:gd name="connsiteY10447" fmla="*/ 1012507 h 5209198"/>
                <a:gd name="connsiteX10448" fmla="*/ 4193336 w 5326151"/>
                <a:gd name="connsiteY10448" fmla="*/ 1023697 h 5209198"/>
                <a:gd name="connsiteX10449" fmla="*/ 4193336 w 5326151"/>
                <a:gd name="connsiteY10449" fmla="*/ 1008777 h 5209198"/>
                <a:gd name="connsiteX10450" fmla="*/ 4193336 w 5326151"/>
                <a:gd name="connsiteY10450" fmla="*/ 990126 h 5209198"/>
                <a:gd name="connsiteX10451" fmla="*/ 3116511 w 5326151"/>
                <a:gd name="connsiteY10451" fmla="*/ 984834 h 5209198"/>
                <a:gd name="connsiteX10452" fmla="*/ 3140997 w 5326151"/>
                <a:gd name="connsiteY10452" fmla="*/ 1015628 h 5209198"/>
                <a:gd name="connsiteX10453" fmla="*/ 3116511 w 5326151"/>
                <a:gd name="connsiteY10453" fmla="*/ 1040263 h 5209198"/>
                <a:gd name="connsiteX10454" fmla="*/ 3085905 w 5326151"/>
                <a:gd name="connsiteY10454" fmla="*/ 1015628 h 5209198"/>
                <a:gd name="connsiteX10455" fmla="*/ 3116511 w 5326151"/>
                <a:gd name="connsiteY10455" fmla="*/ 984834 h 5209198"/>
                <a:gd name="connsiteX10456" fmla="*/ 2891659 w 5326151"/>
                <a:gd name="connsiteY10456" fmla="*/ 979960 h 5209198"/>
                <a:gd name="connsiteX10457" fmla="*/ 2898380 w 5326151"/>
                <a:gd name="connsiteY10457" fmla="*/ 986649 h 5209198"/>
                <a:gd name="connsiteX10458" fmla="*/ 2918543 w 5326151"/>
                <a:gd name="connsiteY10458" fmla="*/ 1020089 h 5209198"/>
                <a:gd name="connsiteX10459" fmla="*/ 2918543 w 5326151"/>
                <a:gd name="connsiteY10459" fmla="*/ 1026778 h 5209198"/>
                <a:gd name="connsiteX10460" fmla="*/ 2911822 w 5326151"/>
                <a:gd name="connsiteY10460" fmla="*/ 1026778 h 5209198"/>
                <a:gd name="connsiteX10461" fmla="*/ 2905101 w 5326151"/>
                <a:gd name="connsiteY10461" fmla="*/ 1026778 h 5209198"/>
                <a:gd name="connsiteX10462" fmla="*/ 2884938 w 5326151"/>
                <a:gd name="connsiteY10462" fmla="*/ 993337 h 5209198"/>
                <a:gd name="connsiteX10463" fmla="*/ 2891659 w 5326151"/>
                <a:gd name="connsiteY10463" fmla="*/ 979960 h 5209198"/>
                <a:gd name="connsiteX10464" fmla="*/ 2743794 w 5326151"/>
                <a:gd name="connsiteY10464" fmla="*/ 979960 h 5209198"/>
                <a:gd name="connsiteX10465" fmla="*/ 2750515 w 5326151"/>
                <a:gd name="connsiteY10465" fmla="*/ 993337 h 5209198"/>
                <a:gd name="connsiteX10466" fmla="*/ 2730351 w 5326151"/>
                <a:gd name="connsiteY10466" fmla="*/ 1026778 h 5209198"/>
                <a:gd name="connsiteX10467" fmla="*/ 2723630 w 5326151"/>
                <a:gd name="connsiteY10467" fmla="*/ 1026778 h 5209198"/>
                <a:gd name="connsiteX10468" fmla="*/ 2716909 w 5326151"/>
                <a:gd name="connsiteY10468" fmla="*/ 1020089 h 5209198"/>
                <a:gd name="connsiteX10469" fmla="*/ 2737073 w 5326151"/>
                <a:gd name="connsiteY10469" fmla="*/ 986649 h 5209198"/>
                <a:gd name="connsiteX10470" fmla="*/ 2743794 w 5326151"/>
                <a:gd name="connsiteY10470" fmla="*/ 979960 h 5209198"/>
                <a:gd name="connsiteX10471" fmla="*/ 3424398 w 5326151"/>
                <a:gd name="connsiteY10471" fmla="*/ 977626 h 5209198"/>
                <a:gd name="connsiteX10472" fmla="*/ 3327845 w 5326151"/>
                <a:gd name="connsiteY10472" fmla="*/ 1074179 h 5209198"/>
                <a:gd name="connsiteX10473" fmla="*/ 3424398 w 5326151"/>
                <a:gd name="connsiteY10473" fmla="*/ 1164296 h 5209198"/>
                <a:gd name="connsiteX10474" fmla="*/ 3514514 w 5326151"/>
                <a:gd name="connsiteY10474" fmla="*/ 1074179 h 5209198"/>
                <a:gd name="connsiteX10475" fmla="*/ 3424398 w 5326151"/>
                <a:gd name="connsiteY10475" fmla="*/ 977626 h 5209198"/>
                <a:gd name="connsiteX10476" fmla="*/ 2592765 w 5326151"/>
                <a:gd name="connsiteY10476" fmla="*/ 975901 h 5209198"/>
                <a:gd name="connsiteX10477" fmla="*/ 2638408 w 5326151"/>
                <a:gd name="connsiteY10477" fmla="*/ 975901 h 5209198"/>
                <a:gd name="connsiteX10478" fmla="*/ 2642557 w 5326151"/>
                <a:gd name="connsiteY10478" fmla="*/ 984583 h 5209198"/>
                <a:gd name="connsiteX10479" fmla="*/ 2638408 w 5326151"/>
                <a:gd name="connsiteY10479" fmla="*/ 988924 h 5209198"/>
                <a:gd name="connsiteX10480" fmla="*/ 2592765 w 5326151"/>
                <a:gd name="connsiteY10480" fmla="*/ 988924 h 5209198"/>
                <a:gd name="connsiteX10481" fmla="*/ 2580316 w 5326151"/>
                <a:gd name="connsiteY10481" fmla="*/ 1001947 h 5209198"/>
                <a:gd name="connsiteX10482" fmla="*/ 2572018 w 5326151"/>
                <a:gd name="connsiteY10482" fmla="*/ 1027993 h 5209198"/>
                <a:gd name="connsiteX10483" fmla="*/ 2572018 w 5326151"/>
                <a:gd name="connsiteY10483" fmla="*/ 1032334 h 5209198"/>
                <a:gd name="connsiteX10484" fmla="*/ 2547121 w 5326151"/>
                <a:gd name="connsiteY10484" fmla="*/ 1110471 h 5209198"/>
                <a:gd name="connsiteX10485" fmla="*/ 2522225 w 5326151"/>
                <a:gd name="connsiteY10485" fmla="*/ 1127835 h 5209198"/>
                <a:gd name="connsiteX10486" fmla="*/ 2397743 w 5326151"/>
                <a:gd name="connsiteY10486" fmla="*/ 1127835 h 5209198"/>
                <a:gd name="connsiteX10487" fmla="*/ 2393594 w 5326151"/>
                <a:gd name="connsiteY10487" fmla="*/ 1127835 h 5209198"/>
                <a:gd name="connsiteX10488" fmla="*/ 2393594 w 5326151"/>
                <a:gd name="connsiteY10488" fmla="*/ 1140858 h 5209198"/>
                <a:gd name="connsiteX10489" fmla="*/ 2397743 w 5326151"/>
                <a:gd name="connsiteY10489" fmla="*/ 1149540 h 5209198"/>
                <a:gd name="connsiteX10490" fmla="*/ 2538822 w 5326151"/>
                <a:gd name="connsiteY10490" fmla="*/ 1149540 h 5209198"/>
                <a:gd name="connsiteX10491" fmla="*/ 2542972 w 5326151"/>
                <a:gd name="connsiteY10491" fmla="*/ 1153881 h 5209198"/>
                <a:gd name="connsiteX10492" fmla="*/ 2538822 w 5326151"/>
                <a:gd name="connsiteY10492" fmla="*/ 1162563 h 5209198"/>
                <a:gd name="connsiteX10493" fmla="*/ 2397743 w 5326151"/>
                <a:gd name="connsiteY10493" fmla="*/ 1162563 h 5209198"/>
                <a:gd name="connsiteX10494" fmla="*/ 2381145 w 5326151"/>
                <a:gd name="connsiteY10494" fmla="*/ 1140858 h 5209198"/>
                <a:gd name="connsiteX10495" fmla="*/ 2381145 w 5326151"/>
                <a:gd name="connsiteY10495" fmla="*/ 1123494 h 5209198"/>
                <a:gd name="connsiteX10496" fmla="*/ 2381145 w 5326151"/>
                <a:gd name="connsiteY10496" fmla="*/ 1119153 h 5209198"/>
                <a:gd name="connsiteX10497" fmla="*/ 2372847 w 5326151"/>
                <a:gd name="connsiteY10497" fmla="*/ 1110471 h 5209198"/>
                <a:gd name="connsiteX10498" fmla="*/ 2347950 w 5326151"/>
                <a:gd name="connsiteY10498" fmla="*/ 1045357 h 5209198"/>
                <a:gd name="connsiteX10499" fmla="*/ 2347950 w 5326151"/>
                <a:gd name="connsiteY10499" fmla="*/ 1027993 h 5209198"/>
                <a:gd name="connsiteX10500" fmla="*/ 2364548 w 5326151"/>
                <a:gd name="connsiteY10500" fmla="*/ 1019311 h 5209198"/>
                <a:gd name="connsiteX10501" fmla="*/ 2559569 w 5326151"/>
                <a:gd name="connsiteY10501" fmla="*/ 1019311 h 5209198"/>
                <a:gd name="connsiteX10502" fmla="*/ 2567868 w 5326151"/>
                <a:gd name="connsiteY10502" fmla="*/ 997606 h 5209198"/>
                <a:gd name="connsiteX10503" fmla="*/ 2592765 w 5326151"/>
                <a:gd name="connsiteY10503" fmla="*/ 975901 h 5209198"/>
                <a:gd name="connsiteX10504" fmla="*/ 1422347 w 5326151"/>
                <a:gd name="connsiteY10504" fmla="*/ 972312 h 5209198"/>
                <a:gd name="connsiteX10505" fmla="*/ 1430939 w 5326151"/>
                <a:gd name="connsiteY10505" fmla="*/ 980915 h 5209198"/>
                <a:gd name="connsiteX10506" fmla="*/ 1430939 w 5326151"/>
                <a:gd name="connsiteY10506" fmla="*/ 1032533 h 5209198"/>
                <a:gd name="connsiteX10507" fmla="*/ 1422347 w 5326151"/>
                <a:gd name="connsiteY10507" fmla="*/ 1041136 h 5209198"/>
                <a:gd name="connsiteX10508" fmla="*/ 1413755 w 5326151"/>
                <a:gd name="connsiteY10508" fmla="*/ 1032533 h 5209198"/>
                <a:gd name="connsiteX10509" fmla="*/ 1413755 w 5326151"/>
                <a:gd name="connsiteY10509" fmla="*/ 980915 h 5209198"/>
                <a:gd name="connsiteX10510" fmla="*/ 1422347 w 5326151"/>
                <a:gd name="connsiteY10510" fmla="*/ 972312 h 5209198"/>
                <a:gd name="connsiteX10511" fmla="*/ 1933921 w 5326151"/>
                <a:gd name="connsiteY10511" fmla="*/ 970383 h 5209198"/>
                <a:gd name="connsiteX10512" fmla="*/ 2160490 w 5326151"/>
                <a:gd name="connsiteY10512" fmla="*/ 970383 h 5209198"/>
                <a:gd name="connsiteX10513" fmla="*/ 2175108 w 5326151"/>
                <a:gd name="connsiteY10513" fmla="*/ 977691 h 5209198"/>
                <a:gd name="connsiteX10514" fmla="*/ 2211651 w 5326151"/>
                <a:gd name="connsiteY10514" fmla="*/ 1036161 h 5209198"/>
                <a:gd name="connsiteX10515" fmla="*/ 2211651 w 5326151"/>
                <a:gd name="connsiteY10515" fmla="*/ 1058087 h 5209198"/>
                <a:gd name="connsiteX10516" fmla="*/ 2058168 w 5326151"/>
                <a:gd name="connsiteY10516" fmla="*/ 1226186 h 5209198"/>
                <a:gd name="connsiteX10517" fmla="*/ 2050860 w 5326151"/>
                <a:gd name="connsiteY10517" fmla="*/ 1226186 h 5209198"/>
                <a:gd name="connsiteX10518" fmla="*/ 2036242 w 5326151"/>
                <a:gd name="connsiteY10518" fmla="*/ 1226186 h 5209198"/>
                <a:gd name="connsiteX10519" fmla="*/ 1890068 w 5326151"/>
                <a:gd name="connsiteY10519" fmla="*/ 1058087 h 5209198"/>
                <a:gd name="connsiteX10520" fmla="*/ 1890068 w 5326151"/>
                <a:gd name="connsiteY10520" fmla="*/ 1036161 h 5209198"/>
                <a:gd name="connsiteX10521" fmla="*/ 1926612 w 5326151"/>
                <a:gd name="connsiteY10521" fmla="*/ 977691 h 5209198"/>
                <a:gd name="connsiteX10522" fmla="*/ 1933921 w 5326151"/>
                <a:gd name="connsiteY10522" fmla="*/ 970383 h 5209198"/>
                <a:gd name="connsiteX10523" fmla="*/ 4101113 w 5326151"/>
                <a:gd name="connsiteY10523" fmla="*/ 967166 h 5209198"/>
                <a:gd name="connsiteX10524" fmla="*/ 4087481 w 5326151"/>
                <a:gd name="connsiteY10524" fmla="*/ 981337 h 5209198"/>
                <a:gd name="connsiteX10525" fmla="*/ 4101113 w 5326151"/>
                <a:gd name="connsiteY10525" fmla="*/ 995508 h 5209198"/>
                <a:gd name="connsiteX10526" fmla="*/ 4107929 w 5326151"/>
                <a:gd name="connsiteY10526" fmla="*/ 981337 h 5209198"/>
                <a:gd name="connsiteX10527" fmla="*/ 4101113 w 5326151"/>
                <a:gd name="connsiteY10527" fmla="*/ 967166 h 5209198"/>
                <a:gd name="connsiteX10528" fmla="*/ 3917081 w 5326151"/>
                <a:gd name="connsiteY10528" fmla="*/ 967166 h 5209198"/>
                <a:gd name="connsiteX10529" fmla="*/ 3903449 w 5326151"/>
                <a:gd name="connsiteY10529" fmla="*/ 981337 h 5209198"/>
                <a:gd name="connsiteX10530" fmla="*/ 3917081 w 5326151"/>
                <a:gd name="connsiteY10530" fmla="*/ 995508 h 5209198"/>
                <a:gd name="connsiteX10531" fmla="*/ 3923897 w 5326151"/>
                <a:gd name="connsiteY10531" fmla="*/ 981337 h 5209198"/>
                <a:gd name="connsiteX10532" fmla="*/ 3917081 w 5326151"/>
                <a:gd name="connsiteY10532" fmla="*/ 967166 h 5209198"/>
                <a:gd name="connsiteX10533" fmla="*/ 3116511 w 5326151"/>
                <a:gd name="connsiteY10533" fmla="*/ 960199 h 5209198"/>
                <a:gd name="connsiteX10534" fmla="*/ 3061419 w 5326151"/>
                <a:gd name="connsiteY10534" fmla="*/ 1015628 h 5209198"/>
                <a:gd name="connsiteX10535" fmla="*/ 3116511 w 5326151"/>
                <a:gd name="connsiteY10535" fmla="*/ 1071056 h 5209198"/>
                <a:gd name="connsiteX10536" fmla="*/ 3171603 w 5326151"/>
                <a:gd name="connsiteY10536" fmla="*/ 1015628 h 5209198"/>
                <a:gd name="connsiteX10537" fmla="*/ 3116511 w 5326151"/>
                <a:gd name="connsiteY10537" fmla="*/ 960199 h 5209198"/>
                <a:gd name="connsiteX10538" fmla="*/ 3424398 w 5326151"/>
                <a:gd name="connsiteY10538" fmla="*/ 958315 h 5209198"/>
                <a:gd name="connsiteX10539" fmla="*/ 3533824 w 5326151"/>
                <a:gd name="connsiteY10539" fmla="*/ 1074179 h 5209198"/>
                <a:gd name="connsiteX10540" fmla="*/ 3424398 w 5326151"/>
                <a:gd name="connsiteY10540" fmla="*/ 1183607 h 5209198"/>
                <a:gd name="connsiteX10541" fmla="*/ 3308534 w 5326151"/>
                <a:gd name="connsiteY10541" fmla="*/ 1074179 h 5209198"/>
                <a:gd name="connsiteX10542" fmla="*/ 3424398 w 5326151"/>
                <a:gd name="connsiteY10542" fmla="*/ 958315 h 5209198"/>
                <a:gd name="connsiteX10543" fmla="*/ 4101113 w 5326151"/>
                <a:gd name="connsiteY10543" fmla="*/ 952995 h 5209198"/>
                <a:gd name="connsiteX10544" fmla="*/ 4121561 w 5326151"/>
                <a:gd name="connsiteY10544" fmla="*/ 981337 h 5209198"/>
                <a:gd name="connsiteX10545" fmla="*/ 4101113 w 5326151"/>
                <a:gd name="connsiteY10545" fmla="*/ 1009679 h 5209198"/>
                <a:gd name="connsiteX10546" fmla="*/ 4073849 w 5326151"/>
                <a:gd name="connsiteY10546" fmla="*/ 981337 h 5209198"/>
                <a:gd name="connsiteX10547" fmla="*/ 4101113 w 5326151"/>
                <a:gd name="connsiteY10547" fmla="*/ 952995 h 5209198"/>
                <a:gd name="connsiteX10548" fmla="*/ 3917081 w 5326151"/>
                <a:gd name="connsiteY10548" fmla="*/ 952995 h 5209198"/>
                <a:gd name="connsiteX10549" fmla="*/ 3937529 w 5326151"/>
                <a:gd name="connsiteY10549" fmla="*/ 981337 h 5209198"/>
                <a:gd name="connsiteX10550" fmla="*/ 3917081 w 5326151"/>
                <a:gd name="connsiteY10550" fmla="*/ 1009679 h 5209198"/>
                <a:gd name="connsiteX10551" fmla="*/ 3889817 w 5326151"/>
                <a:gd name="connsiteY10551" fmla="*/ 981337 h 5209198"/>
                <a:gd name="connsiteX10552" fmla="*/ 3917081 w 5326151"/>
                <a:gd name="connsiteY10552" fmla="*/ 952995 h 5209198"/>
                <a:gd name="connsiteX10553" fmla="*/ 3116511 w 5326151"/>
                <a:gd name="connsiteY10553" fmla="*/ 947881 h 5209198"/>
                <a:gd name="connsiteX10554" fmla="*/ 3183846 w 5326151"/>
                <a:gd name="connsiteY10554" fmla="*/ 1015628 h 5209198"/>
                <a:gd name="connsiteX10555" fmla="*/ 3116511 w 5326151"/>
                <a:gd name="connsiteY10555" fmla="*/ 1083374 h 5209198"/>
                <a:gd name="connsiteX10556" fmla="*/ 3049177 w 5326151"/>
                <a:gd name="connsiteY10556" fmla="*/ 1015628 h 5209198"/>
                <a:gd name="connsiteX10557" fmla="*/ 3116511 w 5326151"/>
                <a:gd name="connsiteY10557" fmla="*/ 947881 h 5209198"/>
                <a:gd name="connsiteX10558" fmla="*/ 2240886 w 5326151"/>
                <a:gd name="connsiteY10558" fmla="*/ 945716 h 5209198"/>
                <a:gd name="connsiteX10559" fmla="*/ 2248194 w 5326151"/>
                <a:gd name="connsiteY10559" fmla="*/ 948457 h 5209198"/>
                <a:gd name="connsiteX10560" fmla="*/ 2240886 w 5326151"/>
                <a:gd name="connsiteY10560" fmla="*/ 963074 h 5209198"/>
                <a:gd name="connsiteX10561" fmla="*/ 2218960 w 5326151"/>
                <a:gd name="connsiteY10561" fmla="*/ 977691 h 5209198"/>
                <a:gd name="connsiteX10562" fmla="*/ 2211651 w 5326151"/>
                <a:gd name="connsiteY10562" fmla="*/ 977691 h 5209198"/>
                <a:gd name="connsiteX10563" fmla="*/ 2204342 w 5326151"/>
                <a:gd name="connsiteY10563" fmla="*/ 970383 h 5209198"/>
                <a:gd name="connsiteX10564" fmla="*/ 2211651 w 5326151"/>
                <a:gd name="connsiteY10564" fmla="*/ 963074 h 5209198"/>
                <a:gd name="connsiteX10565" fmla="*/ 2233577 w 5326151"/>
                <a:gd name="connsiteY10565" fmla="*/ 948457 h 5209198"/>
                <a:gd name="connsiteX10566" fmla="*/ 2240886 w 5326151"/>
                <a:gd name="connsiteY10566" fmla="*/ 945716 h 5209198"/>
                <a:gd name="connsiteX10567" fmla="*/ 1857180 w 5326151"/>
                <a:gd name="connsiteY10567" fmla="*/ 945716 h 5209198"/>
                <a:gd name="connsiteX10568" fmla="*/ 1860834 w 5326151"/>
                <a:gd name="connsiteY10568" fmla="*/ 948457 h 5209198"/>
                <a:gd name="connsiteX10569" fmla="*/ 1890068 w 5326151"/>
                <a:gd name="connsiteY10569" fmla="*/ 963074 h 5209198"/>
                <a:gd name="connsiteX10570" fmla="*/ 1897377 w 5326151"/>
                <a:gd name="connsiteY10570" fmla="*/ 970383 h 5209198"/>
                <a:gd name="connsiteX10571" fmla="*/ 1890068 w 5326151"/>
                <a:gd name="connsiteY10571" fmla="*/ 977691 h 5209198"/>
                <a:gd name="connsiteX10572" fmla="*/ 1882760 w 5326151"/>
                <a:gd name="connsiteY10572" fmla="*/ 977691 h 5209198"/>
                <a:gd name="connsiteX10573" fmla="*/ 1853525 w 5326151"/>
                <a:gd name="connsiteY10573" fmla="*/ 963074 h 5209198"/>
                <a:gd name="connsiteX10574" fmla="*/ 1853525 w 5326151"/>
                <a:gd name="connsiteY10574" fmla="*/ 948457 h 5209198"/>
                <a:gd name="connsiteX10575" fmla="*/ 1857180 w 5326151"/>
                <a:gd name="connsiteY10575" fmla="*/ 945716 h 5209198"/>
                <a:gd name="connsiteX10576" fmla="*/ 3736512 w 5326151"/>
                <a:gd name="connsiteY10576" fmla="*/ 944385 h 5209198"/>
                <a:gd name="connsiteX10577" fmla="*/ 3743092 w 5326151"/>
                <a:gd name="connsiteY10577" fmla="*/ 944385 h 5209198"/>
                <a:gd name="connsiteX10578" fmla="*/ 3743092 w 5326151"/>
                <a:gd name="connsiteY10578" fmla="*/ 951011 h 5209198"/>
                <a:gd name="connsiteX10579" fmla="*/ 3743092 w 5326151"/>
                <a:gd name="connsiteY10579" fmla="*/ 1037156 h 5209198"/>
                <a:gd name="connsiteX10580" fmla="*/ 3762831 w 5326151"/>
                <a:gd name="connsiteY10580" fmla="*/ 1037156 h 5209198"/>
                <a:gd name="connsiteX10581" fmla="*/ 3769411 w 5326151"/>
                <a:gd name="connsiteY10581" fmla="*/ 1043782 h 5209198"/>
                <a:gd name="connsiteX10582" fmla="*/ 3762831 w 5326151"/>
                <a:gd name="connsiteY10582" fmla="*/ 1050409 h 5209198"/>
                <a:gd name="connsiteX10583" fmla="*/ 3716773 w 5326151"/>
                <a:gd name="connsiteY10583" fmla="*/ 1050409 h 5209198"/>
                <a:gd name="connsiteX10584" fmla="*/ 3710194 w 5326151"/>
                <a:gd name="connsiteY10584" fmla="*/ 1043782 h 5209198"/>
                <a:gd name="connsiteX10585" fmla="*/ 3716773 w 5326151"/>
                <a:gd name="connsiteY10585" fmla="*/ 1037156 h 5209198"/>
                <a:gd name="connsiteX10586" fmla="*/ 3729933 w 5326151"/>
                <a:gd name="connsiteY10586" fmla="*/ 1037156 h 5209198"/>
                <a:gd name="connsiteX10587" fmla="*/ 3729933 w 5326151"/>
                <a:gd name="connsiteY10587" fmla="*/ 964264 h 5209198"/>
                <a:gd name="connsiteX10588" fmla="*/ 3716773 w 5326151"/>
                <a:gd name="connsiteY10588" fmla="*/ 970891 h 5209198"/>
                <a:gd name="connsiteX10589" fmla="*/ 3710194 w 5326151"/>
                <a:gd name="connsiteY10589" fmla="*/ 970891 h 5209198"/>
                <a:gd name="connsiteX10590" fmla="*/ 3710194 w 5326151"/>
                <a:gd name="connsiteY10590" fmla="*/ 964264 h 5209198"/>
                <a:gd name="connsiteX10591" fmla="*/ 3736512 w 5326151"/>
                <a:gd name="connsiteY10591" fmla="*/ 944385 h 5209198"/>
                <a:gd name="connsiteX10592" fmla="*/ 4298110 w 5326151"/>
                <a:gd name="connsiteY10592" fmla="*/ 930445 h 5209198"/>
                <a:gd name="connsiteX10593" fmla="*/ 4309336 w 5326151"/>
                <a:gd name="connsiteY10593" fmla="*/ 930445 h 5209198"/>
                <a:gd name="connsiteX10594" fmla="*/ 4309336 w 5326151"/>
                <a:gd name="connsiteY10594" fmla="*/ 990126 h 5209198"/>
                <a:gd name="connsiteX10595" fmla="*/ 4316820 w 5326151"/>
                <a:gd name="connsiteY10595" fmla="*/ 1001317 h 5209198"/>
                <a:gd name="connsiteX10596" fmla="*/ 4365465 w 5326151"/>
                <a:gd name="connsiteY10596" fmla="*/ 1001317 h 5209198"/>
                <a:gd name="connsiteX10597" fmla="*/ 4365465 w 5326151"/>
                <a:gd name="connsiteY10597" fmla="*/ 1012507 h 5209198"/>
                <a:gd name="connsiteX10598" fmla="*/ 4316820 w 5326151"/>
                <a:gd name="connsiteY10598" fmla="*/ 1012507 h 5209198"/>
                <a:gd name="connsiteX10599" fmla="*/ 4301852 w 5326151"/>
                <a:gd name="connsiteY10599" fmla="*/ 1019967 h 5209198"/>
                <a:gd name="connsiteX10600" fmla="*/ 4286885 w 5326151"/>
                <a:gd name="connsiteY10600" fmla="*/ 1005047 h 5209198"/>
                <a:gd name="connsiteX10601" fmla="*/ 4298110 w 5326151"/>
                <a:gd name="connsiteY10601" fmla="*/ 990126 h 5209198"/>
                <a:gd name="connsiteX10602" fmla="*/ 4298110 w 5326151"/>
                <a:gd name="connsiteY10602" fmla="*/ 930445 h 5209198"/>
                <a:gd name="connsiteX10603" fmla="*/ 2952149 w 5326151"/>
                <a:gd name="connsiteY10603" fmla="*/ 926455 h 5209198"/>
                <a:gd name="connsiteX10604" fmla="*/ 2985755 w 5326151"/>
                <a:gd name="connsiteY10604" fmla="*/ 946520 h 5209198"/>
                <a:gd name="connsiteX10605" fmla="*/ 2985755 w 5326151"/>
                <a:gd name="connsiteY10605" fmla="*/ 953208 h 5209198"/>
                <a:gd name="connsiteX10606" fmla="*/ 2979034 w 5326151"/>
                <a:gd name="connsiteY10606" fmla="*/ 959896 h 5209198"/>
                <a:gd name="connsiteX10607" fmla="*/ 2945428 w 5326151"/>
                <a:gd name="connsiteY10607" fmla="*/ 939831 h 5209198"/>
                <a:gd name="connsiteX10608" fmla="*/ 2938707 w 5326151"/>
                <a:gd name="connsiteY10608" fmla="*/ 933143 h 5209198"/>
                <a:gd name="connsiteX10609" fmla="*/ 2952149 w 5326151"/>
                <a:gd name="connsiteY10609" fmla="*/ 926455 h 5209198"/>
                <a:gd name="connsiteX10610" fmla="*/ 2683303 w 5326151"/>
                <a:gd name="connsiteY10610" fmla="*/ 926455 h 5209198"/>
                <a:gd name="connsiteX10611" fmla="*/ 2696746 w 5326151"/>
                <a:gd name="connsiteY10611" fmla="*/ 933143 h 5209198"/>
                <a:gd name="connsiteX10612" fmla="*/ 2690025 w 5326151"/>
                <a:gd name="connsiteY10612" fmla="*/ 939831 h 5209198"/>
                <a:gd name="connsiteX10613" fmla="*/ 2656419 w 5326151"/>
                <a:gd name="connsiteY10613" fmla="*/ 959896 h 5209198"/>
                <a:gd name="connsiteX10614" fmla="*/ 2649698 w 5326151"/>
                <a:gd name="connsiteY10614" fmla="*/ 953208 h 5209198"/>
                <a:gd name="connsiteX10615" fmla="*/ 2649698 w 5326151"/>
                <a:gd name="connsiteY10615" fmla="*/ 946520 h 5209198"/>
                <a:gd name="connsiteX10616" fmla="*/ 2683303 w 5326151"/>
                <a:gd name="connsiteY10616" fmla="*/ 926455 h 5209198"/>
                <a:gd name="connsiteX10617" fmla="*/ 3736512 w 5326151"/>
                <a:gd name="connsiteY10617" fmla="*/ 924505 h 5209198"/>
                <a:gd name="connsiteX10618" fmla="*/ 3670716 w 5326151"/>
                <a:gd name="connsiteY10618" fmla="*/ 997397 h 5209198"/>
                <a:gd name="connsiteX10619" fmla="*/ 3736512 w 5326151"/>
                <a:gd name="connsiteY10619" fmla="*/ 1070288 h 5209198"/>
                <a:gd name="connsiteX10620" fmla="*/ 3808889 w 5326151"/>
                <a:gd name="connsiteY10620" fmla="*/ 997397 h 5209198"/>
                <a:gd name="connsiteX10621" fmla="*/ 3736512 w 5326151"/>
                <a:gd name="connsiteY10621" fmla="*/ 924505 h 5209198"/>
                <a:gd name="connsiteX10622" fmla="*/ 4305594 w 5326151"/>
                <a:gd name="connsiteY10622" fmla="*/ 922984 h 5209198"/>
                <a:gd name="connsiteX10623" fmla="*/ 4219530 w 5326151"/>
                <a:gd name="connsiteY10623" fmla="*/ 1008777 h 5209198"/>
                <a:gd name="connsiteX10624" fmla="*/ 4305594 w 5326151"/>
                <a:gd name="connsiteY10624" fmla="*/ 1094569 h 5209198"/>
                <a:gd name="connsiteX10625" fmla="*/ 4391659 w 5326151"/>
                <a:gd name="connsiteY10625" fmla="*/ 1008777 h 5209198"/>
                <a:gd name="connsiteX10626" fmla="*/ 4305594 w 5326151"/>
                <a:gd name="connsiteY10626" fmla="*/ 922984 h 5209198"/>
                <a:gd name="connsiteX10627" fmla="*/ 4305594 w 5326151"/>
                <a:gd name="connsiteY10627" fmla="*/ 915524 h 5209198"/>
                <a:gd name="connsiteX10628" fmla="*/ 4395401 w 5326151"/>
                <a:gd name="connsiteY10628" fmla="*/ 1008777 h 5209198"/>
                <a:gd name="connsiteX10629" fmla="*/ 4305594 w 5326151"/>
                <a:gd name="connsiteY10629" fmla="*/ 1098300 h 5209198"/>
                <a:gd name="connsiteX10630" fmla="*/ 4212046 w 5326151"/>
                <a:gd name="connsiteY10630" fmla="*/ 1008777 h 5209198"/>
                <a:gd name="connsiteX10631" fmla="*/ 4305594 w 5326151"/>
                <a:gd name="connsiteY10631" fmla="*/ 915524 h 5209198"/>
                <a:gd name="connsiteX10632" fmla="*/ 4305594 w 5326151"/>
                <a:gd name="connsiteY10632" fmla="*/ 908064 h 5209198"/>
                <a:gd name="connsiteX10633" fmla="*/ 4204562 w 5326151"/>
                <a:gd name="connsiteY10633" fmla="*/ 1008777 h 5209198"/>
                <a:gd name="connsiteX10634" fmla="*/ 4305594 w 5326151"/>
                <a:gd name="connsiteY10634" fmla="*/ 1109490 h 5209198"/>
                <a:gd name="connsiteX10635" fmla="*/ 4406627 w 5326151"/>
                <a:gd name="connsiteY10635" fmla="*/ 1008777 h 5209198"/>
                <a:gd name="connsiteX10636" fmla="*/ 4305594 w 5326151"/>
                <a:gd name="connsiteY10636" fmla="*/ 908064 h 5209198"/>
                <a:gd name="connsiteX10637" fmla="*/ 3736512 w 5326151"/>
                <a:gd name="connsiteY10637" fmla="*/ 904626 h 5209198"/>
                <a:gd name="connsiteX10638" fmla="*/ 3828628 w 5326151"/>
                <a:gd name="connsiteY10638" fmla="*/ 997397 h 5209198"/>
                <a:gd name="connsiteX10639" fmla="*/ 3736512 w 5326151"/>
                <a:gd name="connsiteY10639" fmla="*/ 1090168 h 5209198"/>
                <a:gd name="connsiteX10640" fmla="*/ 3650977 w 5326151"/>
                <a:gd name="connsiteY10640" fmla="*/ 997397 h 5209198"/>
                <a:gd name="connsiteX10641" fmla="*/ 3736512 w 5326151"/>
                <a:gd name="connsiteY10641" fmla="*/ 904626 h 5209198"/>
                <a:gd name="connsiteX10642" fmla="*/ 4357981 w 5326151"/>
                <a:gd name="connsiteY10642" fmla="*/ 900604 h 5209198"/>
                <a:gd name="connsiteX10643" fmla="*/ 4384175 w 5326151"/>
                <a:gd name="connsiteY10643" fmla="*/ 919254 h 5209198"/>
                <a:gd name="connsiteX10644" fmla="*/ 4380433 w 5326151"/>
                <a:gd name="connsiteY10644" fmla="*/ 908064 h 5209198"/>
                <a:gd name="connsiteX10645" fmla="*/ 4369207 w 5326151"/>
                <a:gd name="connsiteY10645" fmla="*/ 900604 h 5209198"/>
                <a:gd name="connsiteX10646" fmla="*/ 4357981 w 5326151"/>
                <a:gd name="connsiteY10646" fmla="*/ 900604 h 5209198"/>
                <a:gd name="connsiteX10647" fmla="*/ 3092026 w 5326151"/>
                <a:gd name="connsiteY10647" fmla="*/ 898612 h 5209198"/>
                <a:gd name="connsiteX10648" fmla="*/ 3073662 w 5326151"/>
                <a:gd name="connsiteY10648" fmla="*/ 904770 h 5209198"/>
                <a:gd name="connsiteX10649" fmla="*/ 3061419 w 5326151"/>
                <a:gd name="connsiteY10649" fmla="*/ 935564 h 5209198"/>
                <a:gd name="connsiteX10650" fmla="*/ 3030813 w 5326151"/>
                <a:gd name="connsiteY10650" fmla="*/ 935564 h 5209198"/>
                <a:gd name="connsiteX10651" fmla="*/ 3018570 w 5326151"/>
                <a:gd name="connsiteY10651" fmla="*/ 954040 h 5209198"/>
                <a:gd name="connsiteX10652" fmla="*/ 3024692 w 5326151"/>
                <a:gd name="connsiteY10652" fmla="*/ 984834 h 5209198"/>
                <a:gd name="connsiteX10653" fmla="*/ 3000206 w 5326151"/>
                <a:gd name="connsiteY10653" fmla="*/ 1003310 h 5209198"/>
                <a:gd name="connsiteX10654" fmla="*/ 3000206 w 5326151"/>
                <a:gd name="connsiteY10654" fmla="*/ 1015628 h 5209198"/>
                <a:gd name="connsiteX10655" fmla="*/ 3000206 w 5326151"/>
                <a:gd name="connsiteY10655" fmla="*/ 1021786 h 5209198"/>
                <a:gd name="connsiteX10656" fmla="*/ 3024692 w 5326151"/>
                <a:gd name="connsiteY10656" fmla="*/ 1046421 h 5209198"/>
                <a:gd name="connsiteX10657" fmla="*/ 3018570 w 5326151"/>
                <a:gd name="connsiteY10657" fmla="*/ 1077215 h 5209198"/>
                <a:gd name="connsiteX10658" fmla="*/ 3030813 w 5326151"/>
                <a:gd name="connsiteY10658" fmla="*/ 1089532 h 5209198"/>
                <a:gd name="connsiteX10659" fmla="*/ 3061419 w 5326151"/>
                <a:gd name="connsiteY10659" fmla="*/ 1089532 h 5209198"/>
                <a:gd name="connsiteX10660" fmla="*/ 3073662 w 5326151"/>
                <a:gd name="connsiteY10660" fmla="*/ 1120326 h 5209198"/>
                <a:gd name="connsiteX10661" fmla="*/ 3092026 w 5326151"/>
                <a:gd name="connsiteY10661" fmla="*/ 1126485 h 5209198"/>
                <a:gd name="connsiteX10662" fmla="*/ 3116511 w 5326151"/>
                <a:gd name="connsiteY10662" fmla="*/ 1108009 h 5209198"/>
                <a:gd name="connsiteX10663" fmla="*/ 3140997 w 5326151"/>
                <a:gd name="connsiteY10663" fmla="*/ 1126485 h 5209198"/>
                <a:gd name="connsiteX10664" fmla="*/ 3159361 w 5326151"/>
                <a:gd name="connsiteY10664" fmla="*/ 1120326 h 5209198"/>
                <a:gd name="connsiteX10665" fmla="*/ 3171603 w 5326151"/>
                <a:gd name="connsiteY10665" fmla="*/ 1089532 h 5209198"/>
                <a:gd name="connsiteX10666" fmla="*/ 3202210 w 5326151"/>
                <a:gd name="connsiteY10666" fmla="*/ 1089532 h 5209198"/>
                <a:gd name="connsiteX10667" fmla="*/ 3214453 w 5326151"/>
                <a:gd name="connsiteY10667" fmla="*/ 1077215 h 5209198"/>
                <a:gd name="connsiteX10668" fmla="*/ 3208331 w 5326151"/>
                <a:gd name="connsiteY10668" fmla="*/ 1046421 h 5209198"/>
                <a:gd name="connsiteX10669" fmla="*/ 3232816 w 5326151"/>
                <a:gd name="connsiteY10669" fmla="*/ 1021786 h 5209198"/>
                <a:gd name="connsiteX10670" fmla="*/ 3232816 w 5326151"/>
                <a:gd name="connsiteY10670" fmla="*/ 1015628 h 5209198"/>
                <a:gd name="connsiteX10671" fmla="*/ 3232816 w 5326151"/>
                <a:gd name="connsiteY10671" fmla="*/ 1003310 h 5209198"/>
                <a:gd name="connsiteX10672" fmla="*/ 3208331 w 5326151"/>
                <a:gd name="connsiteY10672" fmla="*/ 984834 h 5209198"/>
                <a:gd name="connsiteX10673" fmla="*/ 3214453 w 5326151"/>
                <a:gd name="connsiteY10673" fmla="*/ 954040 h 5209198"/>
                <a:gd name="connsiteX10674" fmla="*/ 3202210 w 5326151"/>
                <a:gd name="connsiteY10674" fmla="*/ 935564 h 5209198"/>
                <a:gd name="connsiteX10675" fmla="*/ 3171603 w 5326151"/>
                <a:gd name="connsiteY10675" fmla="*/ 935564 h 5209198"/>
                <a:gd name="connsiteX10676" fmla="*/ 3159361 w 5326151"/>
                <a:gd name="connsiteY10676" fmla="*/ 904770 h 5209198"/>
                <a:gd name="connsiteX10677" fmla="*/ 3140997 w 5326151"/>
                <a:gd name="connsiteY10677" fmla="*/ 898612 h 5209198"/>
                <a:gd name="connsiteX10678" fmla="*/ 3116511 w 5326151"/>
                <a:gd name="connsiteY10678" fmla="*/ 917088 h 5209198"/>
                <a:gd name="connsiteX10679" fmla="*/ 3092026 w 5326151"/>
                <a:gd name="connsiteY10679" fmla="*/ 898612 h 5209198"/>
                <a:gd name="connsiteX10680" fmla="*/ 4245723 w 5326151"/>
                <a:gd name="connsiteY10680" fmla="*/ 896874 h 5209198"/>
                <a:gd name="connsiteX10681" fmla="*/ 4238239 w 5326151"/>
                <a:gd name="connsiteY10681" fmla="*/ 900604 h 5209198"/>
                <a:gd name="connsiteX10682" fmla="*/ 4227014 w 5326151"/>
                <a:gd name="connsiteY10682" fmla="*/ 908064 h 5209198"/>
                <a:gd name="connsiteX10683" fmla="*/ 4223272 w 5326151"/>
                <a:gd name="connsiteY10683" fmla="*/ 919254 h 5209198"/>
                <a:gd name="connsiteX10684" fmla="*/ 4253207 w 5326151"/>
                <a:gd name="connsiteY10684" fmla="*/ 900604 h 5209198"/>
                <a:gd name="connsiteX10685" fmla="*/ 4245723 w 5326151"/>
                <a:gd name="connsiteY10685" fmla="*/ 896874 h 5209198"/>
                <a:gd name="connsiteX10686" fmla="*/ 4250401 w 5326151"/>
                <a:gd name="connsiteY10686" fmla="*/ 892677 h 5209198"/>
                <a:gd name="connsiteX10687" fmla="*/ 4260691 w 5326151"/>
                <a:gd name="connsiteY10687" fmla="*/ 900604 h 5209198"/>
                <a:gd name="connsiteX10688" fmla="*/ 4245723 w 5326151"/>
                <a:gd name="connsiteY10688" fmla="*/ 911794 h 5209198"/>
                <a:gd name="connsiteX10689" fmla="*/ 4245723 w 5326151"/>
                <a:gd name="connsiteY10689" fmla="*/ 915524 h 5209198"/>
                <a:gd name="connsiteX10690" fmla="*/ 4305594 w 5326151"/>
                <a:gd name="connsiteY10690" fmla="*/ 896874 h 5209198"/>
                <a:gd name="connsiteX10691" fmla="*/ 4365465 w 5326151"/>
                <a:gd name="connsiteY10691" fmla="*/ 915524 h 5209198"/>
                <a:gd name="connsiteX10692" fmla="*/ 4365465 w 5326151"/>
                <a:gd name="connsiteY10692" fmla="*/ 911794 h 5209198"/>
                <a:gd name="connsiteX10693" fmla="*/ 4346756 w 5326151"/>
                <a:gd name="connsiteY10693" fmla="*/ 900604 h 5209198"/>
                <a:gd name="connsiteX10694" fmla="*/ 4350498 w 5326151"/>
                <a:gd name="connsiteY10694" fmla="*/ 900604 h 5209198"/>
                <a:gd name="connsiteX10695" fmla="*/ 4360320 w 5326151"/>
                <a:gd name="connsiteY10695" fmla="*/ 892677 h 5209198"/>
                <a:gd name="connsiteX10696" fmla="*/ 4372949 w 5326151"/>
                <a:gd name="connsiteY10696" fmla="*/ 893144 h 5209198"/>
                <a:gd name="connsiteX10697" fmla="*/ 4384175 w 5326151"/>
                <a:gd name="connsiteY10697" fmla="*/ 900604 h 5209198"/>
                <a:gd name="connsiteX10698" fmla="*/ 4387917 w 5326151"/>
                <a:gd name="connsiteY10698" fmla="*/ 926715 h 5209198"/>
                <a:gd name="connsiteX10699" fmla="*/ 4369207 w 5326151"/>
                <a:gd name="connsiteY10699" fmla="*/ 915524 h 5209198"/>
                <a:gd name="connsiteX10700" fmla="*/ 4369207 w 5326151"/>
                <a:gd name="connsiteY10700" fmla="*/ 919254 h 5209198"/>
                <a:gd name="connsiteX10701" fmla="*/ 4414110 w 5326151"/>
                <a:gd name="connsiteY10701" fmla="*/ 982666 h 5209198"/>
                <a:gd name="connsiteX10702" fmla="*/ 4429078 w 5326151"/>
                <a:gd name="connsiteY10702" fmla="*/ 1001317 h 5209198"/>
                <a:gd name="connsiteX10703" fmla="*/ 4429078 w 5326151"/>
                <a:gd name="connsiteY10703" fmla="*/ 1012507 h 5209198"/>
                <a:gd name="connsiteX10704" fmla="*/ 4414110 w 5326151"/>
                <a:gd name="connsiteY10704" fmla="*/ 1031158 h 5209198"/>
                <a:gd name="connsiteX10705" fmla="*/ 4372949 w 5326151"/>
                <a:gd name="connsiteY10705" fmla="*/ 1094569 h 5209198"/>
                <a:gd name="connsiteX10706" fmla="*/ 4391659 w 5326151"/>
                <a:gd name="connsiteY10706" fmla="*/ 1120680 h 5209198"/>
                <a:gd name="connsiteX10707" fmla="*/ 4387917 w 5326151"/>
                <a:gd name="connsiteY10707" fmla="*/ 1124410 h 5209198"/>
                <a:gd name="connsiteX10708" fmla="*/ 4395401 w 5326151"/>
                <a:gd name="connsiteY10708" fmla="*/ 1135601 h 5209198"/>
                <a:gd name="connsiteX10709" fmla="*/ 4384175 w 5326151"/>
                <a:gd name="connsiteY10709" fmla="*/ 1143061 h 5209198"/>
                <a:gd name="connsiteX10710" fmla="*/ 4376691 w 5326151"/>
                <a:gd name="connsiteY10710" fmla="*/ 1131871 h 5209198"/>
                <a:gd name="connsiteX10711" fmla="*/ 4369207 w 5326151"/>
                <a:gd name="connsiteY10711" fmla="*/ 1131871 h 5209198"/>
                <a:gd name="connsiteX10712" fmla="*/ 4354239 w 5326151"/>
                <a:gd name="connsiteY10712" fmla="*/ 1105760 h 5209198"/>
                <a:gd name="connsiteX10713" fmla="*/ 4305594 w 5326151"/>
                <a:gd name="connsiteY10713" fmla="*/ 1116950 h 5209198"/>
                <a:gd name="connsiteX10714" fmla="*/ 4256949 w 5326151"/>
                <a:gd name="connsiteY10714" fmla="*/ 1105760 h 5209198"/>
                <a:gd name="connsiteX10715" fmla="*/ 4238239 w 5326151"/>
                <a:gd name="connsiteY10715" fmla="*/ 1131871 h 5209198"/>
                <a:gd name="connsiteX10716" fmla="*/ 4234497 w 5326151"/>
                <a:gd name="connsiteY10716" fmla="*/ 1131871 h 5209198"/>
                <a:gd name="connsiteX10717" fmla="*/ 4227014 w 5326151"/>
                <a:gd name="connsiteY10717" fmla="*/ 1143061 h 5209198"/>
                <a:gd name="connsiteX10718" fmla="*/ 4215788 w 5326151"/>
                <a:gd name="connsiteY10718" fmla="*/ 1135601 h 5209198"/>
                <a:gd name="connsiteX10719" fmla="*/ 4223272 w 5326151"/>
                <a:gd name="connsiteY10719" fmla="*/ 1124410 h 5209198"/>
                <a:gd name="connsiteX10720" fmla="*/ 4219530 w 5326151"/>
                <a:gd name="connsiteY10720" fmla="*/ 1120680 h 5209198"/>
                <a:gd name="connsiteX10721" fmla="*/ 4234497 w 5326151"/>
                <a:gd name="connsiteY10721" fmla="*/ 1094569 h 5209198"/>
                <a:gd name="connsiteX10722" fmla="*/ 4197078 w 5326151"/>
                <a:gd name="connsiteY10722" fmla="*/ 1031158 h 5209198"/>
                <a:gd name="connsiteX10723" fmla="*/ 4182110 w 5326151"/>
                <a:gd name="connsiteY10723" fmla="*/ 1012507 h 5209198"/>
                <a:gd name="connsiteX10724" fmla="*/ 4182110 w 5326151"/>
                <a:gd name="connsiteY10724" fmla="*/ 1001317 h 5209198"/>
                <a:gd name="connsiteX10725" fmla="*/ 4197078 w 5326151"/>
                <a:gd name="connsiteY10725" fmla="*/ 982666 h 5209198"/>
                <a:gd name="connsiteX10726" fmla="*/ 4238239 w 5326151"/>
                <a:gd name="connsiteY10726" fmla="*/ 919254 h 5209198"/>
                <a:gd name="connsiteX10727" fmla="*/ 4238239 w 5326151"/>
                <a:gd name="connsiteY10727" fmla="*/ 915524 h 5209198"/>
                <a:gd name="connsiteX10728" fmla="*/ 4223272 w 5326151"/>
                <a:gd name="connsiteY10728" fmla="*/ 926715 h 5209198"/>
                <a:gd name="connsiteX10729" fmla="*/ 4219530 w 5326151"/>
                <a:gd name="connsiteY10729" fmla="*/ 926715 h 5209198"/>
                <a:gd name="connsiteX10730" fmla="*/ 4223272 w 5326151"/>
                <a:gd name="connsiteY10730" fmla="*/ 900604 h 5209198"/>
                <a:gd name="connsiteX10731" fmla="*/ 4234497 w 5326151"/>
                <a:gd name="connsiteY10731" fmla="*/ 893144 h 5209198"/>
                <a:gd name="connsiteX10732" fmla="*/ 4250401 w 5326151"/>
                <a:gd name="connsiteY10732" fmla="*/ 892677 h 5209198"/>
                <a:gd name="connsiteX10733" fmla="*/ 1175203 w 5326151"/>
                <a:gd name="connsiteY10733" fmla="*/ 887089 h 5209198"/>
                <a:gd name="connsiteX10734" fmla="*/ 1250880 w 5326151"/>
                <a:gd name="connsiteY10734" fmla="*/ 887089 h 5209198"/>
                <a:gd name="connsiteX10735" fmla="*/ 1257760 w 5326151"/>
                <a:gd name="connsiteY10735" fmla="*/ 893985 h 5209198"/>
                <a:gd name="connsiteX10736" fmla="*/ 1250880 w 5326151"/>
                <a:gd name="connsiteY10736" fmla="*/ 907777 h 5209198"/>
                <a:gd name="connsiteX10737" fmla="*/ 1175203 w 5326151"/>
                <a:gd name="connsiteY10737" fmla="*/ 907777 h 5209198"/>
                <a:gd name="connsiteX10738" fmla="*/ 1154564 w 5326151"/>
                <a:gd name="connsiteY10738" fmla="*/ 921569 h 5209198"/>
                <a:gd name="connsiteX10739" fmla="*/ 1099527 w 5326151"/>
                <a:gd name="connsiteY10739" fmla="*/ 1087070 h 5209198"/>
                <a:gd name="connsiteX10740" fmla="*/ 1065128 w 5326151"/>
                <a:gd name="connsiteY10740" fmla="*/ 1114654 h 5209198"/>
                <a:gd name="connsiteX10741" fmla="*/ 858737 w 5326151"/>
                <a:gd name="connsiteY10741" fmla="*/ 1114654 h 5209198"/>
                <a:gd name="connsiteX10742" fmla="*/ 844978 w 5326151"/>
                <a:gd name="connsiteY10742" fmla="*/ 1114654 h 5209198"/>
                <a:gd name="connsiteX10743" fmla="*/ 844978 w 5326151"/>
                <a:gd name="connsiteY10743" fmla="*/ 1128445 h 5209198"/>
                <a:gd name="connsiteX10744" fmla="*/ 858737 w 5326151"/>
                <a:gd name="connsiteY10744" fmla="*/ 1135341 h 5209198"/>
                <a:gd name="connsiteX10745" fmla="*/ 1085767 w 5326151"/>
                <a:gd name="connsiteY10745" fmla="*/ 1135341 h 5209198"/>
                <a:gd name="connsiteX10746" fmla="*/ 1092647 w 5326151"/>
                <a:gd name="connsiteY10746" fmla="*/ 1149133 h 5209198"/>
                <a:gd name="connsiteX10747" fmla="*/ 1085767 w 5326151"/>
                <a:gd name="connsiteY10747" fmla="*/ 1156029 h 5209198"/>
                <a:gd name="connsiteX10748" fmla="*/ 858737 w 5326151"/>
                <a:gd name="connsiteY10748" fmla="*/ 1156029 h 5209198"/>
                <a:gd name="connsiteX10749" fmla="*/ 824339 w 5326151"/>
                <a:gd name="connsiteY10749" fmla="*/ 1128445 h 5209198"/>
                <a:gd name="connsiteX10750" fmla="*/ 824339 w 5326151"/>
                <a:gd name="connsiteY10750" fmla="*/ 1107758 h 5209198"/>
                <a:gd name="connsiteX10751" fmla="*/ 824339 w 5326151"/>
                <a:gd name="connsiteY10751" fmla="*/ 1100862 h 5209198"/>
                <a:gd name="connsiteX10752" fmla="*/ 817459 w 5326151"/>
                <a:gd name="connsiteY10752" fmla="*/ 1087070 h 5209198"/>
                <a:gd name="connsiteX10753" fmla="*/ 762422 w 5326151"/>
                <a:gd name="connsiteY10753" fmla="*/ 969840 h 5209198"/>
                <a:gd name="connsiteX10754" fmla="*/ 769301 w 5326151"/>
                <a:gd name="connsiteY10754" fmla="*/ 956048 h 5209198"/>
                <a:gd name="connsiteX10755" fmla="*/ 783061 w 5326151"/>
                <a:gd name="connsiteY10755" fmla="*/ 956048 h 5209198"/>
                <a:gd name="connsiteX10756" fmla="*/ 838098 w 5326151"/>
                <a:gd name="connsiteY10756" fmla="*/ 1080174 h 5209198"/>
                <a:gd name="connsiteX10757" fmla="*/ 858737 w 5326151"/>
                <a:gd name="connsiteY10757" fmla="*/ 1093966 h 5209198"/>
                <a:gd name="connsiteX10758" fmla="*/ 1065128 w 5326151"/>
                <a:gd name="connsiteY10758" fmla="*/ 1093966 h 5209198"/>
                <a:gd name="connsiteX10759" fmla="*/ 1085767 w 5326151"/>
                <a:gd name="connsiteY10759" fmla="*/ 1080174 h 5209198"/>
                <a:gd name="connsiteX10760" fmla="*/ 1133925 w 5326151"/>
                <a:gd name="connsiteY10760" fmla="*/ 914673 h 5209198"/>
                <a:gd name="connsiteX10761" fmla="*/ 1175203 w 5326151"/>
                <a:gd name="connsiteY10761" fmla="*/ 887089 h 5209198"/>
                <a:gd name="connsiteX10762" fmla="*/ 3092026 w 5326151"/>
                <a:gd name="connsiteY10762" fmla="*/ 880135 h 5209198"/>
                <a:gd name="connsiteX10763" fmla="*/ 3104269 w 5326151"/>
                <a:gd name="connsiteY10763" fmla="*/ 886294 h 5209198"/>
                <a:gd name="connsiteX10764" fmla="*/ 3104269 w 5326151"/>
                <a:gd name="connsiteY10764" fmla="*/ 892453 h 5209198"/>
                <a:gd name="connsiteX10765" fmla="*/ 3116511 w 5326151"/>
                <a:gd name="connsiteY10765" fmla="*/ 898612 h 5209198"/>
                <a:gd name="connsiteX10766" fmla="*/ 3128754 w 5326151"/>
                <a:gd name="connsiteY10766" fmla="*/ 892453 h 5209198"/>
                <a:gd name="connsiteX10767" fmla="*/ 3128754 w 5326151"/>
                <a:gd name="connsiteY10767" fmla="*/ 886294 h 5209198"/>
                <a:gd name="connsiteX10768" fmla="*/ 3140997 w 5326151"/>
                <a:gd name="connsiteY10768" fmla="*/ 880135 h 5209198"/>
                <a:gd name="connsiteX10769" fmla="*/ 3177725 w 5326151"/>
                <a:gd name="connsiteY10769" fmla="*/ 892453 h 5209198"/>
                <a:gd name="connsiteX10770" fmla="*/ 3183846 w 5326151"/>
                <a:gd name="connsiteY10770" fmla="*/ 898612 h 5209198"/>
                <a:gd name="connsiteX10771" fmla="*/ 3177725 w 5326151"/>
                <a:gd name="connsiteY10771" fmla="*/ 910929 h 5209198"/>
                <a:gd name="connsiteX10772" fmla="*/ 3183846 w 5326151"/>
                <a:gd name="connsiteY10772" fmla="*/ 923247 h 5209198"/>
                <a:gd name="connsiteX10773" fmla="*/ 3189967 w 5326151"/>
                <a:gd name="connsiteY10773" fmla="*/ 923247 h 5209198"/>
                <a:gd name="connsiteX10774" fmla="*/ 3196089 w 5326151"/>
                <a:gd name="connsiteY10774" fmla="*/ 923247 h 5209198"/>
                <a:gd name="connsiteX10775" fmla="*/ 3202210 w 5326151"/>
                <a:gd name="connsiteY10775" fmla="*/ 917088 h 5209198"/>
                <a:gd name="connsiteX10776" fmla="*/ 3214453 w 5326151"/>
                <a:gd name="connsiteY10776" fmla="*/ 923247 h 5209198"/>
                <a:gd name="connsiteX10777" fmla="*/ 3232816 w 5326151"/>
                <a:gd name="connsiteY10777" fmla="*/ 947881 h 5209198"/>
                <a:gd name="connsiteX10778" fmla="*/ 3238938 w 5326151"/>
                <a:gd name="connsiteY10778" fmla="*/ 960199 h 5209198"/>
                <a:gd name="connsiteX10779" fmla="*/ 3226695 w 5326151"/>
                <a:gd name="connsiteY10779" fmla="*/ 966358 h 5209198"/>
                <a:gd name="connsiteX10780" fmla="*/ 3226695 w 5326151"/>
                <a:gd name="connsiteY10780" fmla="*/ 978675 h 5209198"/>
                <a:gd name="connsiteX10781" fmla="*/ 3232816 w 5326151"/>
                <a:gd name="connsiteY10781" fmla="*/ 984834 h 5209198"/>
                <a:gd name="connsiteX10782" fmla="*/ 3238938 w 5326151"/>
                <a:gd name="connsiteY10782" fmla="*/ 984834 h 5209198"/>
                <a:gd name="connsiteX10783" fmla="*/ 3245059 w 5326151"/>
                <a:gd name="connsiteY10783" fmla="*/ 990993 h 5209198"/>
                <a:gd name="connsiteX10784" fmla="*/ 3251180 w 5326151"/>
                <a:gd name="connsiteY10784" fmla="*/ 997151 h 5209198"/>
                <a:gd name="connsiteX10785" fmla="*/ 3251180 w 5326151"/>
                <a:gd name="connsiteY10785" fmla="*/ 1015628 h 5209198"/>
                <a:gd name="connsiteX10786" fmla="*/ 3251180 w 5326151"/>
                <a:gd name="connsiteY10786" fmla="*/ 1034104 h 5209198"/>
                <a:gd name="connsiteX10787" fmla="*/ 3245059 w 5326151"/>
                <a:gd name="connsiteY10787" fmla="*/ 1040263 h 5209198"/>
                <a:gd name="connsiteX10788" fmla="*/ 3238938 w 5326151"/>
                <a:gd name="connsiteY10788" fmla="*/ 1046421 h 5209198"/>
                <a:gd name="connsiteX10789" fmla="*/ 3232816 w 5326151"/>
                <a:gd name="connsiteY10789" fmla="*/ 1040263 h 5209198"/>
                <a:gd name="connsiteX10790" fmla="*/ 3226695 w 5326151"/>
                <a:gd name="connsiteY10790" fmla="*/ 1052580 h 5209198"/>
                <a:gd name="connsiteX10791" fmla="*/ 3226695 w 5326151"/>
                <a:gd name="connsiteY10791" fmla="*/ 1064898 h 5209198"/>
                <a:gd name="connsiteX10792" fmla="*/ 3238938 w 5326151"/>
                <a:gd name="connsiteY10792" fmla="*/ 1071056 h 5209198"/>
                <a:gd name="connsiteX10793" fmla="*/ 3232816 w 5326151"/>
                <a:gd name="connsiteY10793" fmla="*/ 1077215 h 5209198"/>
                <a:gd name="connsiteX10794" fmla="*/ 3214453 w 5326151"/>
                <a:gd name="connsiteY10794" fmla="*/ 1108009 h 5209198"/>
                <a:gd name="connsiteX10795" fmla="*/ 3202210 w 5326151"/>
                <a:gd name="connsiteY10795" fmla="*/ 1114167 h 5209198"/>
                <a:gd name="connsiteX10796" fmla="*/ 3196089 w 5326151"/>
                <a:gd name="connsiteY10796" fmla="*/ 1108009 h 5209198"/>
                <a:gd name="connsiteX10797" fmla="*/ 3189967 w 5326151"/>
                <a:gd name="connsiteY10797" fmla="*/ 1101850 h 5209198"/>
                <a:gd name="connsiteX10798" fmla="*/ 3183846 w 5326151"/>
                <a:gd name="connsiteY10798" fmla="*/ 1108009 h 5209198"/>
                <a:gd name="connsiteX10799" fmla="*/ 3177725 w 5326151"/>
                <a:gd name="connsiteY10799" fmla="*/ 1120326 h 5209198"/>
                <a:gd name="connsiteX10800" fmla="*/ 3183846 w 5326151"/>
                <a:gd name="connsiteY10800" fmla="*/ 1126485 h 5209198"/>
                <a:gd name="connsiteX10801" fmla="*/ 3177725 w 5326151"/>
                <a:gd name="connsiteY10801" fmla="*/ 1138802 h 5209198"/>
                <a:gd name="connsiteX10802" fmla="*/ 3140997 w 5326151"/>
                <a:gd name="connsiteY10802" fmla="*/ 1151120 h 5209198"/>
                <a:gd name="connsiteX10803" fmla="*/ 3128754 w 5326151"/>
                <a:gd name="connsiteY10803" fmla="*/ 1144961 h 5209198"/>
                <a:gd name="connsiteX10804" fmla="*/ 3128754 w 5326151"/>
                <a:gd name="connsiteY10804" fmla="*/ 1138802 h 5209198"/>
                <a:gd name="connsiteX10805" fmla="*/ 3116511 w 5326151"/>
                <a:gd name="connsiteY10805" fmla="*/ 1126485 h 5209198"/>
                <a:gd name="connsiteX10806" fmla="*/ 3104269 w 5326151"/>
                <a:gd name="connsiteY10806" fmla="*/ 1138802 h 5209198"/>
                <a:gd name="connsiteX10807" fmla="*/ 3104269 w 5326151"/>
                <a:gd name="connsiteY10807" fmla="*/ 1144961 h 5209198"/>
                <a:gd name="connsiteX10808" fmla="*/ 3092026 w 5326151"/>
                <a:gd name="connsiteY10808" fmla="*/ 1151120 h 5209198"/>
                <a:gd name="connsiteX10809" fmla="*/ 3055298 w 5326151"/>
                <a:gd name="connsiteY10809" fmla="*/ 1138802 h 5209198"/>
                <a:gd name="connsiteX10810" fmla="*/ 3049177 w 5326151"/>
                <a:gd name="connsiteY10810" fmla="*/ 1126485 h 5209198"/>
                <a:gd name="connsiteX10811" fmla="*/ 3055298 w 5326151"/>
                <a:gd name="connsiteY10811" fmla="*/ 1120326 h 5209198"/>
                <a:gd name="connsiteX10812" fmla="*/ 3049177 w 5326151"/>
                <a:gd name="connsiteY10812" fmla="*/ 1108009 h 5209198"/>
                <a:gd name="connsiteX10813" fmla="*/ 3043055 w 5326151"/>
                <a:gd name="connsiteY10813" fmla="*/ 1101850 h 5209198"/>
                <a:gd name="connsiteX10814" fmla="*/ 3036934 w 5326151"/>
                <a:gd name="connsiteY10814" fmla="*/ 1108009 h 5209198"/>
                <a:gd name="connsiteX10815" fmla="*/ 3030813 w 5326151"/>
                <a:gd name="connsiteY10815" fmla="*/ 1114167 h 5209198"/>
                <a:gd name="connsiteX10816" fmla="*/ 3018570 w 5326151"/>
                <a:gd name="connsiteY10816" fmla="*/ 1108009 h 5209198"/>
                <a:gd name="connsiteX10817" fmla="*/ 3000206 w 5326151"/>
                <a:gd name="connsiteY10817" fmla="*/ 1077215 h 5209198"/>
                <a:gd name="connsiteX10818" fmla="*/ 2994085 w 5326151"/>
                <a:gd name="connsiteY10818" fmla="*/ 1071056 h 5209198"/>
                <a:gd name="connsiteX10819" fmla="*/ 3006328 w 5326151"/>
                <a:gd name="connsiteY10819" fmla="*/ 1064898 h 5209198"/>
                <a:gd name="connsiteX10820" fmla="*/ 3006328 w 5326151"/>
                <a:gd name="connsiteY10820" fmla="*/ 1052580 h 5209198"/>
                <a:gd name="connsiteX10821" fmla="*/ 3000206 w 5326151"/>
                <a:gd name="connsiteY10821" fmla="*/ 1040263 h 5209198"/>
                <a:gd name="connsiteX10822" fmla="*/ 2994085 w 5326151"/>
                <a:gd name="connsiteY10822" fmla="*/ 1046421 h 5209198"/>
                <a:gd name="connsiteX10823" fmla="*/ 2987964 w 5326151"/>
                <a:gd name="connsiteY10823" fmla="*/ 1040263 h 5209198"/>
                <a:gd name="connsiteX10824" fmla="*/ 2981842 w 5326151"/>
                <a:gd name="connsiteY10824" fmla="*/ 1034104 h 5209198"/>
                <a:gd name="connsiteX10825" fmla="*/ 2981842 w 5326151"/>
                <a:gd name="connsiteY10825" fmla="*/ 1015628 h 5209198"/>
                <a:gd name="connsiteX10826" fmla="*/ 2981842 w 5326151"/>
                <a:gd name="connsiteY10826" fmla="*/ 997151 h 5209198"/>
                <a:gd name="connsiteX10827" fmla="*/ 2987964 w 5326151"/>
                <a:gd name="connsiteY10827" fmla="*/ 990993 h 5209198"/>
                <a:gd name="connsiteX10828" fmla="*/ 2994085 w 5326151"/>
                <a:gd name="connsiteY10828" fmla="*/ 984834 h 5209198"/>
                <a:gd name="connsiteX10829" fmla="*/ 3000206 w 5326151"/>
                <a:gd name="connsiteY10829" fmla="*/ 984834 h 5209198"/>
                <a:gd name="connsiteX10830" fmla="*/ 3006328 w 5326151"/>
                <a:gd name="connsiteY10830" fmla="*/ 978675 h 5209198"/>
                <a:gd name="connsiteX10831" fmla="*/ 3006328 w 5326151"/>
                <a:gd name="connsiteY10831" fmla="*/ 966358 h 5209198"/>
                <a:gd name="connsiteX10832" fmla="*/ 2994085 w 5326151"/>
                <a:gd name="connsiteY10832" fmla="*/ 960199 h 5209198"/>
                <a:gd name="connsiteX10833" fmla="*/ 3000206 w 5326151"/>
                <a:gd name="connsiteY10833" fmla="*/ 947881 h 5209198"/>
                <a:gd name="connsiteX10834" fmla="*/ 3018570 w 5326151"/>
                <a:gd name="connsiteY10834" fmla="*/ 923247 h 5209198"/>
                <a:gd name="connsiteX10835" fmla="*/ 3030813 w 5326151"/>
                <a:gd name="connsiteY10835" fmla="*/ 917088 h 5209198"/>
                <a:gd name="connsiteX10836" fmla="*/ 3036934 w 5326151"/>
                <a:gd name="connsiteY10836" fmla="*/ 923247 h 5209198"/>
                <a:gd name="connsiteX10837" fmla="*/ 3043055 w 5326151"/>
                <a:gd name="connsiteY10837" fmla="*/ 923247 h 5209198"/>
                <a:gd name="connsiteX10838" fmla="*/ 3049177 w 5326151"/>
                <a:gd name="connsiteY10838" fmla="*/ 923247 h 5209198"/>
                <a:gd name="connsiteX10839" fmla="*/ 3055298 w 5326151"/>
                <a:gd name="connsiteY10839" fmla="*/ 910929 h 5209198"/>
                <a:gd name="connsiteX10840" fmla="*/ 3049177 w 5326151"/>
                <a:gd name="connsiteY10840" fmla="*/ 898612 h 5209198"/>
                <a:gd name="connsiteX10841" fmla="*/ 3055298 w 5326151"/>
                <a:gd name="connsiteY10841" fmla="*/ 892453 h 5209198"/>
                <a:gd name="connsiteX10842" fmla="*/ 3092026 w 5326151"/>
                <a:gd name="connsiteY10842" fmla="*/ 880135 h 5209198"/>
                <a:gd name="connsiteX10843" fmla="*/ 4301852 w 5326151"/>
                <a:gd name="connsiteY10843" fmla="*/ 874493 h 5209198"/>
                <a:gd name="connsiteX10844" fmla="*/ 4286885 w 5326151"/>
                <a:gd name="connsiteY10844" fmla="*/ 889413 h 5209198"/>
                <a:gd name="connsiteX10845" fmla="*/ 4324304 w 5326151"/>
                <a:gd name="connsiteY10845" fmla="*/ 889413 h 5209198"/>
                <a:gd name="connsiteX10846" fmla="*/ 4305594 w 5326151"/>
                <a:gd name="connsiteY10846" fmla="*/ 874493 h 5209198"/>
                <a:gd name="connsiteX10847" fmla="*/ 4301852 w 5326151"/>
                <a:gd name="connsiteY10847" fmla="*/ 874493 h 5209198"/>
                <a:gd name="connsiteX10848" fmla="*/ 4301852 w 5326151"/>
                <a:gd name="connsiteY10848" fmla="*/ 870763 h 5209198"/>
                <a:gd name="connsiteX10849" fmla="*/ 4305594 w 5326151"/>
                <a:gd name="connsiteY10849" fmla="*/ 870763 h 5209198"/>
                <a:gd name="connsiteX10850" fmla="*/ 4328046 w 5326151"/>
                <a:gd name="connsiteY10850" fmla="*/ 893144 h 5209198"/>
                <a:gd name="connsiteX10851" fmla="*/ 4328046 w 5326151"/>
                <a:gd name="connsiteY10851" fmla="*/ 896874 h 5209198"/>
                <a:gd name="connsiteX10852" fmla="*/ 4307524 w 5326151"/>
                <a:gd name="connsiteY10852" fmla="*/ 896874 h 5209198"/>
                <a:gd name="connsiteX10853" fmla="*/ 4305594 w 5326151"/>
                <a:gd name="connsiteY10853" fmla="*/ 896874 h 5209198"/>
                <a:gd name="connsiteX10854" fmla="*/ 4279401 w 5326151"/>
                <a:gd name="connsiteY10854" fmla="*/ 896874 h 5209198"/>
                <a:gd name="connsiteX10855" fmla="*/ 4279401 w 5326151"/>
                <a:gd name="connsiteY10855" fmla="*/ 893144 h 5209198"/>
                <a:gd name="connsiteX10856" fmla="*/ 4301852 w 5326151"/>
                <a:gd name="connsiteY10856" fmla="*/ 870763 h 5209198"/>
                <a:gd name="connsiteX10857" fmla="*/ 2153181 w 5326151"/>
                <a:gd name="connsiteY10857" fmla="*/ 868062 h 5209198"/>
                <a:gd name="connsiteX10858" fmla="*/ 2160490 w 5326151"/>
                <a:gd name="connsiteY10858" fmla="*/ 868062 h 5209198"/>
                <a:gd name="connsiteX10859" fmla="*/ 2167799 w 5326151"/>
                <a:gd name="connsiteY10859" fmla="*/ 875370 h 5209198"/>
                <a:gd name="connsiteX10860" fmla="*/ 2153181 w 5326151"/>
                <a:gd name="connsiteY10860" fmla="*/ 904605 h 5209198"/>
                <a:gd name="connsiteX10861" fmla="*/ 2145873 w 5326151"/>
                <a:gd name="connsiteY10861" fmla="*/ 911913 h 5209198"/>
                <a:gd name="connsiteX10862" fmla="*/ 2138564 w 5326151"/>
                <a:gd name="connsiteY10862" fmla="*/ 904605 h 5209198"/>
                <a:gd name="connsiteX10863" fmla="*/ 2138564 w 5326151"/>
                <a:gd name="connsiteY10863" fmla="*/ 897296 h 5209198"/>
                <a:gd name="connsiteX10864" fmla="*/ 2153181 w 5326151"/>
                <a:gd name="connsiteY10864" fmla="*/ 868062 h 5209198"/>
                <a:gd name="connsiteX10865" fmla="*/ 1933921 w 5326151"/>
                <a:gd name="connsiteY10865" fmla="*/ 868062 h 5209198"/>
                <a:gd name="connsiteX10866" fmla="*/ 1948538 w 5326151"/>
                <a:gd name="connsiteY10866" fmla="*/ 868062 h 5209198"/>
                <a:gd name="connsiteX10867" fmla="*/ 1963155 w 5326151"/>
                <a:gd name="connsiteY10867" fmla="*/ 897296 h 5209198"/>
                <a:gd name="connsiteX10868" fmla="*/ 1963155 w 5326151"/>
                <a:gd name="connsiteY10868" fmla="*/ 904605 h 5209198"/>
                <a:gd name="connsiteX10869" fmla="*/ 1955847 w 5326151"/>
                <a:gd name="connsiteY10869" fmla="*/ 911913 h 5209198"/>
                <a:gd name="connsiteX10870" fmla="*/ 1948538 w 5326151"/>
                <a:gd name="connsiteY10870" fmla="*/ 904605 h 5209198"/>
                <a:gd name="connsiteX10871" fmla="*/ 1933921 w 5326151"/>
                <a:gd name="connsiteY10871" fmla="*/ 875370 h 5209198"/>
                <a:gd name="connsiteX10872" fmla="*/ 1933921 w 5326151"/>
                <a:gd name="connsiteY10872" fmla="*/ 868062 h 5209198"/>
                <a:gd name="connsiteX10873" fmla="*/ 2910142 w 5326151"/>
                <a:gd name="connsiteY10873" fmla="*/ 865426 h 5209198"/>
                <a:gd name="connsiteX10874" fmla="*/ 2918543 w 5326151"/>
                <a:gd name="connsiteY10874" fmla="*/ 879638 h 5209198"/>
                <a:gd name="connsiteX10875" fmla="*/ 2898380 w 5326151"/>
                <a:gd name="connsiteY10875" fmla="*/ 906391 h 5209198"/>
                <a:gd name="connsiteX10876" fmla="*/ 2790842 w 5326151"/>
                <a:gd name="connsiteY10876" fmla="*/ 939831 h 5209198"/>
                <a:gd name="connsiteX10877" fmla="*/ 2817726 w 5326151"/>
                <a:gd name="connsiteY10877" fmla="*/ 1000025 h 5209198"/>
                <a:gd name="connsiteX10878" fmla="*/ 2871495 w 5326151"/>
                <a:gd name="connsiteY10878" fmla="*/ 919767 h 5209198"/>
                <a:gd name="connsiteX10879" fmla="*/ 2891659 w 5326151"/>
                <a:gd name="connsiteY10879" fmla="*/ 926455 h 5209198"/>
                <a:gd name="connsiteX10880" fmla="*/ 2884938 w 5326151"/>
                <a:gd name="connsiteY10880" fmla="*/ 953208 h 5209198"/>
                <a:gd name="connsiteX10881" fmla="*/ 2858053 w 5326151"/>
                <a:gd name="connsiteY10881" fmla="*/ 1000025 h 5209198"/>
                <a:gd name="connsiteX10882" fmla="*/ 2878216 w 5326151"/>
                <a:gd name="connsiteY10882" fmla="*/ 1026778 h 5209198"/>
                <a:gd name="connsiteX10883" fmla="*/ 2878216 w 5326151"/>
                <a:gd name="connsiteY10883" fmla="*/ 1080283 h 5209198"/>
                <a:gd name="connsiteX10884" fmla="*/ 2851332 w 5326151"/>
                <a:gd name="connsiteY10884" fmla="*/ 1107036 h 5209198"/>
                <a:gd name="connsiteX10885" fmla="*/ 2844611 w 5326151"/>
                <a:gd name="connsiteY10885" fmla="*/ 1107036 h 5209198"/>
                <a:gd name="connsiteX10886" fmla="*/ 2824447 w 5326151"/>
                <a:gd name="connsiteY10886" fmla="*/ 1120412 h 5209198"/>
                <a:gd name="connsiteX10887" fmla="*/ 2811005 w 5326151"/>
                <a:gd name="connsiteY10887" fmla="*/ 1120412 h 5209198"/>
                <a:gd name="connsiteX10888" fmla="*/ 2790842 w 5326151"/>
                <a:gd name="connsiteY10888" fmla="*/ 1107036 h 5209198"/>
                <a:gd name="connsiteX10889" fmla="*/ 2784121 w 5326151"/>
                <a:gd name="connsiteY10889" fmla="*/ 1107036 h 5209198"/>
                <a:gd name="connsiteX10890" fmla="*/ 2757236 w 5326151"/>
                <a:gd name="connsiteY10890" fmla="*/ 1080283 h 5209198"/>
                <a:gd name="connsiteX10891" fmla="*/ 2757236 w 5326151"/>
                <a:gd name="connsiteY10891" fmla="*/ 1026778 h 5209198"/>
                <a:gd name="connsiteX10892" fmla="*/ 2777399 w 5326151"/>
                <a:gd name="connsiteY10892" fmla="*/ 1000025 h 5209198"/>
                <a:gd name="connsiteX10893" fmla="*/ 2757236 w 5326151"/>
                <a:gd name="connsiteY10893" fmla="*/ 953208 h 5209198"/>
                <a:gd name="connsiteX10894" fmla="*/ 2743794 w 5326151"/>
                <a:gd name="connsiteY10894" fmla="*/ 959896 h 5209198"/>
                <a:gd name="connsiteX10895" fmla="*/ 2737073 w 5326151"/>
                <a:gd name="connsiteY10895" fmla="*/ 959896 h 5209198"/>
                <a:gd name="connsiteX10896" fmla="*/ 2716909 w 5326151"/>
                <a:gd name="connsiteY10896" fmla="*/ 946520 h 5209198"/>
                <a:gd name="connsiteX10897" fmla="*/ 2737073 w 5326151"/>
                <a:gd name="connsiteY10897" fmla="*/ 919767 h 5209198"/>
                <a:gd name="connsiteX10898" fmla="*/ 2891659 w 5326151"/>
                <a:gd name="connsiteY10898" fmla="*/ 866262 h 5209198"/>
                <a:gd name="connsiteX10899" fmla="*/ 2910142 w 5326151"/>
                <a:gd name="connsiteY10899" fmla="*/ 865426 h 5209198"/>
                <a:gd name="connsiteX10900" fmla="*/ 3903449 w 5326151"/>
                <a:gd name="connsiteY10900" fmla="*/ 853798 h 5209198"/>
                <a:gd name="connsiteX10901" fmla="*/ 4107929 w 5326151"/>
                <a:gd name="connsiteY10901" fmla="*/ 853798 h 5209198"/>
                <a:gd name="connsiteX10902" fmla="*/ 4114745 w 5326151"/>
                <a:gd name="connsiteY10902" fmla="*/ 860884 h 5209198"/>
                <a:gd name="connsiteX10903" fmla="*/ 4107929 w 5326151"/>
                <a:gd name="connsiteY10903" fmla="*/ 867969 h 5209198"/>
                <a:gd name="connsiteX10904" fmla="*/ 3903449 w 5326151"/>
                <a:gd name="connsiteY10904" fmla="*/ 867969 h 5209198"/>
                <a:gd name="connsiteX10905" fmla="*/ 3896633 w 5326151"/>
                <a:gd name="connsiteY10905" fmla="*/ 860884 h 5209198"/>
                <a:gd name="connsiteX10906" fmla="*/ 3903449 w 5326151"/>
                <a:gd name="connsiteY10906" fmla="*/ 853798 h 5209198"/>
                <a:gd name="connsiteX10907" fmla="*/ 2965591 w 5326151"/>
                <a:gd name="connsiteY10907" fmla="*/ 852885 h 5209198"/>
                <a:gd name="connsiteX10908" fmla="*/ 3005918 w 5326151"/>
                <a:gd name="connsiteY10908" fmla="*/ 852885 h 5209198"/>
                <a:gd name="connsiteX10909" fmla="*/ 3012639 w 5326151"/>
                <a:gd name="connsiteY10909" fmla="*/ 859574 h 5209198"/>
                <a:gd name="connsiteX10910" fmla="*/ 3005918 w 5326151"/>
                <a:gd name="connsiteY10910" fmla="*/ 866262 h 5209198"/>
                <a:gd name="connsiteX10911" fmla="*/ 2965591 w 5326151"/>
                <a:gd name="connsiteY10911" fmla="*/ 866262 h 5209198"/>
                <a:gd name="connsiteX10912" fmla="*/ 2958870 w 5326151"/>
                <a:gd name="connsiteY10912" fmla="*/ 859574 h 5209198"/>
                <a:gd name="connsiteX10913" fmla="*/ 2965591 w 5326151"/>
                <a:gd name="connsiteY10913" fmla="*/ 852885 h 5209198"/>
                <a:gd name="connsiteX10914" fmla="*/ 2629534 w 5326151"/>
                <a:gd name="connsiteY10914" fmla="*/ 852885 h 5209198"/>
                <a:gd name="connsiteX10915" fmla="*/ 2669861 w 5326151"/>
                <a:gd name="connsiteY10915" fmla="*/ 852885 h 5209198"/>
                <a:gd name="connsiteX10916" fmla="*/ 2676582 w 5326151"/>
                <a:gd name="connsiteY10916" fmla="*/ 859574 h 5209198"/>
                <a:gd name="connsiteX10917" fmla="*/ 2669861 w 5326151"/>
                <a:gd name="connsiteY10917" fmla="*/ 866262 h 5209198"/>
                <a:gd name="connsiteX10918" fmla="*/ 2629534 w 5326151"/>
                <a:gd name="connsiteY10918" fmla="*/ 866262 h 5209198"/>
                <a:gd name="connsiteX10919" fmla="*/ 2622813 w 5326151"/>
                <a:gd name="connsiteY10919" fmla="*/ 859574 h 5209198"/>
                <a:gd name="connsiteX10920" fmla="*/ 2629534 w 5326151"/>
                <a:gd name="connsiteY10920" fmla="*/ 852885 h 5209198"/>
                <a:gd name="connsiteX10921" fmla="*/ 512417 w 5326151"/>
                <a:gd name="connsiteY10921" fmla="*/ 849889 h 5209198"/>
                <a:gd name="connsiteX10922" fmla="*/ 512417 w 5326151"/>
                <a:gd name="connsiteY10922" fmla="*/ 978644 h 5209198"/>
                <a:gd name="connsiteX10923" fmla="*/ 522411 w 5326151"/>
                <a:gd name="connsiteY10923" fmla="*/ 978644 h 5209198"/>
                <a:gd name="connsiteX10924" fmla="*/ 662320 w 5326151"/>
                <a:gd name="connsiteY10924" fmla="*/ 978644 h 5209198"/>
                <a:gd name="connsiteX10925" fmla="*/ 677310 w 5326151"/>
                <a:gd name="connsiteY10925" fmla="*/ 978644 h 5209198"/>
                <a:gd name="connsiteX10926" fmla="*/ 677310 w 5326151"/>
                <a:gd name="connsiteY10926" fmla="*/ 849889 h 5209198"/>
                <a:gd name="connsiteX10927" fmla="*/ 512417 w 5326151"/>
                <a:gd name="connsiteY10927" fmla="*/ 849889 h 5209198"/>
                <a:gd name="connsiteX10928" fmla="*/ 2050860 w 5326151"/>
                <a:gd name="connsiteY10928" fmla="*/ 838827 h 5209198"/>
                <a:gd name="connsiteX10929" fmla="*/ 2058168 w 5326151"/>
                <a:gd name="connsiteY10929" fmla="*/ 846136 h 5209198"/>
                <a:gd name="connsiteX10930" fmla="*/ 2058168 w 5326151"/>
                <a:gd name="connsiteY10930" fmla="*/ 875370 h 5209198"/>
                <a:gd name="connsiteX10931" fmla="*/ 2050860 w 5326151"/>
                <a:gd name="connsiteY10931" fmla="*/ 882679 h 5209198"/>
                <a:gd name="connsiteX10932" fmla="*/ 2043551 w 5326151"/>
                <a:gd name="connsiteY10932" fmla="*/ 875370 h 5209198"/>
                <a:gd name="connsiteX10933" fmla="*/ 2043551 w 5326151"/>
                <a:gd name="connsiteY10933" fmla="*/ 846136 h 5209198"/>
                <a:gd name="connsiteX10934" fmla="*/ 2050860 w 5326151"/>
                <a:gd name="connsiteY10934" fmla="*/ 838827 h 5209198"/>
                <a:gd name="connsiteX10935" fmla="*/ 492430 w 5326151"/>
                <a:gd name="connsiteY10935" fmla="*/ 829288 h 5209198"/>
                <a:gd name="connsiteX10936" fmla="*/ 697297 w 5326151"/>
                <a:gd name="connsiteY10936" fmla="*/ 829288 h 5209198"/>
                <a:gd name="connsiteX10937" fmla="*/ 697297 w 5326151"/>
                <a:gd name="connsiteY10937" fmla="*/ 999245 h 5209198"/>
                <a:gd name="connsiteX10938" fmla="*/ 647330 w 5326151"/>
                <a:gd name="connsiteY10938" fmla="*/ 999245 h 5209198"/>
                <a:gd name="connsiteX10939" fmla="*/ 592365 w 5326151"/>
                <a:gd name="connsiteY10939" fmla="*/ 1061047 h 5209198"/>
                <a:gd name="connsiteX10940" fmla="*/ 542398 w 5326151"/>
                <a:gd name="connsiteY10940" fmla="*/ 999245 h 5209198"/>
                <a:gd name="connsiteX10941" fmla="*/ 492430 w 5326151"/>
                <a:gd name="connsiteY10941" fmla="*/ 999245 h 5209198"/>
                <a:gd name="connsiteX10942" fmla="*/ 492430 w 5326151"/>
                <a:gd name="connsiteY10942" fmla="*/ 829288 h 5209198"/>
                <a:gd name="connsiteX10943" fmla="*/ 3896633 w 5326151"/>
                <a:gd name="connsiteY10943" fmla="*/ 825456 h 5209198"/>
                <a:gd name="connsiteX10944" fmla="*/ 4121561 w 5326151"/>
                <a:gd name="connsiteY10944" fmla="*/ 825456 h 5209198"/>
                <a:gd name="connsiteX10945" fmla="*/ 4128378 w 5326151"/>
                <a:gd name="connsiteY10945" fmla="*/ 832542 h 5209198"/>
                <a:gd name="connsiteX10946" fmla="*/ 4121561 w 5326151"/>
                <a:gd name="connsiteY10946" fmla="*/ 839627 h 5209198"/>
                <a:gd name="connsiteX10947" fmla="*/ 3896633 w 5326151"/>
                <a:gd name="connsiteY10947" fmla="*/ 839627 h 5209198"/>
                <a:gd name="connsiteX10948" fmla="*/ 3889817 w 5326151"/>
                <a:gd name="connsiteY10948" fmla="*/ 832542 h 5209198"/>
                <a:gd name="connsiteX10949" fmla="*/ 3896633 w 5326151"/>
                <a:gd name="connsiteY10949" fmla="*/ 825456 h 5209198"/>
                <a:gd name="connsiteX10950" fmla="*/ 2910142 w 5326151"/>
                <a:gd name="connsiteY10950" fmla="*/ 818609 h 5209198"/>
                <a:gd name="connsiteX10951" fmla="*/ 2918543 w 5326151"/>
                <a:gd name="connsiteY10951" fmla="*/ 832821 h 5209198"/>
                <a:gd name="connsiteX10952" fmla="*/ 2898380 w 5326151"/>
                <a:gd name="connsiteY10952" fmla="*/ 852885 h 5209198"/>
                <a:gd name="connsiteX10953" fmla="*/ 2743794 w 5326151"/>
                <a:gd name="connsiteY10953" fmla="*/ 913079 h 5209198"/>
                <a:gd name="connsiteX10954" fmla="*/ 2737073 w 5326151"/>
                <a:gd name="connsiteY10954" fmla="*/ 913079 h 5209198"/>
                <a:gd name="connsiteX10955" fmla="*/ 2716909 w 5326151"/>
                <a:gd name="connsiteY10955" fmla="*/ 899703 h 5209198"/>
                <a:gd name="connsiteX10956" fmla="*/ 2737073 w 5326151"/>
                <a:gd name="connsiteY10956" fmla="*/ 872950 h 5209198"/>
                <a:gd name="connsiteX10957" fmla="*/ 2891659 w 5326151"/>
                <a:gd name="connsiteY10957" fmla="*/ 819445 h 5209198"/>
                <a:gd name="connsiteX10958" fmla="*/ 2910142 w 5326151"/>
                <a:gd name="connsiteY10958" fmla="*/ 818609 h 5209198"/>
                <a:gd name="connsiteX10959" fmla="*/ 3269544 w 5326151"/>
                <a:gd name="connsiteY10959" fmla="*/ 806234 h 5209198"/>
                <a:gd name="connsiteX10960" fmla="*/ 3238938 w 5326151"/>
                <a:gd name="connsiteY10960" fmla="*/ 837024 h 5209198"/>
                <a:gd name="connsiteX10961" fmla="*/ 3269544 w 5326151"/>
                <a:gd name="connsiteY10961" fmla="*/ 867818 h 5209198"/>
                <a:gd name="connsiteX10962" fmla="*/ 3300151 w 5326151"/>
                <a:gd name="connsiteY10962" fmla="*/ 837024 h 5209198"/>
                <a:gd name="connsiteX10963" fmla="*/ 3269544 w 5326151"/>
                <a:gd name="connsiteY10963" fmla="*/ 806234 h 5209198"/>
                <a:gd name="connsiteX10964" fmla="*/ 1113286 w 5326151"/>
                <a:gd name="connsiteY10964" fmla="*/ 804342 h 5209198"/>
                <a:gd name="connsiteX10965" fmla="*/ 1133925 w 5326151"/>
                <a:gd name="connsiteY10965" fmla="*/ 831922 h 5209198"/>
                <a:gd name="connsiteX10966" fmla="*/ 1113286 w 5326151"/>
                <a:gd name="connsiteY10966" fmla="*/ 852610 h 5209198"/>
                <a:gd name="connsiteX10967" fmla="*/ 1106406 w 5326151"/>
                <a:gd name="connsiteY10967" fmla="*/ 845714 h 5209198"/>
                <a:gd name="connsiteX10968" fmla="*/ 1030730 w 5326151"/>
                <a:gd name="connsiteY10968" fmla="*/ 921569 h 5209198"/>
                <a:gd name="connsiteX10969" fmla="*/ 1030730 w 5326151"/>
                <a:gd name="connsiteY10969" fmla="*/ 935361 h 5209198"/>
                <a:gd name="connsiteX10970" fmla="*/ 1010091 w 5326151"/>
                <a:gd name="connsiteY10970" fmla="*/ 956048 h 5209198"/>
                <a:gd name="connsiteX10971" fmla="*/ 989452 w 5326151"/>
                <a:gd name="connsiteY10971" fmla="*/ 935361 h 5209198"/>
                <a:gd name="connsiteX10972" fmla="*/ 989452 w 5326151"/>
                <a:gd name="connsiteY10972" fmla="*/ 921569 h 5209198"/>
                <a:gd name="connsiteX10973" fmla="*/ 961933 w 5326151"/>
                <a:gd name="connsiteY10973" fmla="*/ 893985 h 5209198"/>
                <a:gd name="connsiteX10974" fmla="*/ 955053 w 5326151"/>
                <a:gd name="connsiteY10974" fmla="*/ 900881 h 5209198"/>
                <a:gd name="connsiteX10975" fmla="*/ 941294 w 5326151"/>
                <a:gd name="connsiteY10975" fmla="*/ 893985 h 5209198"/>
                <a:gd name="connsiteX10976" fmla="*/ 872497 w 5326151"/>
                <a:gd name="connsiteY10976" fmla="*/ 962944 h 5209198"/>
                <a:gd name="connsiteX10977" fmla="*/ 872497 w 5326151"/>
                <a:gd name="connsiteY10977" fmla="*/ 976736 h 5209198"/>
                <a:gd name="connsiteX10978" fmla="*/ 851858 w 5326151"/>
                <a:gd name="connsiteY10978" fmla="*/ 997424 h 5209198"/>
                <a:gd name="connsiteX10979" fmla="*/ 831219 w 5326151"/>
                <a:gd name="connsiteY10979" fmla="*/ 976736 h 5209198"/>
                <a:gd name="connsiteX10980" fmla="*/ 851858 w 5326151"/>
                <a:gd name="connsiteY10980" fmla="*/ 956048 h 5209198"/>
                <a:gd name="connsiteX10981" fmla="*/ 858737 w 5326151"/>
                <a:gd name="connsiteY10981" fmla="*/ 956048 h 5209198"/>
                <a:gd name="connsiteX10982" fmla="*/ 934414 w 5326151"/>
                <a:gd name="connsiteY10982" fmla="*/ 880194 h 5209198"/>
                <a:gd name="connsiteX10983" fmla="*/ 934414 w 5326151"/>
                <a:gd name="connsiteY10983" fmla="*/ 873298 h 5209198"/>
                <a:gd name="connsiteX10984" fmla="*/ 955053 w 5326151"/>
                <a:gd name="connsiteY10984" fmla="*/ 852610 h 5209198"/>
                <a:gd name="connsiteX10985" fmla="*/ 975692 w 5326151"/>
                <a:gd name="connsiteY10985" fmla="*/ 873298 h 5209198"/>
                <a:gd name="connsiteX10986" fmla="*/ 975692 w 5326151"/>
                <a:gd name="connsiteY10986" fmla="*/ 887089 h 5209198"/>
                <a:gd name="connsiteX10987" fmla="*/ 1003211 w 5326151"/>
                <a:gd name="connsiteY10987" fmla="*/ 914673 h 5209198"/>
                <a:gd name="connsiteX10988" fmla="*/ 1010091 w 5326151"/>
                <a:gd name="connsiteY10988" fmla="*/ 907777 h 5209198"/>
                <a:gd name="connsiteX10989" fmla="*/ 1023850 w 5326151"/>
                <a:gd name="connsiteY10989" fmla="*/ 914673 h 5209198"/>
                <a:gd name="connsiteX10990" fmla="*/ 1099527 w 5326151"/>
                <a:gd name="connsiteY10990" fmla="*/ 838818 h 5209198"/>
                <a:gd name="connsiteX10991" fmla="*/ 1092647 w 5326151"/>
                <a:gd name="connsiteY10991" fmla="*/ 831922 h 5209198"/>
                <a:gd name="connsiteX10992" fmla="*/ 1113286 w 5326151"/>
                <a:gd name="connsiteY10992" fmla="*/ 804342 h 5209198"/>
                <a:gd name="connsiteX10993" fmla="*/ 3269544 w 5326151"/>
                <a:gd name="connsiteY10993" fmla="*/ 793917 h 5209198"/>
                <a:gd name="connsiteX10994" fmla="*/ 3312394 w 5326151"/>
                <a:gd name="connsiteY10994" fmla="*/ 837024 h 5209198"/>
                <a:gd name="connsiteX10995" fmla="*/ 3269544 w 5326151"/>
                <a:gd name="connsiteY10995" fmla="*/ 880135 h 5209198"/>
                <a:gd name="connsiteX10996" fmla="*/ 3226695 w 5326151"/>
                <a:gd name="connsiteY10996" fmla="*/ 837024 h 5209198"/>
                <a:gd name="connsiteX10997" fmla="*/ 3269544 w 5326151"/>
                <a:gd name="connsiteY10997" fmla="*/ 793917 h 5209198"/>
                <a:gd name="connsiteX10998" fmla="*/ 2910142 w 5326151"/>
                <a:gd name="connsiteY10998" fmla="*/ 771796 h 5209198"/>
                <a:gd name="connsiteX10999" fmla="*/ 2918543 w 5326151"/>
                <a:gd name="connsiteY10999" fmla="*/ 786007 h 5209198"/>
                <a:gd name="connsiteX11000" fmla="*/ 2898380 w 5326151"/>
                <a:gd name="connsiteY11000" fmla="*/ 806072 h 5209198"/>
                <a:gd name="connsiteX11001" fmla="*/ 2743794 w 5326151"/>
                <a:gd name="connsiteY11001" fmla="*/ 866262 h 5209198"/>
                <a:gd name="connsiteX11002" fmla="*/ 2737073 w 5326151"/>
                <a:gd name="connsiteY11002" fmla="*/ 866262 h 5209198"/>
                <a:gd name="connsiteX11003" fmla="*/ 2716909 w 5326151"/>
                <a:gd name="connsiteY11003" fmla="*/ 852885 h 5209198"/>
                <a:gd name="connsiteX11004" fmla="*/ 2737073 w 5326151"/>
                <a:gd name="connsiteY11004" fmla="*/ 826133 h 5209198"/>
                <a:gd name="connsiteX11005" fmla="*/ 2891659 w 5326151"/>
                <a:gd name="connsiteY11005" fmla="*/ 772631 h 5209198"/>
                <a:gd name="connsiteX11006" fmla="*/ 2910142 w 5326151"/>
                <a:gd name="connsiteY11006" fmla="*/ 771796 h 5209198"/>
                <a:gd name="connsiteX11007" fmla="*/ 3251180 w 5326151"/>
                <a:gd name="connsiteY11007" fmla="*/ 769282 h 5209198"/>
                <a:gd name="connsiteX11008" fmla="*/ 3245059 w 5326151"/>
                <a:gd name="connsiteY11008" fmla="*/ 775441 h 5209198"/>
                <a:gd name="connsiteX11009" fmla="*/ 3238938 w 5326151"/>
                <a:gd name="connsiteY11009" fmla="*/ 793917 h 5209198"/>
                <a:gd name="connsiteX11010" fmla="*/ 3214453 w 5326151"/>
                <a:gd name="connsiteY11010" fmla="*/ 793917 h 5209198"/>
                <a:gd name="connsiteX11011" fmla="*/ 3208331 w 5326151"/>
                <a:gd name="connsiteY11011" fmla="*/ 800075 h 5209198"/>
                <a:gd name="connsiteX11012" fmla="*/ 3214453 w 5326151"/>
                <a:gd name="connsiteY11012" fmla="*/ 818548 h 5209198"/>
                <a:gd name="connsiteX11013" fmla="*/ 3202210 w 5326151"/>
                <a:gd name="connsiteY11013" fmla="*/ 837024 h 5209198"/>
                <a:gd name="connsiteX11014" fmla="*/ 3202210 w 5326151"/>
                <a:gd name="connsiteY11014" fmla="*/ 843183 h 5209198"/>
                <a:gd name="connsiteX11015" fmla="*/ 3214453 w 5326151"/>
                <a:gd name="connsiteY11015" fmla="*/ 855500 h 5209198"/>
                <a:gd name="connsiteX11016" fmla="*/ 3208331 w 5326151"/>
                <a:gd name="connsiteY11016" fmla="*/ 880135 h 5209198"/>
                <a:gd name="connsiteX11017" fmla="*/ 3214453 w 5326151"/>
                <a:gd name="connsiteY11017" fmla="*/ 886294 h 5209198"/>
                <a:gd name="connsiteX11018" fmla="*/ 3238938 w 5326151"/>
                <a:gd name="connsiteY11018" fmla="*/ 886294 h 5209198"/>
                <a:gd name="connsiteX11019" fmla="*/ 3245059 w 5326151"/>
                <a:gd name="connsiteY11019" fmla="*/ 904770 h 5209198"/>
                <a:gd name="connsiteX11020" fmla="*/ 3251180 w 5326151"/>
                <a:gd name="connsiteY11020" fmla="*/ 904770 h 5209198"/>
                <a:gd name="connsiteX11021" fmla="*/ 3269544 w 5326151"/>
                <a:gd name="connsiteY11021" fmla="*/ 898612 h 5209198"/>
                <a:gd name="connsiteX11022" fmla="*/ 3287908 w 5326151"/>
                <a:gd name="connsiteY11022" fmla="*/ 904770 h 5209198"/>
                <a:gd name="connsiteX11023" fmla="*/ 3294030 w 5326151"/>
                <a:gd name="connsiteY11023" fmla="*/ 904770 h 5209198"/>
                <a:gd name="connsiteX11024" fmla="*/ 3300151 w 5326151"/>
                <a:gd name="connsiteY11024" fmla="*/ 886294 h 5209198"/>
                <a:gd name="connsiteX11025" fmla="*/ 3324636 w 5326151"/>
                <a:gd name="connsiteY11025" fmla="*/ 886294 h 5209198"/>
                <a:gd name="connsiteX11026" fmla="*/ 3330758 w 5326151"/>
                <a:gd name="connsiteY11026" fmla="*/ 880135 h 5209198"/>
                <a:gd name="connsiteX11027" fmla="*/ 3324636 w 5326151"/>
                <a:gd name="connsiteY11027" fmla="*/ 855500 h 5209198"/>
                <a:gd name="connsiteX11028" fmla="*/ 3336879 w 5326151"/>
                <a:gd name="connsiteY11028" fmla="*/ 843183 h 5209198"/>
                <a:gd name="connsiteX11029" fmla="*/ 3343000 w 5326151"/>
                <a:gd name="connsiteY11029" fmla="*/ 837024 h 5209198"/>
                <a:gd name="connsiteX11030" fmla="*/ 3336879 w 5326151"/>
                <a:gd name="connsiteY11030" fmla="*/ 837024 h 5209198"/>
                <a:gd name="connsiteX11031" fmla="*/ 3324636 w 5326151"/>
                <a:gd name="connsiteY11031" fmla="*/ 818548 h 5209198"/>
                <a:gd name="connsiteX11032" fmla="*/ 3330758 w 5326151"/>
                <a:gd name="connsiteY11032" fmla="*/ 800075 h 5209198"/>
                <a:gd name="connsiteX11033" fmla="*/ 3324636 w 5326151"/>
                <a:gd name="connsiteY11033" fmla="*/ 793917 h 5209198"/>
                <a:gd name="connsiteX11034" fmla="*/ 3300151 w 5326151"/>
                <a:gd name="connsiteY11034" fmla="*/ 793917 h 5209198"/>
                <a:gd name="connsiteX11035" fmla="*/ 3294030 w 5326151"/>
                <a:gd name="connsiteY11035" fmla="*/ 775441 h 5209198"/>
                <a:gd name="connsiteX11036" fmla="*/ 3287908 w 5326151"/>
                <a:gd name="connsiteY11036" fmla="*/ 769282 h 5209198"/>
                <a:gd name="connsiteX11037" fmla="*/ 3269544 w 5326151"/>
                <a:gd name="connsiteY11037" fmla="*/ 781600 h 5209198"/>
                <a:gd name="connsiteX11038" fmla="*/ 3251180 w 5326151"/>
                <a:gd name="connsiteY11038" fmla="*/ 769282 h 5209198"/>
                <a:gd name="connsiteX11039" fmla="*/ 2979034 w 5326151"/>
                <a:gd name="connsiteY11039" fmla="*/ 759254 h 5209198"/>
                <a:gd name="connsiteX11040" fmla="*/ 2985755 w 5326151"/>
                <a:gd name="connsiteY11040" fmla="*/ 759254 h 5209198"/>
                <a:gd name="connsiteX11041" fmla="*/ 2985755 w 5326151"/>
                <a:gd name="connsiteY11041" fmla="*/ 772631 h 5209198"/>
                <a:gd name="connsiteX11042" fmla="*/ 2952149 w 5326151"/>
                <a:gd name="connsiteY11042" fmla="*/ 792695 h 5209198"/>
                <a:gd name="connsiteX11043" fmla="*/ 2945428 w 5326151"/>
                <a:gd name="connsiteY11043" fmla="*/ 792695 h 5209198"/>
                <a:gd name="connsiteX11044" fmla="*/ 2938707 w 5326151"/>
                <a:gd name="connsiteY11044" fmla="*/ 786007 h 5209198"/>
                <a:gd name="connsiteX11045" fmla="*/ 2945428 w 5326151"/>
                <a:gd name="connsiteY11045" fmla="*/ 779319 h 5209198"/>
                <a:gd name="connsiteX11046" fmla="*/ 2979034 w 5326151"/>
                <a:gd name="connsiteY11046" fmla="*/ 759254 h 5209198"/>
                <a:gd name="connsiteX11047" fmla="*/ 2649698 w 5326151"/>
                <a:gd name="connsiteY11047" fmla="*/ 759254 h 5209198"/>
                <a:gd name="connsiteX11048" fmla="*/ 2656419 w 5326151"/>
                <a:gd name="connsiteY11048" fmla="*/ 759254 h 5209198"/>
                <a:gd name="connsiteX11049" fmla="*/ 2690025 w 5326151"/>
                <a:gd name="connsiteY11049" fmla="*/ 779319 h 5209198"/>
                <a:gd name="connsiteX11050" fmla="*/ 2696746 w 5326151"/>
                <a:gd name="connsiteY11050" fmla="*/ 786007 h 5209198"/>
                <a:gd name="connsiteX11051" fmla="*/ 2690025 w 5326151"/>
                <a:gd name="connsiteY11051" fmla="*/ 792695 h 5209198"/>
                <a:gd name="connsiteX11052" fmla="*/ 2683303 w 5326151"/>
                <a:gd name="connsiteY11052" fmla="*/ 792695 h 5209198"/>
                <a:gd name="connsiteX11053" fmla="*/ 2649698 w 5326151"/>
                <a:gd name="connsiteY11053" fmla="*/ 772631 h 5209198"/>
                <a:gd name="connsiteX11054" fmla="*/ 2649698 w 5326151"/>
                <a:gd name="connsiteY11054" fmla="*/ 759254 h 5209198"/>
                <a:gd name="connsiteX11055" fmla="*/ 2816046 w 5326151"/>
                <a:gd name="connsiteY11055" fmla="*/ 758419 h 5209198"/>
                <a:gd name="connsiteX11056" fmla="*/ 2824447 w 5326151"/>
                <a:gd name="connsiteY11056" fmla="*/ 772631 h 5209198"/>
                <a:gd name="connsiteX11057" fmla="*/ 2804284 w 5326151"/>
                <a:gd name="connsiteY11057" fmla="*/ 792695 h 5209198"/>
                <a:gd name="connsiteX11058" fmla="*/ 2743794 w 5326151"/>
                <a:gd name="connsiteY11058" fmla="*/ 819445 h 5209198"/>
                <a:gd name="connsiteX11059" fmla="*/ 2737073 w 5326151"/>
                <a:gd name="connsiteY11059" fmla="*/ 819445 h 5209198"/>
                <a:gd name="connsiteX11060" fmla="*/ 2716909 w 5326151"/>
                <a:gd name="connsiteY11060" fmla="*/ 806072 h 5209198"/>
                <a:gd name="connsiteX11061" fmla="*/ 2737073 w 5326151"/>
                <a:gd name="connsiteY11061" fmla="*/ 779319 h 5209198"/>
                <a:gd name="connsiteX11062" fmla="*/ 2797563 w 5326151"/>
                <a:gd name="connsiteY11062" fmla="*/ 759254 h 5209198"/>
                <a:gd name="connsiteX11063" fmla="*/ 2816046 w 5326151"/>
                <a:gd name="connsiteY11063" fmla="*/ 758419 h 5209198"/>
                <a:gd name="connsiteX11064" fmla="*/ 1446700 w 5326151"/>
                <a:gd name="connsiteY11064" fmla="*/ 753515 h 5209198"/>
                <a:gd name="connsiteX11065" fmla="*/ 1439300 w 5326151"/>
                <a:gd name="connsiteY11065" fmla="*/ 760903 h 5209198"/>
                <a:gd name="connsiteX11066" fmla="*/ 1439300 w 5326151"/>
                <a:gd name="connsiteY11066" fmla="*/ 768290 h 5209198"/>
                <a:gd name="connsiteX11067" fmla="*/ 1431900 w 5326151"/>
                <a:gd name="connsiteY11067" fmla="*/ 768290 h 5209198"/>
                <a:gd name="connsiteX11068" fmla="*/ 1446700 w 5326151"/>
                <a:gd name="connsiteY11068" fmla="*/ 797840 h 5209198"/>
                <a:gd name="connsiteX11069" fmla="*/ 1535494 w 5326151"/>
                <a:gd name="connsiteY11069" fmla="*/ 893873 h 5209198"/>
                <a:gd name="connsiteX11070" fmla="*/ 1572492 w 5326151"/>
                <a:gd name="connsiteY11070" fmla="*/ 893873 h 5209198"/>
                <a:gd name="connsiteX11071" fmla="*/ 1587291 w 5326151"/>
                <a:gd name="connsiteY11071" fmla="*/ 871711 h 5209198"/>
                <a:gd name="connsiteX11072" fmla="*/ 1572492 w 5326151"/>
                <a:gd name="connsiteY11072" fmla="*/ 849548 h 5209198"/>
                <a:gd name="connsiteX11073" fmla="*/ 1483697 w 5326151"/>
                <a:gd name="connsiteY11073" fmla="*/ 760903 h 5209198"/>
                <a:gd name="connsiteX11074" fmla="*/ 1461499 w 5326151"/>
                <a:gd name="connsiteY11074" fmla="*/ 753515 h 5209198"/>
                <a:gd name="connsiteX11075" fmla="*/ 1454099 w 5326151"/>
                <a:gd name="connsiteY11075" fmla="*/ 753515 h 5209198"/>
                <a:gd name="connsiteX11076" fmla="*/ 1446700 w 5326151"/>
                <a:gd name="connsiteY11076" fmla="*/ 753515 h 5209198"/>
                <a:gd name="connsiteX11077" fmla="*/ 3251180 w 5326151"/>
                <a:gd name="connsiteY11077" fmla="*/ 750806 h 5209198"/>
                <a:gd name="connsiteX11078" fmla="*/ 3257302 w 5326151"/>
                <a:gd name="connsiteY11078" fmla="*/ 750806 h 5209198"/>
                <a:gd name="connsiteX11079" fmla="*/ 3263423 w 5326151"/>
                <a:gd name="connsiteY11079" fmla="*/ 750806 h 5209198"/>
                <a:gd name="connsiteX11080" fmla="*/ 3269544 w 5326151"/>
                <a:gd name="connsiteY11080" fmla="*/ 763123 h 5209198"/>
                <a:gd name="connsiteX11081" fmla="*/ 3275666 w 5326151"/>
                <a:gd name="connsiteY11081" fmla="*/ 750806 h 5209198"/>
                <a:gd name="connsiteX11082" fmla="*/ 3281787 w 5326151"/>
                <a:gd name="connsiteY11082" fmla="*/ 750806 h 5209198"/>
                <a:gd name="connsiteX11083" fmla="*/ 3287908 w 5326151"/>
                <a:gd name="connsiteY11083" fmla="*/ 750806 h 5209198"/>
                <a:gd name="connsiteX11084" fmla="*/ 3306272 w 5326151"/>
                <a:gd name="connsiteY11084" fmla="*/ 756964 h 5209198"/>
                <a:gd name="connsiteX11085" fmla="*/ 3312394 w 5326151"/>
                <a:gd name="connsiteY11085" fmla="*/ 763123 h 5209198"/>
                <a:gd name="connsiteX11086" fmla="*/ 3312394 w 5326151"/>
                <a:gd name="connsiteY11086" fmla="*/ 775441 h 5209198"/>
                <a:gd name="connsiteX11087" fmla="*/ 3318515 w 5326151"/>
                <a:gd name="connsiteY11087" fmla="*/ 775441 h 5209198"/>
                <a:gd name="connsiteX11088" fmla="*/ 3324636 w 5326151"/>
                <a:gd name="connsiteY11088" fmla="*/ 775441 h 5209198"/>
                <a:gd name="connsiteX11089" fmla="*/ 3330758 w 5326151"/>
                <a:gd name="connsiteY11089" fmla="*/ 775441 h 5209198"/>
                <a:gd name="connsiteX11090" fmla="*/ 3349122 w 5326151"/>
                <a:gd name="connsiteY11090" fmla="*/ 793917 h 5209198"/>
                <a:gd name="connsiteX11091" fmla="*/ 3349122 w 5326151"/>
                <a:gd name="connsiteY11091" fmla="*/ 806234 h 5209198"/>
                <a:gd name="connsiteX11092" fmla="*/ 3343000 w 5326151"/>
                <a:gd name="connsiteY11092" fmla="*/ 812389 h 5209198"/>
                <a:gd name="connsiteX11093" fmla="*/ 3343000 w 5326151"/>
                <a:gd name="connsiteY11093" fmla="*/ 818548 h 5209198"/>
                <a:gd name="connsiteX11094" fmla="*/ 3355243 w 5326151"/>
                <a:gd name="connsiteY11094" fmla="*/ 818548 h 5209198"/>
                <a:gd name="connsiteX11095" fmla="*/ 3355243 w 5326151"/>
                <a:gd name="connsiteY11095" fmla="*/ 824707 h 5209198"/>
                <a:gd name="connsiteX11096" fmla="*/ 3361364 w 5326151"/>
                <a:gd name="connsiteY11096" fmla="*/ 837024 h 5209198"/>
                <a:gd name="connsiteX11097" fmla="*/ 3355243 w 5326151"/>
                <a:gd name="connsiteY11097" fmla="*/ 849342 h 5209198"/>
                <a:gd name="connsiteX11098" fmla="*/ 3349122 w 5326151"/>
                <a:gd name="connsiteY11098" fmla="*/ 861659 h 5209198"/>
                <a:gd name="connsiteX11099" fmla="*/ 3343000 w 5326151"/>
                <a:gd name="connsiteY11099" fmla="*/ 861659 h 5209198"/>
                <a:gd name="connsiteX11100" fmla="*/ 3349122 w 5326151"/>
                <a:gd name="connsiteY11100" fmla="*/ 873977 h 5209198"/>
                <a:gd name="connsiteX11101" fmla="*/ 3349122 w 5326151"/>
                <a:gd name="connsiteY11101" fmla="*/ 880135 h 5209198"/>
                <a:gd name="connsiteX11102" fmla="*/ 3330758 w 5326151"/>
                <a:gd name="connsiteY11102" fmla="*/ 898612 h 5209198"/>
                <a:gd name="connsiteX11103" fmla="*/ 3324636 w 5326151"/>
                <a:gd name="connsiteY11103" fmla="*/ 904770 h 5209198"/>
                <a:gd name="connsiteX11104" fmla="*/ 3318515 w 5326151"/>
                <a:gd name="connsiteY11104" fmla="*/ 898612 h 5209198"/>
                <a:gd name="connsiteX11105" fmla="*/ 3312394 w 5326151"/>
                <a:gd name="connsiteY11105" fmla="*/ 898612 h 5209198"/>
                <a:gd name="connsiteX11106" fmla="*/ 3312394 w 5326151"/>
                <a:gd name="connsiteY11106" fmla="*/ 904770 h 5209198"/>
                <a:gd name="connsiteX11107" fmla="*/ 3312394 w 5326151"/>
                <a:gd name="connsiteY11107" fmla="*/ 910929 h 5209198"/>
                <a:gd name="connsiteX11108" fmla="*/ 3306272 w 5326151"/>
                <a:gd name="connsiteY11108" fmla="*/ 917088 h 5209198"/>
                <a:gd name="connsiteX11109" fmla="*/ 3287908 w 5326151"/>
                <a:gd name="connsiteY11109" fmla="*/ 929405 h 5209198"/>
                <a:gd name="connsiteX11110" fmla="*/ 3281787 w 5326151"/>
                <a:gd name="connsiteY11110" fmla="*/ 929405 h 5209198"/>
                <a:gd name="connsiteX11111" fmla="*/ 3275666 w 5326151"/>
                <a:gd name="connsiteY11111" fmla="*/ 923247 h 5209198"/>
                <a:gd name="connsiteX11112" fmla="*/ 3269544 w 5326151"/>
                <a:gd name="connsiteY11112" fmla="*/ 917088 h 5209198"/>
                <a:gd name="connsiteX11113" fmla="*/ 3263423 w 5326151"/>
                <a:gd name="connsiteY11113" fmla="*/ 923247 h 5209198"/>
                <a:gd name="connsiteX11114" fmla="*/ 3257302 w 5326151"/>
                <a:gd name="connsiteY11114" fmla="*/ 929405 h 5209198"/>
                <a:gd name="connsiteX11115" fmla="*/ 3251180 w 5326151"/>
                <a:gd name="connsiteY11115" fmla="*/ 929405 h 5209198"/>
                <a:gd name="connsiteX11116" fmla="*/ 3232816 w 5326151"/>
                <a:gd name="connsiteY11116" fmla="*/ 917088 h 5209198"/>
                <a:gd name="connsiteX11117" fmla="*/ 3226695 w 5326151"/>
                <a:gd name="connsiteY11117" fmla="*/ 910929 h 5209198"/>
                <a:gd name="connsiteX11118" fmla="*/ 3226695 w 5326151"/>
                <a:gd name="connsiteY11118" fmla="*/ 904770 h 5209198"/>
                <a:gd name="connsiteX11119" fmla="*/ 3226695 w 5326151"/>
                <a:gd name="connsiteY11119" fmla="*/ 898612 h 5209198"/>
                <a:gd name="connsiteX11120" fmla="*/ 3220574 w 5326151"/>
                <a:gd name="connsiteY11120" fmla="*/ 898612 h 5209198"/>
                <a:gd name="connsiteX11121" fmla="*/ 3214453 w 5326151"/>
                <a:gd name="connsiteY11121" fmla="*/ 904770 h 5209198"/>
                <a:gd name="connsiteX11122" fmla="*/ 3208331 w 5326151"/>
                <a:gd name="connsiteY11122" fmla="*/ 898612 h 5209198"/>
                <a:gd name="connsiteX11123" fmla="*/ 3189967 w 5326151"/>
                <a:gd name="connsiteY11123" fmla="*/ 880135 h 5209198"/>
                <a:gd name="connsiteX11124" fmla="*/ 3189967 w 5326151"/>
                <a:gd name="connsiteY11124" fmla="*/ 873977 h 5209198"/>
                <a:gd name="connsiteX11125" fmla="*/ 3196089 w 5326151"/>
                <a:gd name="connsiteY11125" fmla="*/ 861659 h 5209198"/>
                <a:gd name="connsiteX11126" fmla="*/ 3183846 w 5326151"/>
                <a:gd name="connsiteY11126" fmla="*/ 861659 h 5209198"/>
                <a:gd name="connsiteX11127" fmla="*/ 3183846 w 5326151"/>
                <a:gd name="connsiteY11127" fmla="*/ 849342 h 5209198"/>
                <a:gd name="connsiteX11128" fmla="*/ 3183846 w 5326151"/>
                <a:gd name="connsiteY11128" fmla="*/ 837024 h 5209198"/>
                <a:gd name="connsiteX11129" fmla="*/ 3183846 w 5326151"/>
                <a:gd name="connsiteY11129" fmla="*/ 824707 h 5209198"/>
                <a:gd name="connsiteX11130" fmla="*/ 3189967 w 5326151"/>
                <a:gd name="connsiteY11130" fmla="*/ 818548 h 5209198"/>
                <a:gd name="connsiteX11131" fmla="*/ 3196089 w 5326151"/>
                <a:gd name="connsiteY11131" fmla="*/ 818548 h 5209198"/>
                <a:gd name="connsiteX11132" fmla="*/ 3196089 w 5326151"/>
                <a:gd name="connsiteY11132" fmla="*/ 812389 h 5209198"/>
                <a:gd name="connsiteX11133" fmla="*/ 3189967 w 5326151"/>
                <a:gd name="connsiteY11133" fmla="*/ 806234 h 5209198"/>
                <a:gd name="connsiteX11134" fmla="*/ 3189967 w 5326151"/>
                <a:gd name="connsiteY11134" fmla="*/ 793917 h 5209198"/>
                <a:gd name="connsiteX11135" fmla="*/ 3208331 w 5326151"/>
                <a:gd name="connsiteY11135" fmla="*/ 775441 h 5209198"/>
                <a:gd name="connsiteX11136" fmla="*/ 3214453 w 5326151"/>
                <a:gd name="connsiteY11136" fmla="*/ 775441 h 5209198"/>
                <a:gd name="connsiteX11137" fmla="*/ 3220574 w 5326151"/>
                <a:gd name="connsiteY11137" fmla="*/ 775441 h 5209198"/>
                <a:gd name="connsiteX11138" fmla="*/ 3226695 w 5326151"/>
                <a:gd name="connsiteY11138" fmla="*/ 775441 h 5209198"/>
                <a:gd name="connsiteX11139" fmla="*/ 3226695 w 5326151"/>
                <a:gd name="connsiteY11139" fmla="*/ 763123 h 5209198"/>
                <a:gd name="connsiteX11140" fmla="*/ 3232816 w 5326151"/>
                <a:gd name="connsiteY11140" fmla="*/ 756964 h 5209198"/>
                <a:gd name="connsiteX11141" fmla="*/ 3251180 w 5326151"/>
                <a:gd name="connsiteY11141" fmla="*/ 750806 h 5209198"/>
                <a:gd name="connsiteX11142" fmla="*/ 1417101 w 5326151"/>
                <a:gd name="connsiteY11142" fmla="*/ 716578 h 5209198"/>
                <a:gd name="connsiteX11143" fmla="*/ 1409702 w 5326151"/>
                <a:gd name="connsiteY11143" fmla="*/ 723966 h 5209198"/>
                <a:gd name="connsiteX11144" fmla="*/ 1394903 w 5326151"/>
                <a:gd name="connsiteY11144" fmla="*/ 731353 h 5209198"/>
                <a:gd name="connsiteX11145" fmla="*/ 1424501 w 5326151"/>
                <a:gd name="connsiteY11145" fmla="*/ 760903 h 5209198"/>
                <a:gd name="connsiteX11146" fmla="*/ 1431900 w 5326151"/>
                <a:gd name="connsiteY11146" fmla="*/ 746128 h 5209198"/>
                <a:gd name="connsiteX11147" fmla="*/ 1439300 w 5326151"/>
                <a:gd name="connsiteY11147" fmla="*/ 738740 h 5209198"/>
                <a:gd name="connsiteX11148" fmla="*/ 1417101 w 5326151"/>
                <a:gd name="connsiteY11148" fmla="*/ 716578 h 5209198"/>
                <a:gd name="connsiteX11149" fmla="*/ 1782877 w 5326151"/>
                <a:gd name="connsiteY11149" fmla="*/ 703371 h 5209198"/>
                <a:gd name="connsiteX11150" fmla="*/ 1793960 w 5326151"/>
                <a:gd name="connsiteY11150" fmla="*/ 714402 h 5209198"/>
                <a:gd name="connsiteX11151" fmla="*/ 1782877 w 5326151"/>
                <a:gd name="connsiteY11151" fmla="*/ 725432 h 5209198"/>
                <a:gd name="connsiteX11152" fmla="*/ 1771795 w 5326151"/>
                <a:gd name="connsiteY11152" fmla="*/ 714402 h 5209198"/>
                <a:gd name="connsiteX11153" fmla="*/ 1782877 w 5326151"/>
                <a:gd name="connsiteY11153" fmla="*/ 703371 h 5209198"/>
                <a:gd name="connsiteX11154" fmla="*/ 2905101 w 5326151"/>
                <a:gd name="connsiteY11154" fmla="*/ 692373 h 5209198"/>
                <a:gd name="connsiteX11155" fmla="*/ 2918543 w 5326151"/>
                <a:gd name="connsiteY11155" fmla="*/ 692373 h 5209198"/>
                <a:gd name="connsiteX11156" fmla="*/ 2918543 w 5326151"/>
                <a:gd name="connsiteY11156" fmla="*/ 699061 h 5209198"/>
                <a:gd name="connsiteX11157" fmla="*/ 2898380 w 5326151"/>
                <a:gd name="connsiteY11157" fmla="*/ 732502 h 5209198"/>
                <a:gd name="connsiteX11158" fmla="*/ 2891659 w 5326151"/>
                <a:gd name="connsiteY11158" fmla="*/ 739190 h 5209198"/>
                <a:gd name="connsiteX11159" fmla="*/ 2884938 w 5326151"/>
                <a:gd name="connsiteY11159" fmla="*/ 725814 h 5209198"/>
                <a:gd name="connsiteX11160" fmla="*/ 2905101 w 5326151"/>
                <a:gd name="connsiteY11160" fmla="*/ 692373 h 5209198"/>
                <a:gd name="connsiteX11161" fmla="*/ 2723630 w 5326151"/>
                <a:gd name="connsiteY11161" fmla="*/ 692373 h 5209198"/>
                <a:gd name="connsiteX11162" fmla="*/ 2730351 w 5326151"/>
                <a:gd name="connsiteY11162" fmla="*/ 692373 h 5209198"/>
                <a:gd name="connsiteX11163" fmla="*/ 2750515 w 5326151"/>
                <a:gd name="connsiteY11163" fmla="*/ 725814 h 5209198"/>
                <a:gd name="connsiteX11164" fmla="*/ 2743794 w 5326151"/>
                <a:gd name="connsiteY11164" fmla="*/ 739190 h 5209198"/>
                <a:gd name="connsiteX11165" fmla="*/ 2737073 w 5326151"/>
                <a:gd name="connsiteY11165" fmla="*/ 732502 h 5209198"/>
                <a:gd name="connsiteX11166" fmla="*/ 2716909 w 5326151"/>
                <a:gd name="connsiteY11166" fmla="*/ 699061 h 5209198"/>
                <a:gd name="connsiteX11167" fmla="*/ 2723630 w 5326151"/>
                <a:gd name="connsiteY11167" fmla="*/ 692373 h 5209198"/>
                <a:gd name="connsiteX11168" fmla="*/ 2486141 w 5326151"/>
                <a:gd name="connsiteY11168" fmla="*/ 684960 h 5209198"/>
                <a:gd name="connsiteX11169" fmla="*/ 2497182 w 5326151"/>
                <a:gd name="connsiteY11169" fmla="*/ 684960 h 5209198"/>
                <a:gd name="connsiteX11170" fmla="*/ 2497182 w 5326151"/>
                <a:gd name="connsiteY11170" fmla="*/ 707041 h 5209198"/>
                <a:gd name="connsiteX11171" fmla="*/ 2375735 w 5326151"/>
                <a:gd name="connsiteY11171" fmla="*/ 806407 h 5209198"/>
                <a:gd name="connsiteX11172" fmla="*/ 2364694 w 5326151"/>
                <a:gd name="connsiteY11172" fmla="*/ 806407 h 5209198"/>
                <a:gd name="connsiteX11173" fmla="*/ 2298450 w 5326151"/>
                <a:gd name="connsiteY11173" fmla="*/ 751202 h 5209198"/>
                <a:gd name="connsiteX11174" fmla="*/ 2298450 w 5326151"/>
                <a:gd name="connsiteY11174" fmla="*/ 729122 h 5209198"/>
                <a:gd name="connsiteX11175" fmla="*/ 2309491 w 5326151"/>
                <a:gd name="connsiteY11175" fmla="*/ 729122 h 5209198"/>
                <a:gd name="connsiteX11176" fmla="*/ 2375735 w 5326151"/>
                <a:gd name="connsiteY11176" fmla="*/ 784326 h 5209198"/>
                <a:gd name="connsiteX11177" fmla="*/ 2486141 w 5326151"/>
                <a:gd name="connsiteY11177" fmla="*/ 684960 h 5209198"/>
                <a:gd name="connsiteX11178" fmla="*/ 4223802 w 5326151"/>
                <a:gd name="connsiteY11178" fmla="*/ 669579 h 5209198"/>
                <a:gd name="connsiteX11179" fmla="*/ 4298778 w 5326151"/>
                <a:gd name="connsiteY11179" fmla="*/ 669579 h 5209198"/>
                <a:gd name="connsiteX11180" fmla="*/ 4305594 w 5326151"/>
                <a:gd name="connsiteY11180" fmla="*/ 676666 h 5209198"/>
                <a:gd name="connsiteX11181" fmla="*/ 4298778 w 5326151"/>
                <a:gd name="connsiteY11181" fmla="*/ 690836 h 5209198"/>
                <a:gd name="connsiteX11182" fmla="*/ 4223802 w 5326151"/>
                <a:gd name="connsiteY11182" fmla="*/ 690836 h 5209198"/>
                <a:gd name="connsiteX11183" fmla="*/ 4203354 w 5326151"/>
                <a:gd name="connsiteY11183" fmla="*/ 705007 h 5209198"/>
                <a:gd name="connsiteX11184" fmla="*/ 4148826 w 5326151"/>
                <a:gd name="connsiteY11184" fmla="*/ 875055 h 5209198"/>
                <a:gd name="connsiteX11185" fmla="*/ 4114745 w 5326151"/>
                <a:gd name="connsiteY11185" fmla="*/ 903397 h 5209198"/>
                <a:gd name="connsiteX11186" fmla="*/ 3910265 w 5326151"/>
                <a:gd name="connsiteY11186" fmla="*/ 903397 h 5209198"/>
                <a:gd name="connsiteX11187" fmla="*/ 3896633 w 5326151"/>
                <a:gd name="connsiteY11187" fmla="*/ 903397 h 5209198"/>
                <a:gd name="connsiteX11188" fmla="*/ 3896633 w 5326151"/>
                <a:gd name="connsiteY11188" fmla="*/ 917568 h 5209198"/>
                <a:gd name="connsiteX11189" fmla="*/ 3910265 w 5326151"/>
                <a:gd name="connsiteY11189" fmla="*/ 924653 h 5209198"/>
                <a:gd name="connsiteX11190" fmla="*/ 4135194 w 5326151"/>
                <a:gd name="connsiteY11190" fmla="*/ 924653 h 5209198"/>
                <a:gd name="connsiteX11191" fmla="*/ 4142010 w 5326151"/>
                <a:gd name="connsiteY11191" fmla="*/ 938824 h 5209198"/>
                <a:gd name="connsiteX11192" fmla="*/ 4135194 w 5326151"/>
                <a:gd name="connsiteY11192" fmla="*/ 945910 h 5209198"/>
                <a:gd name="connsiteX11193" fmla="*/ 3910265 w 5326151"/>
                <a:gd name="connsiteY11193" fmla="*/ 945910 h 5209198"/>
                <a:gd name="connsiteX11194" fmla="*/ 3876184 w 5326151"/>
                <a:gd name="connsiteY11194" fmla="*/ 917568 h 5209198"/>
                <a:gd name="connsiteX11195" fmla="*/ 3876184 w 5326151"/>
                <a:gd name="connsiteY11195" fmla="*/ 896311 h 5209198"/>
                <a:gd name="connsiteX11196" fmla="*/ 3876184 w 5326151"/>
                <a:gd name="connsiteY11196" fmla="*/ 889226 h 5209198"/>
                <a:gd name="connsiteX11197" fmla="*/ 3869368 w 5326151"/>
                <a:gd name="connsiteY11197" fmla="*/ 875055 h 5209198"/>
                <a:gd name="connsiteX11198" fmla="*/ 3814840 w 5326151"/>
                <a:gd name="connsiteY11198" fmla="*/ 754605 h 5209198"/>
                <a:gd name="connsiteX11199" fmla="*/ 3821656 w 5326151"/>
                <a:gd name="connsiteY11199" fmla="*/ 740434 h 5209198"/>
                <a:gd name="connsiteX11200" fmla="*/ 3835288 w 5326151"/>
                <a:gd name="connsiteY11200" fmla="*/ 740434 h 5209198"/>
                <a:gd name="connsiteX11201" fmla="*/ 3889817 w 5326151"/>
                <a:gd name="connsiteY11201" fmla="*/ 867969 h 5209198"/>
                <a:gd name="connsiteX11202" fmla="*/ 3910265 w 5326151"/>
                <a:gd name="connsiteY11202" fmla="*/ 882140 h 5209198"/>
                <a:gd name="connsiteX11203" fmla="*/ 4114745 w 5326151"/>
                <a:gd name="connsiteY11203" fmla="*/ 882140 h 5209198"/>
                <a:gd name="connsiteX11204" fmla="*/ 4135194 w 5326151"/>
                <a:gd name="connsiteY11204" fmla="*/ 867969 h 5209198"/>
                <a:gd name="connsiteX11205" fmla="*/ 4182906 w 5326151"/>
                <a:gd name="connsiteY11205" fmla="*/ 697922 h 5209198"/>
                <a:gd name="connsiteX11206" fmla="*/ 4223802 w 5326151"/>
                <a:gd name="connsiteY11206" fmla="*/ 669579 h 5209198"/>
                <a:gd name="connsiteX11207" fmla="*/ 2817726 w 5326151"/>
                <a:gd name="connsiteY11207" fmla="*/ 665621 h 5209198"/>
                <a:gd name="connsiteX11208" fmla="*/ 2824447 w 5326151"/>
                <a:gd name="connsiteY11208" fmla="*/ 672309 h 5209198"/>
                <a:gd name="connsiteX11209" fmla="*/ 2824447 w 5326151"/>
                <a:gd name="connsiteY11209" fmla="*/ 712438 h 5209198"/>
                <a:gd name="connsiteX11210" fmla="*/ 2817726 w 5326151"/>
                <a:gd name="connsiteY11210" fmla="*/ 719126 h 5209198"/>
                <a:gd name="connsiteX11211" fmla="*/ 2811005 w 5326151"/>
                <a:gd name="connsiteY11211" fmla="*/ 712438 h 5209198"/>
                <a:gd name="connsiteX11212" fmla="*/ 2811005 w 5326151"/>
                <a:gd name="connsiteY11212" fmla="*/ 672309 h 5209198"/>
                <a:gd name="connsiteX11213" fmla="*/ 2817726 w 5326151"/>
                <a:gd name="connsiteY11213" fmla="*/ 665621 h 5209198"/>
                <a:gd name="connsiteX11214" fmla="*/ 960814 w 5326151"/>
                <a:gd name="connsiteY11214" fmla="*/ 640734 h 5209198"/>
                <a:gd name="connsiteX11215" fmla="*/ 1012723 w 5326151"/>
                <a:gd name="connsiteY11215" fmla="*/ 694135 h 5209198"/>
                <a:gd name="connsiteX11216" fmla="*/ 960814 w 5326151"/>
                <a:gd name="connsiteY11216" fmla="*/ 747535 h 5209198"/>
                <a:gd name="connsiteX11217" fmla="*/ 914672 w 5326151"/>
                <a:gd name="connsiteY11217" fmla="*/ 694135 h 5209198"/>
                <a:gd name="connsiteX11218" fmla="*/ 960814 w 5326151"/>
                <a:gd name="connsiteY11218" fmla="*/ 694135 h 5209198"/>
                <a:gd name="connsiteX11219" fmla="*/ 920440 w 5326151"/>
                <a:gd name="connsiteY11219" fmla="*/ 664468 h 5209198"/>
                <a:gd name="connsiteX11220" fmla="*/ 960814 w 5326151"/>
                <a:gd name="connsiteY11220" fmla="*/ 640734 h 5209198"/>
                <a:gd name="connsiteX11221" fmla="*/ 1001188 w 5326151"/>
                <a:gd name="connsiteY11221" fmla="*/ 605133 h 5209198"/>
                <a:gd name="connsiteX11222" fmla="*/ 1053097 w 5326151"/>
                <a:gd name="connsiteY11222" fmla="*/ 694135 h 5209198"/>
                <a:gd name="connsiteX11223" fmla="*/ 989652 w 5326151"/>
                <a:gd name="connsiteY11223" fmla="*/ 783136 h 5209198"/>
                <a:gd name="connsiteX11224" fmla="*/ 1099239 w 5326151"/>
                <a:gd name="connsiteY11224" fmla="*/ 694135 h 5209198"/>
                <a:gd name="connsiteX11225" fmla="*/ 1001188 w 5326151"/>
                <a:gd name="connsiteY11225" fmla="*/ 605133 h 5209198"/>
                <a:gd name="connsiteX11226" fmla="*/ 937743 w 5326151"/>
                <a:gd name="connsiteY11226" fmla="*/ 605133 h 5209198"/>
                <a:gd name="connsiteX11227" fmla="*/ 805086 w 5326151"/>
                <a:gd name="connsiteY11227" fmla="*/ 694135 h 5209198"/>
                <a:gd name="connsiteX11228" fmla="*/ 943511 w 5326151"/>
                <a:gd name="connsiteY11228" fmla="*/ 783136 h 5209198"/>
                <a:gd name="connsiteX11229" fmla="*/ 874298 w 5326151"/>
                <a:gd name="connsiteY11229" fmla="*/ 694135 h 5209198"/>
                <a:gd name="connsiteX11230" fmla="*/ 885833 w 5326151"/>
                <a:gd name="connsiteY11230" fmla="*/ 694135 h 5209198"/>
                <a:gd name="connsiteX11231" fmla="*/ 960814 w 5326151"/>
                <a:gd name="connsiteY11231" fmla="*/ 777203 h 5209198"/>
                <a:gd name="connsiteX11232" fmla="*/ 1041562 w 5326151"/>
                <a:gd name="connsiteY11232" fmla="*/ 694135 h 5209198"/>
                <a:gd name="connsiteX11233" fmla="*/ 960814 w 5326151"/>
                <a:gd name="connsiteY11233" fmla="*/ 611067 h 5209198"/>
                <a:gd name="connsiteX11234" fmla="*/ 903137 w 5326151"/>
                <a:gd name="connsiteY11234" fmla="*/ 640734 h 5209198"/>
                <a:gd name="connsiteX11235" fmla="*/ 891601 w 5326151"/>
                <a:gd name="connsiteY11235" fmla="*/ 634800 h 5209198"/>
                <a:gd name="connsiteX11236" fmla="*/ 937743 w 5326151"/>
                <a:gd name="connsiteY11236" fmla="*/ 605133 h 5209198"/>
                <a:gd name="connsiteX11237" fmla="*/ 3499757 w 5326151"/>
                <a:gd name="connsiteY11237" fmla="*/ 604469 h 5209198"/>
                <a:gd name="connsiteX11238" fmla="*/ 3493490 w 5326151"/>
                <a:gd name="connsiteY11238" fmla="*/ 610729 h 5209198"/>
                <a:gd name="connsiteX11239" fmla="*/ 3487222 w 5326151"/>
                <a:gd name="connsiteY11239" fmla="*/ 610729 h 5209198"/>
                <a:gd name="connsiteX11240" fmla="*/ 3487222 w 5326151"/>
                <a:gd name="connsiteY11240" fmla="*/ 616991 h 5209198"/>
                <a:gd name="connsiteX11241" fmla="*/ 3493490 w 5326151"/>
                <a:gd name="connsiteY11241" fmla="*/ 629515 h 5209198"/>
                <a:gd name="connsiteX11242" fmla="*/ 3549899 w 5326151"/>
                <a:gd name="connsiteY11242" fmla="*/ 685872 h 5209198"/>
                <a:gd name="connsiteX11243" fmla="*/ 3574970 w 5326151"/>
                <a:gd name="connsiteY11243" fmla="*/ 685872 h 5209198"/>
                <a:gd name="connsiteX11244" fmla="*/ 3568703 w 5326151"/>
                <a:gd name="connsiteY11244" fmla="*/ 667086 h 5209198"/>
                <a:gd name="connsiteX11245" fmla="*/ 3518561 w 5326151"/>
                <a:gd name="connsiteY11245" fmla="*/ 610729 h 5209198"/>
                <a:gd name="connsiteX11246" fmla="*/ 3506025 w 5326151"/>
                <a:gd name="connsiteY11246" fmla="*/ 604469 h 5209198"/>
                <a:gd name="connsiteX11247" fmla="*/ 3499757 w 5326151"/>
                <a:gd name="connsiteY11247" fmla="*/ 604469 h 5209198"/>
                <a:gd name="connsiteX11248" fmla="*/ 3480954 w 5326151"/>
                <a:gd name="connsiteY11248" fmla="*/ 585683 h 5209198"/>
                <a:gd name="connsiteX11249" fmla="*/ 3474686 w 5326151"/>
                <a:gd name="connsiteY11249" fmla="*/ 591945 h 5209198"/>
                <a:gd name="connsiteX11250" fmla="*/ 3468419 w 5326151"/>
                <a:gd name="connsiteY11250" fmla="*/ 598207 h 5209198"/>
                <a:gd name="connsiteX11251" fmla="*/ 3474686 w 5326151"/>
                <a:gd name="connsiteY11251" fmla="*/ 598207 h 5209198"/>
                <a:gd name="connsiteX11252" fmla="*/ 3480954 w 5326151"/>
                <a:gd name="connsiteY11252" fmla="*/ 598207 h 5209198"/>
                <a:gd name="connsiteX11253" fmla="*/ 3487222 w 5326151"/>
                <a:gd name="connsiteY11253" fmla="*/ 591945 h 5209198"/>
                <a:gd name="connsiteX11254" fmla="*/ 3480954 w 5326151"/>
                <a:gd name="connsiteY11254" fmla="*/ 585683 h 5209198"/>
                <a:gd name="connsiteX11255" fmla="*/ 2397816 w 5326151"/>
                <a:gd name="connsiteY11255" fmla="*/ 585593 h 5209198"/>
                <a:gd name="connsiteX11256" fmla="*/ 2232206 w 5326151"/>
                <a:gd name="connsiteY11256" fmla="*/ 751202 h 5209198"/>
                <a:gd name="connsiteX11257" fmla="*/ 2397816 w 5326151"/>
                <a:gd name="connsiteY11257" fmla="*/ 905770 h 5209198"/>
                <a:gd name="connsiteX11258" fmla="*/ 2552385 w 5326151"/>
                <a:gd name="connsiteY11258" fmla="*/ 751202 h 5209198"/>
                <a:gd name="connsiteX11259" fmla="*/ 2397816 w 5326151"/>
                <a:gd name="connsiteY11259" fmla="*/ 585593 h 5209198"/>
                <a:gd name="connsiteX11260" fmla="*/ 4162458 w 5326151"/>
                <a:gd name="connsiteY11260" fmla="*/ 584554 h 5209198"/>
                <a:gd name="connsiteX11261" fmla="*/ 4182906 w 5326151"/>
                <a:gd name="connsiteY11261" fmla="*/ 612897 h 5209198"/>
                <a:gd name="connsiteX11262" fmla="*/ 4162458 w 5326151"/>
                <a:gd name="connsiteY11262" fmla="*/ 634152 h 5209198"/>
                <a:gd name="connsiteX11263" fmla="*/ 4155642 w 5326151"/>
                <a:gd name="connsiteY11263" fmla="*/ 627066 h 5209198"/>
                <a:gd name="connsiteX11264" fmla="*/ 4080665 w 5326151"/>
                <a:gd name="connsiteY11264" fmla="*/ 705007 h 5209198"/>
                <a:gd name="connsiteX11265" fmla="*/ 4080665 w 5326151"/>
                <a:gd name="connsiteY11265" fmla="*/ 719178 h 5209198"/>
                <a:gd name="connsiteX11266" fmla="*/ 4060217 w 5326151"/>
                <a:gd name="connsiteY11266" fmla="*/ 740434 h 5209198"/>
                <a:gd name="connsiteX11267" fmla="*/ 4039769 w 5326151"/>
                <a:gd name="connsiteY11267" fmla="*/ 719178 h 5209198"/>
                <a:gd name="connsiteX11268" fmla="*/ 4039769 w 5326151"/>
                <a:gd name="connsiteY11268" fmla="*/ 705007 h 5209198"/>
                <a:gd name="connsiteX11269" fmla="*/ 4012505 w 5326151"/>
                <a:gd name="connsiteY11269" fmla="*/ 676666 h 5209198"/>
                <a:gd name="connsiteX11270" fmla="*/ 4005689 w 5326151"/>
                <a:gd name="connsiteY11270" fmla="*/ 683751 h 5209198"/>
                <a:gd name="connsiteX11271" fmla="*/ 3992057 w 5326151"/>
                <a:gd name="connsiteY11271" fmla="*/ 676666 h 5209198"/>
                <a:gd name="connsiteX11272" fmla="*/ 3923897 w 5326151"/>
                <a:gd name="connsiteY11272" fmla="*/ 747521 h 5209198"/>
                <a:gd name="connsiteX11273" fmla="*/ 3923897 w 5326151"/>
                <a:gd name="connsiteY11273" fmla="*/ 761691 h 5209198"/>
                <a:gd name="connsiteX11274" fmla="*/ 3903449 w 5326151"/>
                <a:gd name="connsiteY11274" fmla="*/ 782948 h 5209198"/>
                <a:gd name="connsiteX11275" fmla="*/ 3883001 w 5326151"/>
                <a:gd name="connsiteY11275" fmla="*/ 761691 h 5209198"/>
                <a:gd name="connsiteX11276" fmla="*/ 3903449 w 5326151"/>
                <a:gd name="connsiteY11276" fmla="*/ 740434 h 5209198"/>
                <a:gd name="connsiteX11277" fmla="*/ 3910265 w 5326151"/>
                <a:gd name="connsiteY11277" fmla="*/ 740434 h 5209198"/>
                <a:gd name="connsiteX11278" fmla="*/ 3985241 w 5326151"/>
                <a:gd name="connsiteY11278" fmla="*/ 662494 h 5209198"/>
                <a:gd name="connsiteX11279" fmla="*/ 3985241 w 5326151"/>
                <a:gd name="connsiteY11279" fmla="*/ 655409 h 5209198"/>
                <a:gd name="connsiteX11280" fmla="*/ 4005689 w 5326151"/>
                <a:gd name="connsiteY11280" fmla="*/ 634152 h 5209198"/>
                <a:gd name="connsiteX11281" fmla="*/ 4026137 w 5326151"/>
                <a:gd name="connsiteY11281" fmla="*/ 655409 h 5209198"/>
                <a:gd name="connsiteX11282" fmla="*/ 4026137 w 5326151"/>
                <a:gd name="connsiteY11282" fmla="*/ 669579 h 5209198"/>
                <a:gd name="connsiteX11283" fmla="*/ 4053401 w 5326151"/>
                <a:gd name="connsiteY11283" fmla="*/ 697922 h 5209198"/>
                <a:gd name="connsiteX11284" fmla="*/ 4060217 w 5326151"/>
                <a:gd name="connsiteY11284" fmla="*/ 690836 h 5209198"/>
                <a:gd name="connsiteX11285" fmla="*/ 4073849 w 5326151"/>
                <a:gd name="connsiteY11285" fmla="*/ 697922 h 5209198"/>
                <a:gd name="connsiteX11286" fmla="*/ 4148826 w 5326151"/>
                <a:gd name="connsiteY11286" fmla="*/ 619982 h 5209198"/>
                <a:gd name="connsiteX11287" fmla="*/ 4142010 w 5326151"/>
                <a:gd name="connsiteY11287" fmla="*/ 612897 h 5209198"/>
                <a:gd name="connsiteX11288" fmla="*/ 4162458 w 5326151"/>
                <a:gd name="connsiteY11288" fmla="*/ 584554 h 5209198"/>
                <a:gd name="connsiteX11289" fmla="*/ 960814 w 5326151"/>
                <a:gd name="connsiteY11289" fmla="*/ 581400 h 5209198"/>
                <a:gd name="connsiteX11290" fmla="*/ 1116542 w 5326151"/>
                <a:gd name="connsiteY11290" fmla="*/ 688201 h 5209198"/>
                <a:gd name="connsiteX11291" fmla="*/ 1116542 w 5326151"/>
                <a:gd name="connsiteY11291" fmla="*/ 700068 h 5209198"/>
                <a:gd name="connsiteX11292" fmla="*/ 960814 w 5326151"/>
                <a:gd name="connsiteY11292" fmla="*/ 806870 h 5209198"/>
                <a:gd name="connsiteX11293" fmla="*/ 782015 w 5326151"/>
                <a:gd name="connsiteY11293" fmla="*/ 700068 h 5209198"/>
                <a:gd name="connsiteX11294" fmla="*/ 787782 w 5326151"/>
                <a:gd name="connsiteY11294" fmla="*/ 688201 h 5209198"/>
                <a:gd name="connsiteX11295" fmla="*/ 960814 w 5326151"/>
                <a:gd name="connsiteY11295" fmla="*/ 581400 h 5209198"/>
                <a:gd name="connsiteX11296" fmla="*/ 2397816 w 5326151"/>
                <a:gd name="connsiteY11296" fmla="*/ 552471 h 5209198"/>
                <a:gd name="connsiteX11297" fmla="*/ 2585507 w 5326151"/>
                <a:gd name="connsiteY11297" fmla="*/ 751202 h 5209198"/>
                <a:gd name="connsiteX11298" fmla="*/ 2397816 w 5326151"/>
                <a:gd name="connsiteY11298" fmla="*/ 938892 h 5209198"/>
                <a:gd name="connsiteX11299" fmla="*/ 2199084 w 5326151"/>
                <a:gd name="connsiteY11299" fmla="*/ 751202 h 5209198"/>
                <a:gd name="connsiteX11300" fmla="*/ 2397816 w 5326151"/>
                <a:gd name="connsiteY11300" fmla="*/ 552471 h 5209198"/>
                <a:gd name="connsiteX11301" fmla="*/ 3186370 w 5326151"/>
                <a:gd name="connsiteY11301" fmla="*/ 548111 h 5209198"/>
                <a:gd name="connsiteX11302" fmla="*/ 3317993 w 5326151"/>
                <a:gd name="connsiteY11302" fmla="*/ 679610 h 5209198"/>
                <a:gd name="connsiteX11303" fmla="*/ 3274119 w 5326151"/>
                <a:gd name="connsiteY11303" fmla="*/ 591945 h 5209198"/>
                <a:gd name="connsiteX11304" fmla="*/ 3186370 w 5326151"/>
                <a:gd name="connsiteY11304" fmla="*/ 548111 h 5209198"/>
                <a:gd name="connsiteX11305" fmla="*/ 1232112 w 5326151"/>
                <a:gd name="connsiteY11305" fmla="*/ 546667 h 5209198"/>
                <a:gd name="connsiteX11306" fmla="*/ 1239512 w 5326151"/>
                <a:gd name="connsiteY11306" fmla="*/ 546667 h 5209198"/>
                <a:gd name="connsiteX11307" fmla="*/ 1239512 w 5326151"/>
                <a:gd name="connsiteY11307" fmla="*/ 561443 h 5209198"/>
                <a:gd name="connsiteX11308" fmla="*/ 1239512 w 5326151"/>
                <a:gd name="connsiteY11308" fmla="*/ 687029 h 5209198"/>
                <a:gd name="connsiteX11309" fmla="*/ 1239512 w 5326151"/>
                <a:gd name="connsiteY11309" fmla="*/ 701803 h 5209198"/>
                <a:gd name="connsiteX11310" fmla="*/ 1232112 w 5326151"/>
                <a:gd name="connsiteY11310" fmla="*/ 701803 h 5209198"/>
                <a:gd name="connsiteX11311" fmla="*/ 1232112 w 5326151"/>
                <a:gd name="connsiteY11311" fmla="*/ 546667 h 5209198"/>
                <a:gd name="connsiteX11312" fmla="*/ 3001009 w 5326151"/>
                <a:gd name="connsiteY11312" fmla="*/ 542747 h 5209198"/>
                <a:gd name="connsiteX11313" fmla="*/ 2992867 w 5326151"/>
                <a:gd name="connsiteY11313" fmla="*/ 559026 h 5209198"/>
                <a:gd name="connsiteX11314" fmla="*/ 3001009 w 5326151"/>
                <a:gd name="connsiteY11314" fmla="*/ 575306 h 5209198"/>
                <a:gd name="connsiteX11315" fmla="*/ 3017292 w 5326151"/>
                <a:gd name="connsiteY11315" fmla="*/ 559026 h 5209198"/>
                <a:gd name="connsiteX11316" fmla="*/ 3001009 w 5326151"/>
                <a:gd name="connsiteY11316" fmla="*/ 542747 h 5209198"/>
                <a:gd name="connsiteX11317" fmla="*/ 2781188 w 5326151"/>
                <a:gd name="connsiteY11317" fmla="*/ 542747 h 5209198"/>
                <a:gd name="connsiteX11318" fmla="*/ 2773046 w 5326151"/>
                <a:gd name="connsiteY11318" fmla="*/ 559026 h 5209198"/>
                <a:gd name="connsiteX11319" fmla="*/ 2781188 w 5326151"/>
                <a:gd name="connsiteY11319" fmla="*/ 575306 h 5209198"/>
                <a:gd name="connsiteX11320" fmla="*/ 2797471 w 5326151"/>
                <a:gd name="connsiteY11320" fmla="*/ 559026 h 5209198"/>
                <a:gd name="connsiteX11321" fmla="*/ 2781188 w 5326151"/>
                <a:gd name="connsiteY11321" fmla="*/ 542747 h 5209198"/>
                <a:gd name="connsiteX11322" fmla="*/ 3001009 w 5326151"/>
                <a:gd name="connsiteY11322" fmla="*/ 526466 h 5209198"/>
                <a:gd name="connsiteX11323" fmla="*/ 3033575 w 5326151"/>
                <a:gd name="connsiteY11323" fmla="*/ 559026 h 5209198"/>
                <a:gd name="connsiteX11324" fmla="*/ 3001009 w 5326151"/>
                <a:gd name="connsiteY11324" fmla="*/ 591586 h 5209198"/>
                <a:gd name="connsiteX11325" fmla="*/ 2976584 w 5326151"/>
                <a:gd name="connsiteY11325" fmla="*/ 559026 h 5209198"/>
                <a:gd name="connsiteX11326" fmla="*/ 3001009 w 5326151"/>
                <a:gd name="connsiteY11326" fmla="*/ 526466 h 5209198"/>
                <a:gd name="connsiteX11327" fmla="*/ 2781188 w 5326151"/>
                <a:gd name="connsiteY11327" fmla="*/ 526466 h 5209198"/>
                <a:gd name="connsiteX11328" fmla="*/ 2813754 w 5326151"/>
                <a:gd name="connsiteY11328" fmla="*/ 559026 h 5209198"/>
                <a:gd name="connsiteX11329" fmla="*/ 2781188 w 5326151"/>
                <a:gd name="connsiteY11329" fmla="*/ 591586 h 5209198"/>
                <a:gd name="connsiteX11330" fmla="*/ 2756763 w 5326151"/>
                <a:gd name="connsiteY11330" fmla="*/ 559026 h 5209198"/>
                <a:gd name="connsiteX11331" fmla="*/ 2781188 w 5326151"/>
                <a:gd name="connsiteY11331" fmla="*/ 526466 h 5209198"/>
                <a:gd name="connsiteX11332" fmla="*/ 3180102 w 5326151"/>
                <a:gd name="connsiteY11332" fmla="*/ 510539 h 5209198"/>
                <a:gd name="connsiteX11333" fmla="*/ 3267851 w 5326151"/>
                <a:gd name="connsiteY11333" fmla="*/ 579420 h 5209198"/>
                <a:gd name="connsiteX11334" fmla="*/ 3261583 w 5326151"/>
                <a:gd name="connsiteY11334" fmla="*/ 510539 h 5209198"/>
                <a:gd name="connsiteX11335" fmla="*/ 1306108 w 5326151"/>
                <a:gd name="connsiteY11335" fmla="*/ 494955 h 5209198"/>
                <a:gd name="connsiteX11336" fmla="*/ 1217313 w 5326151"/>
                <a:gd name="connsiteY11336" fmla="*/ 531892 h 5209198"/>
                <a:gd name="connsiteX11337" fmla="*/ 1180316 w 5326151"/>
                <a:gd name="connsiteY11337" fmla="*/ 627929 h 5209198"/>
                <a:gd name="connsiteX11338" fmla="*/ 1217313 w 5326151"/>
                <a:gd name="connsiteY11338" fmla="*/ 716578 h 5209198"/>
                <a:gd name="connsiteX11339" fmla="*/ 1306108 w 5326151"/>
                <a:gd name="connsiteY11339" fmla="*/ 753515 h 5209198"/>
                <a:gd name="connsiteX11340" fmla="*/ 1394903 w 5326151"/>
                <a:gd name="connsiteY11340" fmla="*/ 716578 h 5209198"/>
                <a:gd name="connsiteX11341" fmla="*/ 1431900 w 5326151"/>
                <a:gd name="connsiteY11341" fmla="*/ 627929 h 5209198"/>
                <a:gd name="connsiteX11342" fmla="*/ 1394903 w 5326151"/>
                <a:gd name="connsiteY11342" fmla="*/ 531892 h 5209198"/>
                <a:gd name="connsiteX11343" fmla="*/ 1306108 w 5326151"/>
                <a:gd name="connsiteY11343" fmla="*/ 494955 h 5209198"/>
                <a:gd name="connsiteX11344" fmla="*/ 3361867 w 5326151"/>
                <a:gd name="connsiteY11344" fmla="*/ 479229 h 5209198"/>
                <a:gd name="connsiteX11345" fmla="*/ 3374402 w 5326151"/>
                <a:gd name="connsiteY11345" fmla="*/ 479229 h 5209198"/>
                <a:gd name="connsiteX11346" fmla="*/ 3374402 w 5326151"/>
                <a:gd name="connsiteY11346" fmla="*/ 485491 h 5209198"/>
                <a:gd name="connsiteX11347" fmla="*/ 3355599 w 5326151"/>
                <a:gd name="connsiteY11347" fmla="*/ 523063 h 5209198"/>
                <a:gd name="connsiteX11348" fmla="*/ 3374402 w 5326151"/>
                <a:gd name="connsiteY11348" fmla="*/ 566897 h 5209198"/>
                <a:gd name="connsiteX11349" fmla="*/ 3374402 w 5326151"/>
                <a:gd name="connsiteY11349" fmla="*/ 573159 h 5209198"/>
                <a:gd name="connsiteX11350" fmla="*/ 3368135 w 5326151"/>
                <a:gd name="connsiteY11350" fmla="*/ 573159 h 5209198"/>
                <a:gd name="connsiteX11351" fmla="*/ 3361867 w 5326151"/>
                <a:gd name="connsiteY11351" fmla="*/ 573159 h 5209198"/>
                <a:gd name="connsiteX11352" fmla="*/ 3343064 w 5326151"/>
                <a:gd name="connsiteY11352" fmla="*/ 523063 h 5209198"/>
                <a:gd name="connsiteX11353" fmla="*/ 3361867 w 5326151"/>
                <a:gd name="connsiteY11353" fmla="*/ 479229 h 5209198"/>
                <a:gd name="connsiteX11354" fmla="*/ 1306108 w 5326151"/>
                <a:gd name="connsiteY11354" fmla="*/ 472793 h 5209198"/>
                <a:gd name="connsiteX11355" fmla="*/ 1409702 w 5326151"/>
                <a:gd name="connsiteY11355" fmla="*/ 517118 h 5209198"/>
                <a:gd name="connsiteX11356" fmla="*/ 1431900 w 5326151"/>
                <a:gd name="connsiteY11356" fmla="*/ 701803 h 5209198"/>
                <a:gd name="connsiteX11357" fmla="*/ 1461499 w 5326151"/>
                <a:gd name="connsiteY11357" fmla="*/ 731353 h 5209198"/>
                <a:gd name="connsiteX11358" fmla="*/ 1498496 w 5326151"/>
                <a:gd name="connsiteY11358" fmla="*/ 746128 h 5209198"/>
                <a:gd name="connsiteX11359" fmla="*/ 1587291 w 5326151"/>
                <a:gd name="connsiteY11359" fmla="*/ 834774 h 5209198"/>
                <a:gd name="connsiteX11360" fmla="*/ 1594691 w 5326151"/>
                <a:gd name="connsiteY11360" fmla="*/ 908648 h 5209198"/>
                <a:gd name="connsiteX11361" fmla="*/ 1557693 w 5326151"/>
                <a:gd name="connsiteY11361" fmla="*/ 923423 h 5209198"/>
                <a:gd name="connsiteX11362" fmla="*/ 1520695 w 5326151"/>
                <a:gd name="connsiteY11362" fmla="*/ 908648 h 5209198"/>
                <a:gd name="connsiteX11363" fmla="*/ 1424501 w 5326151"/>
                <a:gd name="connsiteY11363" fmla="*/ 819999 h 5209198"/>
                <a:gd name="connsiteX11364" fmla="*/ 1409702 w 5326151"/>
                <a:gd name="connsiteY11364" fmla="*/ 783065 h 5209198"/>
                <a:gd name="connsiteX11365" fmla="*/ 1380104 w 5326151"/>
                <a:gd name="connsiteY11365" fmla="*/ 753515 h 5209198"/>
                <a:gd name="connsiteX11366" fmla="*/ 1306108 w 5326151"/>
                <a:gd name="connsiteY11366" fmla="*/ 775677 h 5209198"/>
                <a:gd name="connsiteX11367" fmla="*/ 1202514 w 5326151"/>
                <a:gd name="connsiteY11367" fmla="*/ 731353 h 5209198"/>
                <a:gd name="connsiteX11368" fmla="*/ 1202514 w 5326151"/>
                <a:gd name="connsiteY11368" fmla="*/ 517118 h 5209198"/>
                <a:gd name="connsiteX11369" fmla="*/ 1306108 w 5326151"/>
                <a:gd name="connsiteY11369" fmla="*/ 472793 h 5209198"/>
                <a:gd name="connsiteX11370" fmla="*/ 3412009 w 5326151"/>
                <a:gd name="connsiteY11370" fmla="*/ 454181 h 5209198"/>
                <a:gd name="connsiteX11371" fmla="*/ 3355599 w 5326151"/>
                <a:gd name="connsiteY11371" fmla="*/ 472967 h 5209198"/>
                <a:gd name="connsiteX11372" fmla="*/ 3336796 w 5326151"/>
                <a:gd name="connsiteY11372" fmla="*/ 523063 h 5209198"/>
                <a:gd name="connsiteX11373" fmla="*/ 3355599 w 5326151"/>
                <a:gd name="connsiteY11373" fmla="*/ 579420 h 5209198"/>
                <a:gd name="connsiteX11374" fmla="*/ 3412009 w 5326151"/>
                <a:gd name="connsiteY11374" fmla="*/ 598207 h 5209198"/>
                <a:gd name="connsiteX11375" fmla="*/ 3462151 w 5326151"/>
                <a:gd name="connsiteY11375" fmla="*/ 579420 h 5209198"/>
                <a:gd name="connsiteX11376" fmla="*/ 3462151 w 5326151"/>
                <a:gd name="connsiteY11376" fmla="*/ 472967 h 5209198"/>
                <a:gd name="connsiteX11377" fmla="*/ 3412009 w 5326151"/>
                <a:gd name="connsiteY11377" fmla="*/ 454181 h 5209198"/>
                <a:gd name="connsiteX11378" fmla="*/ 2523364 w 5326151"/>
                <a:gd name="connsiteY11378" fmla="*/ 447474 h 5209198"/>
                <a:gd name="connsiteX11379" fmla="*/ 2512131 w 5326151"/>
                <a:gd name="connsiteY11379" fmla="*/ 458672 h 5209198"/>
                <a:gd name="connsiteX11380" fmla="*/ 2528980 w 5326151"/>
                <a:gd name="connsiteY11380" fmla="*/ 481066 h 5209198"/>
                <a:gd name="connsiteX11381" fmla="*/ 2540213 w 5326151"/>
                <a:gd name="connsiteY11381" fmla="*/ 469869 h 5209198"/>
                <a:gd name="connsiteX11382" fmla="*/ 2326794 w 5326151"/>
                <a:gd name="connsiteY11382" fmla="*/ 447474 h 5209198"/>
                <a:gd name="connsiteX11383" fmla="*/ 2309946 w 5326151"/>
                <a:gd name="connsiteY11383" fmla="*/ 469869 h 5209198"/>
                <a:gd name="connsiteX11384" fmla="*/ 2326794 w 5326151"/>
                <a:gd name="connsiteY11384" fmla="*/ 481066 h 5209198"/>
                <a:gd name="connsiteX11385" fmla="*/ 2338027 w 5326151"/>
                <a:gd name="connsiteY11385" fmla="*/ 458672 h 5209198"/>
                <a:gd name="connsiteX11386" fmla="*/ 2326794 w 5326151"/>
                <a:gd name="connsiteY11386" fmla="*/ 447474 h 5209198"/>
                <a:gd name="connsiteX11387" fmla="*/ 3412009 w 5326151"/>
                <a:gd name="connsiteY11387" fmla="*/ 435395 h 5209198"/>
                <a:gd name="connsiteX11388" fmla="*/ 3474686 w 5326151"/>
                <a:gd name="connsiteY11388" fmla="*/ 460443 h 5209198"/>
                <a:gd name="connsiteX11389" fmla="*/ 3506025 w 5326151"/>
                <a:gd name="connsiteY11389" fmla="*/ 523063 h 5209198"/>
                <a:gd name="connsiteX11390" fmla="*/ 3487222 w 5326151"/>
                <a:gd name="connsiteY11390" fmla="*/ 579420 h 5209198"/>
                <a:gd name="connsiteX11391" fmla="*/ 3499757 w 5326151"/>
                <a:gd name="connsiteY11391" fmla="*/ 585683 h 5209198"/>
                <a:gd name="connsiteX11392" fmla="*/ 3506025 w 5326151"/>
                <a:gd name="connsiteY11392" fmla="*/ 585683 h 5209198"/>
                <a:gd name="connsiteX11393" fmla="*/ 3531096 w 5326151"/>
                <a:gd name="connsiteY11393" fmla="*/ 598207 h 5209198"/>
                <a:gd name="connsiteX11394" fmla="*/ 3587506 w 5326151"/>
                <a:gd name="connsiteY11394" fmla="*/ 648301 h 5209198"/>
                <a:gd name="connsiteX11395" fmla="*/ 3587506 w 5326151"/>
                <a:gd name="connsiteY11395" fmla="*/ 698396 h 5209198"/>
                <a:gd name="connsiteX11396" fmla="*/ 3562435 w 5326151"/>
                <a:gd name="connsiteY11396" fmla="*/ 710920 h 5209198"/>
                <a:gd name="connsiteX11397" fmla="*/ 3537364 w 5326151"/>
                <a:gd name="connsiteY11397" fmla="*/ 698396 h 5209198"/>
                <a:gd name="connsiteX11398" fmla="*/ 3480954 w 5326151"/>
                <a:gd name="connsiteY11398" fmla="*/ 648301 h 5209198"/>
                <a:gd name="connsiteX11399" fmla="*/ 3468419 w 5326151"/>
                <a:gd name="connsiteY11399" fmla="*/ 623253 h 5209198"/>
                <a:gd name="connsiteX11400" fmla="*/ 3468419 w 5326151"/>
                <a:gd name="connsiteY11400" fmla="*/ 610729 h 5209198"/>
                <a:gd name="connsiteX11401" fmla="*/ 3462151 w 5326151"/>
                <a:gd name="connsiteY11401" fmla="*/ 604469 h 5209198"/>
                <a:gd name="connsiteX11402" fmla="*/ 3412009 w 5326151"/>
                <a:gd name="connsiteY11402" fmla="*/ 616991 h 5209198"/>
                <a:gd name="connsiteX11403" fmla="*/ 3343064 w 5326151"/>
                <a:gd name="connsiteY11403" fmla="*/ 591945 h 5209198"/>
                <a:gd name="connsiteX11404" fmla="*/ 3317993 w 5326151"/>
                <a:gd name="connsiteY11404" fmla="*/ 523063 h 5209198"/>
                <a:gd name="connsiteX11405" fmla="*/ 3343064 w 5326151"/>
                <a:gd name="connsiteY11405" fmla="*/ 460443 h 5209198"/>
                <a:gd name="connsiteX11406" fmla="*/ 3412009 w 5326151"/>
                <a:gd name="connsiteY11406" fmla="*/ 435395 h 5209198"/>
                <a:gd name="connsiteX11407" fmla="*/ 3267851 w 5326151"/>
                <a:gd name="connsiteY11407" fmla="*/ 422872 h 5209198"/>
                <a:gd name="connsiteX11408" fmla="*/ 3180102 w 5326151"/>
                <a:gd name="connsiteY11408" fmla="*/ 498015 h 5209198"/>
                <a:gd name="connsiteX11409" fmla="*/ 3261583 w 5326151"/>
                <a:gd name="connsiteY11409" fmla="*/ 498015 h 5209198"/>
                <a:gd name="connsiteX11410" fmla="*/ 3267851 w 5326151"/>
                <a:gd name="connsiteY11410" fmla="*/ 422872 h 5209198"/>
                <a:gd name="connsiteX11411" fmla="*/ 2773046 w 5326151"/>
                <a:gd name="connsiteY11411" fmla="*/ 412507 h 5209198"/>
                <a:gd name="connsiteX11412" fmla="*/ 3017292 w 5326151"/>
                <a:gd name="connsiteY11412" fmla="*/ 412507 h 5209198"/>
                <a:gd name="connsiteX11413" fmla="*/ 3025433 w 5326151"/>
                <a:gd name="connsiteY11413" fmla="*/ 420647 h 5209198"/>
                <a:gd name="connsiteX11414" fmla="*/ 3017292 w 5326151"/>
                <a:gd name="connsiteY11414" fmla="*/ 428787 h 5209198"/>
                <a:gd name="connsiteX11415" fmla="*/ 2773046 w 5326151"/>
                <a:gd name="connsiteY11415" fmla="*/ 428787 h 5209198"/>
                <a:gd name="connsiteX11416" fmla="*/ 2764905 w 5326151"/>
                <a:gd name="connsiteY11416" fmla="*/ 420647 h 5209198"/>
                <a:gd name="connsiteX11417" fmla="*/ 2773046 w 5326151"/>
                <a:gd name="connsiteY11417" fmla="*/ 412507 h 5209198"/>
                <a:gd name="connsiteX11418" fmla="*/ 1655429 w 5326151"/>
                <a:gd name="connsiteY11418" fmla="*/ 394519 h 5209198"/>
                <a:gd name="connsiteX11419" fmla="*/ 1655429 w 5326151"/>
                <a:gd name="connsiteY11419" fmla="*/ 681310 h 5209198"/>
                <a:gd name="connsiteX11420" fmla="*/ 1910325 w 5326151"/>
                <a:gd name="connsiteY11420" fmla="*/ 681310 h 5209198"/>
                <a:gd name="connsiteX11421" fmla="*/ 1910325 w 5326151"/>
                <a:gd name="connsiteY11421" fmla="*/ 394519 h 5209198"/>
                <a:gd name="connsiteX11422" fmla="*/ 1655429 w 5326151"/>
                <a:gd name="connsiteY11422" fmla="*/ 394519 h 5209198"/>
                <a:gd name="connsiteX11423" fmla="*/ 3826891 w 5326151"/>
                <a:gd name="connsiteY11423" fmla="*/ 393019 h 5209198"/>
                <a:gd name="connsiteX11424" fmla="*/ 3821273 w 5326151"/>
                <a:gd name="connsiteY11424" fmla="*/ 398627 h 5209198"/>
                <a:gd name="connsiteX11425" fmla="*/ 3821273 w 5326151"/>
                <a:gd name="connsiteY11425" fmla="*/ 404236 h 5209198"/>
                <a:gd name="connsiteX11426" fmla="*/ 3815655 w 5326151"/>
                <a:gd name="connsiteY11426" fmla="*/ 404236 h 5209198"/>
                <a:gd name="connsiteX11427" fmla="*/ 3826891 w 5326151"/>
                <a:gd name="connsiteY11427" fmla="*/ 426671 h 5209198"/>
                <a:gd name="connsiteX11428" fmla="*/ 3894308 w 5326151"/>
                <a:gd name="connsiteY11428" fmla="*/ 499586 h 5209198"/>
                <a:gd name="connsiteX11429" fmla="*/ 3922398 w 5326151"/>
                <a:gd name="connsiteY11429" fmla="*/ 499586 h 5209198"/>
                <a:gd name="connsiteX11430" fmla="*/ 3933634 w 5326151"/>
                <a:gd name="connsiteY11430" fmla="*/ 482760 h 5209198"/>
                <a:gd name="connsiteX11431" fmla="*/ 3922398 w 5326151"/>
                <a:gd name="connsiteY11431" fmla="*/ 465933 h 5209198"/>
                <a:gd name="connsiteX11432" fmla="*/ 3854981 w 5326151"/>
                <a:gd name="connsiteY11432" fmla="*/ 398627 h 5209198"/>
                <a:gd name="connsiteX11433" fmla="*/ 3838127 w 5326151"/>
                <a:gd name="connsiteY11433" fmla="*/ 393019 h 5209198"/>
                <a:gd name="connsiteX11434" fmla="*/ 3832509 w 5326151"/>
                <a:gd name="connsiteY11434" fmla="*/ 393019 h 5209198"/>
                <a:gd name="connsiteX11435" fmla="*/ 3826891 w 5326151"/>
                <a:gd name="connsiteY11435" fmla="*/ 393019 h 5209198"/>
                <a:gd name="connsiteX11436" fmla="*/ 1649888 w 5326151"/>
                <a:gd name="connsiteY11436" fmla="*/ 383490 h 5209198"/>
                <a:gd name="connsiteX11437" fmla="*/ 1915866 w 5326151"/>
                <a:gd name="connsiteY11437" fmla="*/ 383490 h 5209198"/>
                <a:gd name="connsiteX11438" fmla="*/ 1921407 w 5326151"/>
                <a:gd name="connsiteY11438" fmla="*/ 389004 h 5209198"/>
                <a:gd name="connsiteX11439" fmla="*/ 1921407 w 5326151"/>
                <a:gd name="connsiteY11439" fmla="*/ 686825 h 5209198"/>
                <a:gd name="connsiteX11440" fmla="*/ 1915866 w 5326151"/>
                <a:gd name="connsiteY11440" fmla="*/ 692342 h 5209198"/>
                <a:gd name="connsiteX11441" fmla="*/ 1649888 w 5326151"/>
                <a:gd name="connsiteY11441" fmla="*/ 692342 h 5209198"/>
                <a:gd name="connsiteX11442" fmla="*/ 1644347 w 5326151"/>
                <a:gd name="connsiteY11442" fmla="*/ 686825 h 5209198"/>
                <a:gd name="connsiteX11443" fmla="*/ 1644347 w 5326151"/>
                <a:gd name="connsiteY11443" fmla="*/ 389004 h 5209198"/>
                <a:gd name="connsiteX11444" fmla="*/ 1649888 w 5326151"/>
                <a:gd name="connsiteY11444" fmla="*/ 383490 h 5209198"/>
                <a:gd name="connsiteX11445" fmla="*/ 2764905 w 5326151"/>
                <a:gd name="connsiteY11445" fmla="*/ 379948 h 5209198"/>
                <a:gd name="connsiteX11446" fmla="*/ 3025433 w 5326151"/>
                <a:gd name="connsiteY11446" fmla="*/ 379948 h 5209198"/>
                <a:gd name="connsiteX11447" fmla="*/ 3033575 w 5326151"/>
                <a:gd name="connsiteY11447" fmla="*/ 388087 h 5209198"/>
                <a:gd name="connsiteX11448" fmla="*/ 3025433 w 5326151"/>
                <a:gd name="connsiteY11448" fmla="*/ 396227 h 5209198"/>
                <a:gd name="connsiteX11449" fmla="*/ 2764905 w 5326151"/>
                <a:gd name="connsiteY11449" fmla="*/ 396227 h 5209198"/>
                <a:gd name="connsiteX11450" fmla="*/ 2756763 w 5326151"/>
                <a:gd name="connsiteY11450" fmla="*/ 388087 h 5209198"/>
                <a:gd name="connsiteX11451" fmla="*/ 2764905 w 5326151"/>
                <a:gd name="connsiteY11451" fmla="*/ 379948 h 5209198"/>
                <a:gd name="connsiteX11452" fmla="*/ 1655429 w 5326151"/>
                <a:gd name="connsiteY11452" fmla="*/ 366943 h 5209198"/>
                <a:gd name="connsiteX11453" fmla="*/ 1627723 w 5326151"/>
                <a:gd name="connsiteY11453" fmla="*/ 394519 h 5209198"/>
                <a:gd name="connsiteX11454" fmla="*/ 1627723 w 5326151"/>
                <a:gd name="connsiteY11454" fmla="*/ 703371 h 5209198"/>
                <a:gd name="connsiteX11455" fmla="*/ 1655429 w 5326151"/>
                <a:gd name="connsiteY11455" fmla="*/ 730948 h 5209198"/>
                <a:gd name="connsiteX11456" fmla="*/ 1910325 w 5326151"/>
                <a:gd name="connsiteY11456" fmla="*/ 730948 h 5209198"/>
                <a:gd name="connsiteX11457" fmla="*/ 1938031 w 5326151"/>
                <a:gd name="connsiteY11457" fmla="*/ 703371 h 5209198"/>
                <a:gd name="connsiteX11458" fmla="*/ 1938031 w 5326151"/>
                <a:gd name="connsiteY11458" fmla="*/ 394519 h 5209198"/>
                <a:gd name="connsiteX11459" fmla="*/ 1910325 w 5326151"/>
                <a:gd name="connsiteY11459" fmla="*/ 366943 h 5209198"/>
                <a:gd name="connsiteX11460" fmla="*/ 1655429 w 5326151"/>
                <a:gd name="connsiteY11460" fmla="*/ 366943 h 5209198"/>
                <a:gd name="connsiteX11461" fmla="*/ 3804419 w 5326151"/>
                <a:gd name="connsiteY11461" fmla="*/ 364975 h 5209198"/>
                <a:gd name="connsiteX11462" fmla="*/ 3798801 w 5326151"/>
                <a:gd name="connsiteY11462" fmla="*/ 370583 h 5209198"/>
                <a:gd name="connsiteX11463" fmla="*/ 3787565 w 5326151"/>
                <a:gd name="connsiteY11463" fmla="*/ 376192 h 5209198"/>
                <a:gd name="connsiteX11464" fmla="*/ 3810037 w 5326151"/>
                <a:gd name="connsiteY11464" fmla="*/ 398627 h 5209198"/>
                <a:gd name="connsiteX11465" fmla="*/ 3815655 w 5326151"/>
                <a:gd name="connsiteY11465" fmla="*/ 387410 h 5209198"/>
                <a:gd name="connsiteX11466" fmla="*/ 3821273 w 5326151"/>
                <a:gd name="connsiteY11466" fmla="*/ 381801 h 5209198"/>
                <a:gd name="connsiteX11467" fmla="*/ 3804419 w 5326151"/>
                <a:gd name="connsiteY11467" fmla="*/ 364975 h 5209198"/>
                <a:gd name="connsiteX11468" fmla="*/ 1481890 w 5326151"/>
                <a:gd name="connsiteY11468" fmla="*/ 361702 h 5209198"/>
                <a:gd name="connsiteX11469" fmla="*/ 1486463 w 5326151"/>
                <a:gd name="connsiteY11469" fmla="*/ 380840 h 5209198"/>
                <a:gd name="connsiteX11470" fmla="*/ 1523050 w 5326151"/>
                <a:gd name="connsiteY11470" fmla="*/ 380840 h 5209198"/>
                <a:gd name="connsiteX11471" fmla="*/ 1523050 w 5326151"/>
                <a:gd name="connsiteY11471" fmla="*/ 361702 h 5209198"/>
                <a:gd name="connsiteX11472" fmla="*/ 1481890 w 5326151"/>
                <a:gd name="connsiteY11472" fmla="*/ 361702 h 5209198"/>
                <a:gd name="connsiteX11473" fmla="*/ 1449877 w 5326151"/>
                <a:gd name="connsiteY11473" fmla="*/ 361702 h 5209198"/>
                <a:gd name="connsiteX11474" fmla="*/ 1440730 w 5326151"/>
                <a:gd name="connsiteY11474" fmla="*/ 366486 h 5209198"/>
                <a:gd name="connsiteX11475" fmla="*/ 1436157 w 5326151"/>
                <a:gd name="connsiteY11475" fmla="*/ 366486 h 5209198"/>
                <a:gd name="connsiteX11476" fmla="*/ 1431584 w 5326151"/>
                <a:gd name="connsiteY11476" fmla="*/ 371271 h 5209198"/>
                <a:gd name="connsiteX11477" fmla="*/ 1427011 w 5326151"/>
                <a:gd name="connsiteY11477" fmla="*/ 385624 h 5209198"/>
                <a:gd name="connsiteX11478" fmla="*/ 1427011 w 5326151"/>
                <a:gd name="connsiteY11478" fmla="*/ 390409 h 5209198"/>
                <a:gd name="connsiteX11479" fmla="*/ 1431584 w 5326151"/>
                <a:gd name="connsiteY11479" fmla="*/ 395194 h 5209198"/>
                <a:gd name="connsiteX11480" fmla="*/ 1436157 w 5326151"/>
                <a:gd name="connsiteY11480" fmla="*/ 399978 h 5209198"/>
                <a:gd name="connsiteX11481" fmla="*/ 1440730 w 5326151"/>
                <a:gd name="connsiteY11481" fmla="*/ 404763 h 5209198"/>
                <a:gd name="connsiteX11482" fmla="*/ 1449877 w 5326151"/>
                <a:gd name="connsiteY11482" fmla="*/ 404763 h 5209198"/>
                <a:gd name="connsiteX11483" fmla="*/ 1454450 w 5326151"/>
                <a:gd name="connsiteY11483" fmla="*/ 404763 h 5209198"/>
                <a:gd name="connsiteX11484" fmla="*/ 1459024 w 5326151"/>
                <a:gd name="connsiteY11484" fmla="*/ 399978 h 5209198"/>
                <a:gd name="connsiteX11485" fmla="*/ 1463597 w 5326151"/>
                <a:gd name="connsiteY11485" fmla="*/ 395194 h 5209198"/>
                <a:gd name="connsiteX11486" fmla="*/ 1468170 w 5326151"/>
                <a:gd name="connsiteY11486" fmla="*/ 390409 h 5209198"/>
                <a:gd name="connsiteX11487" fmla="*/ 1468170 w 5326151"/>
                <a:gd name="connsiteY11487" fmla="*/ 385624 h 5209198"/>
                <a:gd name="connsiteX11488" fmla="*/ 1463597 w 5326151"/>
                <a:gd name="connsiteY11488" fmla="*/ 371271 h 5209198"/>
                <a:gd name="connsiteX11489" fmla="*/ 1459024 w 5326151"/>
                <a:gd name="connsiteY11489" fmla="*/ 366486 h 5209198"/>
                <a:gd name="connsiteX11490" fmla="*/ 1454450 w 5326151"/>
                <a:gd name="connsiteY11490" fmla="*/ 366486 h 5209198"/>
                <a:gd name="connsiteX11491" fmla="*/ 1449877 w 5326151"/>
                <a:gd name="connsiteY11491" fmla="*/ 361702 h 5209198"/>
                <a:gd name="connsiteX11492" fmla="*/ 1294385 w 5326151"/>
                <a:gd name="connsiteY11492" fmla="*/ 361702 h 5209198"/>
                <a:gd name="connsiteX11493" fmla="*/ 1298958 w 5326151"/>
                <a:gd name="connsiteY11493" fmla="*/ 380840 h 5209198"/>
                <a:gd name="connsiteX11494" fmla="*/ 1408717 w 5326151"/>
                <a:gd name="connsiteY11494" fmla="*/ 380840 h 5209198"/>
                <a:gd name="connsiteX11495" fmla="*/ 1413291 w 5326151"/>
                <a:gd name="connsiteY11495" fmla="*/ 361702 h 5209198"/>
                <a:gd name="connsiteX11496" fmla="*/ 1321825 w 5326151"/>
                <a:gd name="connsiteY11496" fmla="*/ 361702 h 5209198"/>
                <a:gd name="connsiteX11497" fmla="*/ 1312678 w 5326151"/>
                <a:gd name="connsiteY11497" fmla="*/ 361702 h 5209198"/>
                <a:gd name="connsiteX11498" fmla="*/ 1294385 w 5326151"/>
                <a:gd name="connsiteY11498" fmla="*/ 361702 h 5209198"/>
                <a:gd name="connsiteX11499" fmla="*/ 1262372 w 5326151"/>
                <a:gd name="connsiteY11499" fmla="*/ 361702 h 5209198"/>
                <a:gd name="connsiteX11500" fmla="*/ 1253225 w 5326151"/>
                <a:gd name="connsiteY11500" fmla="*/ 366486 h 5209198"/>
                <a:gd name="connsiteX11501" fmla="*/ 1248652 w 5326151"/>
                <a:gd name="connsiteY11501" fmla="*/ 366486 h 5209198"/>
                <a:gd name="connsiteX11502" fmla="*/ 1244079 w 5326151"/>
                <a:gd name="connsiteY11502" fmla="*/ 371271 h 5209198"/>
                <a:gd name="connsiteX11503" fmla="*/ 1239505 w 5326151"/>
                <a:gd name="connsiteY11503" fmla="*/ 385624 h 5209198"/>
                <a:gd name="connsiteX11504" fmla="*/ 1244079 w 5326151"/>
                <a:gd name="connsiteY11504" fmla="*/ 390409 h 5209198"/>
                <a:gd name="connsiteX11505" fmla="*/ 1244079 w 5326151"/>
                <a:gd name="connsiteY11505" fmla="*/ 395194 h 5209198"/>
                <a:gd name="connsiteX11506" fmla="*/ 1248652 w 5326151"/>
                <a:gd name="connsiteY11506" fmla="*/ 399978 h 5209198"/>
                <a:gd name="connsiteX11507" fmla="*/ 1253225 w 5326151"/>
                <a:gd name="connsiteY11507" fmla="*/ 399978 h 5209198"/>
                <a:gd name="connsiteX11508" fmla="*/ 1253225 w 5326151"/>
                <a:gd name="connsiteY11508" fmla="*/ 404763 h 5209198"/>
                <a:gd name="connsiteX11509" fmla="*/ 1262372 w 5326151"/>
                <a:gd name="connsiteY11509" fmla="*/ 404763 h 5209198"/>
                <a:gd name="connsiteX11510" fmla="*/ 1271518 w 5326151"/>
                <a:gd name="connsiteY11510" fmla="*/ 404763 h 5209198"/>
                <a:gd name="connsiteX11511" fmla="*/ 1271518 w 5326151"/>
                <a:gd name="connsiteY11511" fmla="*/ 399978 h 5209198"/>
                <a:gd name="connsiteX11512" fmla="*/ 1276092 w 5326151"/>
                <a:gd name="connsiteY11512" fmla="*/ 399978 h 5209198"/>
                <a:gd name="connsiteX11513" fmla="*/ 1280665 w 5326151"/>
                <a:gd name="connsiteY11513" fmla="*/ 395194 h 5209198"/>
                <a:gd name="connsiteX11514" fmla="*/ 1280665 w 5326151"/>
                <a:gd name="connsiteY11514" fmla="*/ 390409 h 5209198"/>
                <a:gd name="connsiteX11515" fmla="*/ 1280665 w 5326151"/>
                <a:gd name="connsiteY11515" fmla="*/ 385624 h 5209198"/>
                <a:gd name="connsiteX11516" fmla="*/ 1280665 w 5326151"/>
                <a:gd name="connsiteY11516" fmla="*/ 371271 h 5209198"/>
                <a:gd name="connsiteX11517" fmla="*/ 1276092 w 5326151"/>
                <a:gd name="connsiteY11517" fmla="*/ 366486 h 5209198"/>
                <a:gd name="connsiteX11518" fmla="*/ 1271518 w 5326151"/>
                <a:gd name="connsiteY11518" fmla="*/ 366486 h 5209198"/>
                <a:gd name="connsiteX11519" fmla="*/ 1262372 w 5326151"/>
                <a:gd name="connsiteY11519" fmla="*/ 361702 h 5209198"/>
                <a:gd name="connsiteX11520" fmla="*/ 1198346 w 5326151"/>
                <a:gd name="connsiteY11520" fmla="*/ 361702 h 5209198"/>
                <a:gd name="connsiteX11521" fmla="*/ 1198346 w 5326151"/>
                <a:gd name="connsiteY11521" fmla="*/ 380840 h 5209198"/>
                <a:gd name="connsiteX11522" fmla="*/ 1221212 w 5326151"/>
                <a:gd name="connsiteY11522" fmla="*/ 380840 h 5209198"/>
                <a:gd name="connsiteX11523" fmla="*/ 1230359 w 5326151"/>
                <a:gd name="connsiteY11523" fmla="*/ 361702 h 5209198"/>
                <a:gd name="connsiteX11524" fmla="*/ 1202919 w 5326151"/>
                <a:gd name="connsiteY11524" fmla="*/ 361702 h 5209198"/>
                <a:gd name="connsiteX11525" fmla="*/ 1198346 w 5326151"/>
                <a:gd name="connsiteY11525" fmla="*/ 361702 h 5209198"/>
                <a:gd name="connsiteX11526" fmla="*/ 1655429 w 5326151"/>
                <a:gd name="connsiteY11526" fmla="*/ 350398 h 5209198"/>
                <a:gd name="connsiteX11527" fmla="*/ 1910325 w 5326151"/>
                <a:gd name="connsiteY11527" fmla="*/ 350398 h 5209198"/>
                <a:gd name="connsiteX11528" fmla="*/ 1954654 w 5326151"/>
                <a:gd name="connsiteY11528" fmla="*/ 394519 h 5209198"/>
                <a:gd name="connsiteX11529" fmla="*/ 1954654 w 5326151"/>
                <a:gd name="connsiteY11529" fmla="*/ 703371 h 5209198"/>
                <a:gd name="connsiteX11530" fmla="*/ 1910325 w 5326151"/>
                <a:gd name="connsiteY11530" fmla="*/ 747493 h 5209198"/>
                <a:gd name="connsiteX11531" fmla="*/ 1655429 w 5326151"/>
                <a:gd name="connsiteY11531" fmla="*/ 747493 h 5209198"/>
                <a:gd name="connsiteX11532" fmla="*/ 1611100 w 5326151"/>
                <a:gd name="connsiteY11532" fmla="*/ 703371 h 5209198"/>
                <a:gd name="connsiteX11533" fmla="*/ 1611100 w 5326151"/>
                <a:gd name="connsiteY11533" fmla="*/ 394519 h 5209198"/>
                <a:gd name="connsiteX11534" fmla="*/ 1655429 w 5326151"/>
                <a:gd name="connsiteY11534" fmla="*/ 350398 h 5209198"/>
                <a:gd name="connsiteX11535" fmla="*/ 3405741 w 5326151"/>
                <a:gd name="connsiteY11535" fmla="*/ 328944 h 5209198"/>
                <a:gd name="connsiteX11536" fmla="*/ 3455883 w 5326151"/>
                <a:gd name="connsiteY11536" fmla="*/ 410348 h 5209198"/>
                <a:gd name="connsiteX11537" fmla="*/ 3537364 w 5326151"/>
                <a:gd name="connsiteY11537" fmla="*/ 454181 h 5209198"/>
                <a:gd name="connsiteX11538" fmla="*/ 3405741 w 5326151"/>
                <a:gd name="connsiteY11538" fmla="*/ 328944 h 5209198"/>
                <a:gd name="connsiteX11539" fmla="*/ 3317993 w 5326151"/>
                <a:gd name="connsiteY11539" fmla="*/ 328944 h 5209198"/>
                <a:gd name="connsiteX11540" fmla="*/ 3186370 w 5326151"/>
                <a:gd name="connsiteY11540" fmla="*/ 454181 h 5209198"/>
                <a:gd name="connsiteX11541" fmla="*/ 3274119 w 5326151"/>
                <a:gd name="connsiteY11541" fmla="*/ 410348 h 5209198"/>
                <a:gd name="connsiteX11542" fmla="*/ 3317993 w 5326151"/>
                <a:gd name="connsiteY11542" fmla="*/ 328944 h 5209198"/>
                <a:gd name="connsiteX11543" fmla="*/ 1248652 w 5326151"/>
                <a:gd name="connsiteY11543" fmla="*/ 323425 h 5209198"/>
                <a:gd name="connsiteX11544" fmla="*/ 1262372 w 5326151"/>
                <a:gd name="connsiteY11544" fmla="*/ 323425 h 5209198"/>
                <a:gd name="connsiteX11545" fmla="*/ 1266945 w 5326151"/>
                <a:gd name="connsiteY11545" fmla="*/ 328210 h 5209198"/>
                <a:gd name="connsiteX11546" fmla="*/ 1262372 w 5326151"/>
                <a:gd name="connsiteY11546" fmla="*/ 332994 h 5209198"/>
                <a:gd name="connsiteX11547" fmla="*/ 1248652 w 5326151"/>
                <a:gd name="connsiteY11547" fmla="*/ 332994 h 5209198"/>
                <a:gd name="connsiteX11548" fmla="*/ 1244079 w 5326151"/>
                <a:gd name="connsiteY11548" fmla="*/ 328210 h 5209198"/>
                <a:gd name="connsiteX11549" fmla="*/ 1248652 w 5326151"/>
                <a:gd name="connsiteY11549" fmla="*/ 323425 h 5209198"/>
                <a:gd name="connsiteX11550" fmla="*/ 3368135 w 5326151"/>
                <a:gd name="connsiteY11550" fmla="*/ 322682 h 5209198"/>
                <a:gd name="connsiteX11551" fmla="*/ 3368135 w 5326151"/>
                <a:gd name="connsiteY11551" fmla="*/ 397826 h 5209198"/>
                <a:gd name="connsiteX11552" fmla="*/ 3437080 w 5326151"/>
                <a:gd name="connsiteY11552" fmla="*/ 404086 h 5209198"/>
                <a:gd name="connsiteX11553" fmla="*/ 3368135 w 5326151"/>
                <a:gd name="connsiteY11553" fmla="*/ 322682 h 5209198"/>
                <a:gd name="connsiteX11554" fmla="*/ 3355599 w 5326151"/>
                <a:gd name="connsiteY11554" fmla="*/ 322682 h 5209198"/>
                <a:gd name="connsiteX11555" fmla="*/ 3286654 w 5326151"/>
                <a:gd name="connsiteY11555" fmla="*/ 404086 h 5209198"/>
                <a:gd name="connsiteX11556" fmla="*/ 3355599 w 5326151"/>
                <a:gd name="connsiteY11556" fmla="*/ 397826 h 5209198"/>
                <a:gd name="connsiteX11557" fmla="*/ 3355599 w 5326151"/>
                <a:gd name="connsiteY11557" fmla="*/ 322682 h 5209198"/>
                <a:gd name="connsiteX11558" fmla="*/ 3361867 w 5326151"/>
                <a:gd name="connsiteY11558" fmla="*/ 303896 h 5209198"/>
                <a:gd name="connsiteX11559" fmla="*/ 3562435 w 5326151"/>
                <a:gd name="connsiteY11559" fmla="*/ 504277 h 5209198"/>
                <a:gd name="connsiteX11560" fmla="*/ 3543632 w 5326151"/>
                <a:gd name="connsiteY11560" fmla="*/ 591945 h 5209198"/>
                <a:gd name="connsiteX11561" fmla="*/ 3537364 w 5326151"/>
                <a:gd name="connsiteY11561" fmla="*/ 585683 h 5209198"/>
                <a:gd name="connsiteX11562" fmla="*/ 3524828 w 5326151"/>
                <a:gd name="connsiteY11562" fmla="*/ 579420 h 5209198"/>
                <a:gd name="connsiteX11563" fmla="*/ 3537364 w 5326151"/>
                <a:gd name="connsiteY11563" fmla="*/ 548111 h 5209198"/>
                <a:gd name="connsiteX11564" fmla="*/ 3506025 w 5326151"/>
                <a:gd name="connsiteY11564" fmla="*/ 573159 h 5209198"/>
                <a:gd name="connsiteX11565" fmla="*/ 3512293 w 5326151"/>
                <a:gd name="connsiteY11565" fmla="*/ 554373 h 5209198"/>
                <a:gd name="connsiteX11566" fmla="*/ 3543632 w 5326151"/>
                <a:gd name="connsiteY11566" fmla="*/ 510539 h 5209198"/>
                <a:gd name="connsiteX11567" fmla="*/ 3512293 w 5326151"/>
                <a:gd name="connsiteY11567" fmla="*/ 510539 h 5209198"/>
                <a:gd name="connsiteX11568" fmla="*/ 3512293 w 5326151"/>
                <a:gd name="connsiteY11568" fmla="*/ 498015 h 5209198"/>
                <a:gd name="connsiteX11569" fmla="*/ 3543632 w 5326151"/>
                <a:gd name="connsiteY11569" fmla="*/ 498015 h 5209198"/>
                <a:gd name="connsiteX11570" fmla="*/ 3455883 w 5326151"/>
                <a:gd name="connsiteY11570" fmla="*/ 422872 h 5209198"/>
                <a:gd name="connsiteX11571" fmla="*/ 3462151 w 5326151"/>
                <a:gd name="connsiteY11571" fmla="*/ 435395 h 5209198"/>
                <a:gd name="connsiteX11572" fmla="*/ 3443348 w 5326151"/>
                <a:gd name="connsiteY11572" fmla="*/ 429134 h 5209198"/>
                <a:gd name="connsiteX11573" fmla="*/ 3443348 w 5326151"/>
                <a:gd name="connsiteY11573" fmla="*/ 422872 h 5209198"/>
                <a:gd name="connsiteX11574" fmla="*/ 3368135 w 5326151"/>
                <a:gd name="connsiteY11574" fmla="*/ 410348 h 5209198"/>
                <a:gd name="connsiteX11575" fmla="*/ 3368135 w 5326151"/>
                <a:gd name="connsiteY11575" fmla="*/ 429134 h 5209198"/>
                <a:gd name="connsiteX11576" fmla="*/ 3355599 w 5326151"/>
                <a:gd name="connsiteY11576" fmla="*/ 435395 h 5209198"/>
                <a:gd name="connsiteX11577" fmla="*/ 3355599 w 5326151"/>
                <a:gd name="connsiteY11577" fmla="*/ 410348 h 5209198"/>
                <a:gd name="connsiteX11578" fmla="*/ 3280386 w 5326151"/>
                <a:gd name="connsiteY11578" fmla="*/ 422872 h 5209198"/>
                <a:gd name="connsiteX11579" fmla="*/ 3274119 w 5326151"/>
                <a:gd name="connsiteY11579" fmla="*/ 498015 h 5209198"/>
                <a:gd name="connsiteX11580" fmla="*/ 3311725 w 5326151"/>
                <a:gd name="connsiteY11580" fmla="*/ 498015 h 5209198"/>
                <a:gd name="connsiteX11581" fmla="*/ 3305457 w 5326151"/>
                <a:gd name="connsiteY11581" fmla="*/ 510539 h 5209198"/>
                <a:gd name="connsiteX11582" fmla="*/ 3274119 w 5326151"/>
                <a:gd name="connsiteY11582" fmla="*/ 510539 h 5209198"/>
                <a:gd name="connsiteX11583" fmla="*/ 3280386 w 5326151"/>
                <a:gd name="connsiteY11583" fmla="*/ 579420 h 5209198"/>
                <a:gd name="connsiteX11584" fmla="*/ 3324261 w 5326151"/>
                <a:gd name="connsiteY11584" fmla="*/ 591945 h 5209198"/>
                <a:gd name="connsiteX11585" fmla="*/ 3336796 w 5326151"/>
                <a:gd name="connsiteY11585" fmla="*/ 598207 h 5209198"/>
                <a:gd name="connsiteX11586" fmla="*/ 3336796 w 5326151"/>
                <a:gd name="connsiteY11586" fmla="*/ 604469 h 5209198"/>
                <a:gd name="connsiteX11587" fmla="*/ 3286654 w 5326151"/>
                <a:gd name="connsiteY11587" fmla="*/ 598207 h 5209198"/>
                <a:gd name="connsiteX11588" fmla="*/ 3355599 w 5326151"/>
                <a:gd name="connsiteY11588" fmla="*/ 679610 h 5209198"/>
                <a:gd name="connsiteX11589" fmla="*/ 3355599 w 5326151"/>
                <a:gd name="connsiteY11589" fmla="*/ 616991 h 5209198"/>
                <a:gd name="connsiteX11590" fmla="*/ 3368135 w 5326151"/>
                <a:gd name="connsiteY11590" fmla="*/ 623253 h 5209198"/>
                <a:gd name="connsiteX11591" fmla="*/ 3368135 w 5326151"/>
                <a:gd name="connsiteY11591" fmla="*/ 679610 h 5209198"/>
                <a:gd name="connsiteX11592" fmla="*/ 3424544 w 5326151"/>
                <a:gd name="connsiteY11592" fmla="*/ 629515 h 5209198"/>
                <a:gd name="connsiteX11593" fmla="*/ 3443348 w 5326151"/>
                <a:gd name="connsiteY11593" fmla="*/ 629515 h 5209198"/>
                <a:gd name="connsiteX11594" fmla="*/ 3405741 w 5326151"/>
                <a:gd name="connsiteY11594" fmla="*/ 679610 h 5209198"/>
                <a:gd name="connsiteX11595" fmla="*/ 3468419 w 5326151"/>
                <a:gd name="connsiteY11595" fmla="*/ 648301 h 5209198"/>
                <a:gd name="connsiteX11596" fmla="*/ 3474686 w 5326151"/>
                <a:gd name="connsiteY11596" fmla="*/ 654562 h 5209198"/>
                <a:gd name="connsiteX11597" fmla="*/ 3480954 w 5326151"/>
                <a:gd name="connsiteY11597" fmla="*/ 660824 h 5209198"/>
                <a:gd name="connsiteX11598" fmla="*/ 3361867 w 5326151"/>
                <a:gd name="connsiteY11598" fmla="*/ 698396 h 5209198"/>
                <a:gd name="connsiteX11599" fmla="*/ 3161299 w 5326151"/>
                <a:gd name="connsiteY11599" fmla="*/ 504277 h 5209198"/>
                <a:gd name="connsiteX11600" fmla="*/ 3361867 w 5326151"/>
                <a:gd name="connsiteY11600" fmla="*/ 303896 h 5209198"/>
                <a:gd name="connsiteX11601" fmla="*/ 2590759 w 5326151"/>
                <a:gd name="connsiteY11601" fmla="*/ 279520 h 5209198"/>
                <a:gd name="connsiteX11602" fmla="*/ 2590759 w 5326151"/>
                <a:gd name="connsiteY11602" fmla="*/ 307513 h 5209198"/>
                <a:gd name="connsiteX11603" fmla="*/ 2590759 w 5326151"/>
                <a:gd name="connsiteY11603" fmla="*/ 329906 h 5209198"/>
                <a:gd name="connsiteX11604" fmla="*/ 2601992 w 5326151"/>
                <a:gd name="connsiteY11604" fmla="*/ 313111 h 5209198"/>
                <a:gd name="connsiteX11605" fmla="*/ 2601992 w 5326151"/>
                <a:gd name="connsiteY11605" fmla="*/ 296316 h 5209198"/>
                <a:gd name="connsiteX11606" fmla="*/ 2590759 w 5326151"/>
                <a:gd name="connsiteY11606" fmla="*/ 279520 h 5209198"/>
                <a:gd name="connsiteX11607" fmla="*/ 2259399 w 5326151"/>
                <a:gd name="connsiteY11607" fmla="*/ 279520 h 5209198"/>
                <a:gd name="connsiteX11608" fmla="*/ 2253783 w 5326151"/>
                <a:gd name="connsiteY11608" fmla="*/ 296316 h 5209198"/>
                <a:gd name="connsiteX11609" fmla="*/ 2253783 w 5326151"/>
                <a:gd name="connsiteY11609" fmla="*/ 313111 h 5209198"/>
                <a:gd name="connsiteX11610" fmla="*/ 2259399 w 5326151"/>
                <a:gd name="connsiteY11610" fmla="*/ 329906 h 5209198"/>
                <a:gd name="connsiteX11611" fmla="*/ 2259399 w 5326151"/>
                <a:gd name="connsiteY11611" fmla="*/ 307513 h 5209198"/>
                <a:gd name="connsiteX11612" fmla="*/ 2259399 w 5326151"/>
                <a:gd name="connsiteY11612" fmla="*/ 279520 h 5209198"/>
                <a:gd name="connsiteX11613" fmla="*/ 1244079 w 5326151"/>
                <a:gd name="connsiteY11613" fmla="*/ 266011 h 5209198"/>
                <a:gd name="connsiteX11614" fmla="*/ 1221212 w 5326151"/>
                <a:gd name="connsiteY11614" fmla="*/ 304287 h 5209198"/>
                <a:gd name="connsiteX11615" fmla="*/ 1298958 w 5326151"/>
                <a:gd name="connsiteY11615" fmla="*/ 304287 h 5209198"/>
                <a:gd name="connsiteX11616" fmla="*/ 1298958 w 5326151"/>
                <a:gd name="connsiteY11616" fmla="*/ 266011 h 5209198"/>
                <a:gd name="connsiteX11617" fmla="*/ 1244079 w 5326151"/>
                <a:gd name="connsiteY11617" fmla="*/ 266011 h 5209198"/>
                <a:gd name="connsiteX11618" fmla="*/ 1244079 w 5326151"/>
                <a:gd name="connsiteY11618" fmla="*/ 256441 h 5209198"/>
                <a:gd name="connsiteX11619" fmla="*/ 1303532 w 5326151"/>
                <a:gd name="connsiteY11619" fmla="*/ 256441 h 5209198"/>
                <a:gd name="connsiteX11620" fmla="*/ 1308105 w 5326151"/>
                <a:gd name="connsiteY11620" fmla="*/ 261226 h 5209198"/>
                <a:gd name="connsiteX11621" fmla="*/ 1308105 w 5326151"/>
                <a:gd name="connsiteY11621" fmla="*/ 309071 h 5209198"/>
                <a:gd name="connsiteX11622" fmla="*/ 1303532 w 5326151"/>
                <a:gd name="connsiteY11622" fmla="*/ 313856 h 5209198"/>
                <a:gd name="connsiteX11623" fmla="*/ 1216639 w 5326151"/>
                <a:gd name="connsiteY11623" fmla="*/ 313856 h 5209198"/>
                <a:gd name="connsiteX11624" fmla="*/ 1212066 w 5326151"/>
                <a:gd name="connsiteY11624" fmla="*/ 309071 h 5209198"/>
                <a:gd name="connsiteX11625" fmla="*/ 1212066 w 5326151"/>
                <a:gd name="connsiteY11625" fmla="*/ 304287 h 5209198"/>
                <a:gd name="connsiteX11626" fmla="*/ 1239505 w 5326151"/>
                <a:gd name="connsiteY11626" fmla="*/ 261226 h 5209198"/>
                <a:gd name="connsiteX11627" fmla="*/ 1244079 w 5326151"/>
                <a:gd name="connsiteY11627" fmla="*/ 256441 h 5209198"/>
                <a:gd name="connsiteX11628" fmla="*/ 1244079 w 5326151"/>
                <a:gd name="connsiteY11628" fmla="*/ 246872 h 5209198"/>
                <a:gd name="connsiteX11629" fmla="*/ 1234932 w 5326151"/>
                <a:gd name="connsiteY11629" fmla="*/ 251657 h 5209198"/>
                <a:gd name="connsiteX11630" fmla="*/ 1202919 w 5326151"/>
                <a:gd name="connsiteY11630" fmla="*/ 299503 h 5209198"/>
                <a:gd name="connsiteX11631" fmla="*/ 1198346 w 5326151"/>
                <a:gd name="connsiteY11631" fmla="*/ 313856 h 5209198"/>
                <a:gd name="connsiteX11632" fmla="*/ 1198346 w 5326151"/>
                <a:gd name="connsiteY11632" fmla="*/ 347348 h 5209198"/>
                <a:gd name="connsiteX11633" fmla="*/ 1202919 w 5326151"/>
                <a:gd name="connsiteY11633" fmla="*/ 352133 h 5209198"/>
                <a:gd name="connsiteX11634" fmla="*/ 1239505 w 5326151"/>
                <a:gd name="connsiteY11634" fmla="*/ 352133 h 5209198"/>
                <a:gd name="connsiteX11635" fmla="*/ 1262372 w 5326151"/>
                <a:gd name="connsiteY11635" fmla="*/ 342564 h 5209198"/>
                <a:gd name="connsiteX11636" fmla="*/ 1285238 w 5326151"/>
                <a:gd name="connsiteY11636" fmla="*/ 352133 h 5209198"/>
                <a:gd name="connsiteX11637" fmla="*/ 1312678 w 5326151"/>
                <a:gd name="connsiteY11637" fmla="*/ 352133 h 5209198"/>
                <a:gd name="connsiteX11638" fmla="*/ 1317251 w 5326151"/>
                <a:gd name="connsiteY11638" fmla="*/ 347348 h 5209198"/>
                <a:gd name="connsiteX11639" fmla="*/ 1317251 w 5326151"/>
                <a:gd name="connsiteY11639" fmla="*/ 251657 h 5209198"/>
                <a:gd name="connsiteX11640" fmla="*/ 1312678 w 5326151"/>
                <a:gd name="connsiteY11640" fmla="*/ 246872 h 5209198"/>
                <a:gd name="connsiteX11641" fmla="*/ 1244079 w 5326151"/>
                <a:gd name="connsiteY11641" fmla="*/ 246872 h 5209198"/>
                <a:gd name="connsiteX11642" fmla="*/ 3663968 w 5326151"/>
                <a:gd name="connsiteY11642" fmla="*/ 235972 h 5209198"/>
                <a:gd name="connsiteX11643" fmla="*/ 3669586 w 5326151"/>
                <a:gd name="connsiteY11643" fmla="*/ 235972 h 5209198"/>
                <a:gd name="connsiteX11644" fmla="*/ 3669586 w 5326151"/>
                <a:gd name="connsiteY11644" fmla="*/ 247189 h 5209198"/>
                <a:gd name="connsiteX11645" fmla="*/ 3669586 w 5326151"/>
                <a:gd name="connsiteY11645" fmla="*/ 342539 h 5209198"/>
                <a:gd name="connsiteX11646" fmla="*/ 3669586 w 5326151"/>
                <a:gd name="connsiteY11646" fmla="*/ 353757 h 5209198"/>
                <a:gd name="connsiteX11647" fmla="*/ 3663968 w 5326151"/>
                <a:gd name="connsiteY11647" fmla="*/ 353757 h 5209198"/>
                <a:gd name="connsiteX11648" fmla="*/ 3663968 w 5326151"/>
                <a:gd name="connsiteY11648" fmla="*/ 235972 h 5209198"/>
                <a:gd name="connsiteX11649" fmla="*/ 2773046 w 5326151"/>
                <a:gd name="connsiteY11649" fmla="*/ 225288 h 5209198"/>
                <a:gd name="connsiteX11650" fmla="*/ 2830037 w 5326151"/>
                <a:gd name="connsiteY11650" fmla="*/ 225288 h 5209198"/>
                <a:gd name="connsiteX11651" fmla="*/ 2830037 w 5326151"/>
                <a:gd name="connsiteY11651" fmla="*/ 339249 h 5209198"/>
                <a:gd name="connsiteX11652" fmla="*/ 2830037 w 5326151"/>
                <a:gd name="connsiteY11652" fmla="*/ 347389 h 5209198"/>
                <a:gd name="connsiteX11653" fmla="*/ 2773046 w 5326151"/>
                <a:gd name="connsiteY11653" fmla="*/ 347389 h 5209198"/>
                <a:gd name="connsiteX11654" fmla="*/ 2773046 w 5326151"/>
                <a:gd name="connsiteY11654" fmla="*/ 339249 h 5209198"/>
                <a:gd name="connsiteX11655" fmla="*/ 2773046 w 5326151"/>
                <a:gd name="connsiteY11655" fmla="*/ 225288 h 5209198"/>
                <a:gd name="connsiteX11656" fmla="*/ 2066034 w 5326151"/>
                <a:gd name="connsiteY11656" fmla="*/ 208575 h 5209198"/>
                <a:gd name="connsiteX11657" fmla="*/ 2087856 w 5326151"/>
                <a:gd name="connsiteY11657" fmla="*/ 236019 h 5209198"/>
                <a:gd name="connsiteX11658" fmla="*/ 2066034 w 5326151"/>
                <a:gd name="connsiteY11658" fmla="*/ 257975 h 5209198"/>
                <a:gd name="connsiteX11659" fmla="*/ 2038756 w 5326151"/>
                <a:gd name="connsiteY11659" fmla="*/ 236019 h 5209198"/>
                <a:gd name="connsiteX11660" fmla="*/ 2066034 w 5326151"/>
                <a:gd name="connsiteY11660" fmla="*/ 208575 h 5209198"/>
                <a:gd name="connsiteX11661" fmla="*/ 3147556 w 5326151"/>
                <a:gd name="connsiteY11661" fmla="*/ 200870 h 5209198"/>
                <a:gd name="connsiteX11662" fmla="*/ 3237113 w 5326151"/>
                <a:gd name="connsiteY11662" fmla="*/ 200870 h 5209198"/>
                <a:gd name="connsiteX11663" fmla="*/ 3253396 w 5326151"/>
                <a:gd name="connsiteY11663" fmla="*/ 209009 h 5209198"/>
                <a:gd name="connsiteX11664" fmla="*/ 3237113 w 5326151"/>
                <a:gd name="connsiteY11664" fmla="*/ 225288 h 5209198"/>
                <a:gd name="connsiteX11665" fmla="*/ 3147556 w 5326151"/>
                <a:gd name="connsiteY11665" fmla="*/ 225288 h 5209198"/>
                <a:gd name="connsiteX11666" fmla="*/ 3123132 w 5326151"/>
                <a:gd name="connsiteY11666" fmla="*/ 241568 h 5209198"/>
                <a:gd name="connsiteX11667" fmla="*/ 3066141 w 5326151"/>
                <a:gd name="connsiteY11667" fmla="*/ 436927 h 5209198"/>
                <a:gd name="connsiteX11668" fmla="*/ 3017292 w 5326151"/>
                <a:gd name="connsiteY11668" fmla="*/ 469488 h 5209198"/>
                <a:gd name="connsiteX11669" fmla="*/ 2773046 w 5326151"/>
                <a:gd name="connsiteY11669" fmla="*/ 469488 h 5209198"/>
                <a:gd name="connsiteX11670" fmla="*/ 2764905 w 5326151"/>
                <a:gd name="connsiteY11670" fmla="*/ 469488 h 5209198"/>
                <a:gd name="connsiteX11671" fmla="*/ 2764905 w 5326151"/>
                <a:gd name="connsiteY11671" fmla="*/ 485768 h 5209198"/>
                <a:gd name="connsiteX11672" fmla="*/ 2773046 w 5326151"/>
                <a:gd name="connsiteY11672" fmla="*/ 493908 h 5209198"/>
                <a:gd name="connsiteX11673" fmla="*/ 3049858 w 5326151"/>
                <a:gd name="connsiteY11673" fmla="*/ 493908 h 5209198"/>
                <a:gd name="connsiteX11674" fmla="*/ 3058000 w 5326151"/>
                <a:gd name="connsiteY11674" fmla="*/ 510187 h 5209198"/>
                <a:gd name="connsiteX11675" fmla="*/ 3049858 w 5326151"/>
                <a:gd name="connsiteY11675" fmla="*/ 518327 h 5209198"/>
                <a:gd name="connsiteX11676" fmla="*/ 2773046 w 5326151"/>
                <a:gd name="connsiteY11676" fmla="*/ 518327 h 5209198"/>
                <a:gd name="connsiteX11677" fmla="*/ 2740480 w 5326151"/>
                <a:gd name="connsiteY11677" fmla="*/ 485768 h 5209198"/>
                <a:gd name="connsiteX11678" fmla="*/ 2740480 w 5326151"/>
                <a:gd name="connsiteY11678" fmla="*/ 461348 h 5209198"/>
                <a:gd name="connsiteX11679" fmla="*/ 2740480 w 5326151"/>
                <a:gd name="connsiteY11679" fmla="*/ 453206 h 5209198"/>
                <a:gd name="connsiteX11680" fmla="*/ 2724197 w 5326151"/>
                <a:gd name="connsiteY11680" fmla="*/ 436927 h 5209198"/>
                <a:gd name="connsiteX11681" fmla="*/ 2667206 w 5326151"/>
                <a:gd name="connsiteY11681" fmla="*/ 298550 h 5209198"/>
                <a:gd name="connsiteX11682" fmla="*/ 2675348 w 5326151"/>
                <a:gd name="connsiteY11682" fmla="*/ 282268 h 5209198"/>
                <a:gd name="connsiteX11683" fmla="*/ 2691631 w 5326151"/>
                <a:gd name="connsiteY11683" fmla="*/ 290410 h 5209198"/>
                <a:gd name="connsiteX11684" fmla="*/ 2748622 w 5326151"/>
                <a:gd name="connsiteY11684" fmla="*/ 428787 h 5209198"/>
                <a:gd name="connsiteX11685" fmla="*/ 2773046 w 5326151"/>
                <a:gd name="connsiteY11685" fmla="*/ 445067 h 5209198"/>
                <a:gd name="connsiteX11686" fmla="*/ 3017292 w 5326151"/>
                <a:gd name="connsiteY11686" fmla="*/ 445067 h 5209198"/>
                <a:gd name="connsiteX11687" fmla="*/ 3041717 w 5326151"/>
                <a:gd name="connsiteY11687" fmla="*/ 428787 h 5209198"/>
                <a:gd name="connsiteX11688" fmla="*/ 3106849 w 5326151"/>
                <a:gd name="connsiteY11688" fmla="*/ 233428 h 5209198"/>
                <a:gd name="connsiteX11689" fmla="*/ 3147556 w 5326151"/>
                <a:gd name="connsiteY11689" fmla="*/ 200870 h 5209198"/>
                <a:gd name="connsiteX11690" fmla="*/ 3720148 w 5326151"/>
                <a:gd name="connsiteY11690" fmla="*/ 196710 h 5209198"/>
                <a:gd name="connsiteX11691" fmla="*/ 3652732 w 5326151"/>
                <a:gd name="connsiteY11691" fmla="*/ 224754 h 5209198"/>
                <a:gd name="connsiteX11692" fmla="*/ 3624641 w 5326151"/>
                <a:gd name="connsiteY11692" fmla="*/ 297669 h 5209198"/>
                <a:gd name="connsiteX11693" fmla="*/ 3652732 w 5326151"/>
                <a:gd name="connsiteY11693" fmla="*/ 364975 h 5209198"/>
                <a:gd name="connsiteX11694" fmla="*/ 3720148 w 5326151"/>
                <a:gd name="connsiteY11694" fmla="*/ 393019 h 5209198"/>
                <a:gd name="connsiteX11695" fmla="*/ 3787565 w 5326151"/>
                <a:gd name="connsiteY11695" fmla="*/ 364975 h 5209198"/>
                <a:gd name="connsiteX11696" fmla="*/ 3815655 w 5326151"/>
                <a:gd name="connsiteY11696" fmla="*/ 297669 h 5209198"/>
                <a:gd name="connsiteX11697" fmla="*/ 3787565 w 5326151"/>
                <a:gd name="connsiteY11697" fmla="*/ 224754 h 5209198"/>
                <a:gd name="connsiteX11698" fmla="*/ 3720148 w 5326151"/>
                <a:gd name="connsiteY11698" fmla="*/ 196710 h 5209198"/>
                <a:gd name="connsiteX11699" fmla="*/ 1321825 w 5326151"/>
                <a:gd name="connsiteY11699" fmla="*/ 194242 h 5209198"/>
                <a:gd name="connsiteX11700" fmla="*/ 1527623 w 5326151"/>
                <a:gd name="connsiteY11700" fmla="*/ 194242 h 5209198"/>
                <a:gd name="connsiteX11701" fmla="*/ 1536770 w 5326151"/>
                <a:gd name="connsiteY11701" fmla="*/ 203811 h 5209198"/>
                <a:gd name="connsiteX11702" fmla="*/ 1536770 w 5326151"/>
                <a:gd name="connsiteY11702" fmla="*/ 356917 h 5209198"/>
                <a:gd name="connsiteX11703" fmla="*/ 1536770 w 5326151"/>
                <a:gd name="connsiteY11703" fmla="*/ 385624 h 5209198"/>
                <a:gd name="connsiteX11704" fmla="*/ 1527623 w 5326151"/>
                <a:gd name="connsiteY11704" fmla="*/ 395194 h 5209198"/>
                <a:gd name="connsiteX11705" fmla="*/ 1486463 w 5326151"/>
                <a:gd name="connsiteY11705" fmla="*/ 395194 h 5209198"/>
                <a:gd name="connsiteX11706" fmla="*/ 1481890 w 5326151"/>
                <a:gd name="connsiteY11706" fmla="*/ 399978 h 5209198"/>
                <a:gd name="connsiteX11707" fmla="*/ 1481890 w 5326151"/>
                <a:gd name="connsiteY11707" fmla="*/ 404763 h 5209198"/>
                <a:gd name="connsiteX11708" fmla="*/ 1477317 w 5326151"/>
                <a:gd name="connsiteY11708" fmla="*/ 409547 h 5209198"/>
                <a:gd name="connsiteX11709" fmla="*/ 1477317 w 5326151"/>
                <a:gd name="connsiteY11709" fmla="*/ 414332 h 5209198"/>
                <a:gd name="connsiteX11710" fmla="*/ 1472744 w 5326151"/>
                <a:gd name="connsiteY11710" fmla="*/ 414332 h 5209198"/>
                <a:gd name="connsiteX11711" fmla="*/ 1472744 w 5326151"/>
                <a:gd name="connsiteY11711" fmla="*/ 419117 h 5209198"/>
                <a:gd name="connsiteX11712" fmla="*/ 1468170 w 5326151"/>
                <a:gd name="connsiteY11712" fmla="*/ 419117 h 5209198"/>
                <a:gd name="connsiteX11713" fmla="*/ 1463597 w 5326151"/>
                <a:gd name="connsiteY11713" fmla="*/ 419117 h 5209198"/>
                <a:gd name="connsiteX11714" fmla="*/ 1463597 w 5326151"/>
                <a:gd name="connsiteY11714" fmla="*/ 423901 h 5209198"/>
                <a:gd name="connsiteX11715" fmla="*/ 1459024 w 5326151"/>
                <a:gd name="connsiteY11715" fmla="*/ 423901 h 5209198"/>
                <a:gd name="connsiteX11716" fmla="*/ 1454450 w 5326151"/>
                <a:gd name="connsiteY11716" fmla="*/ 423901 h 5209198"/>
                <a:gd name="connsiteX11717" fmla="*/ 1449877 w 5326151"/>
                <a:gd name="connsiteY11717" fmla="*/ 423901 h 5209198"/>
                <a:gd name="connsiteX11718" fmla="*/ 1440730 w 5326151"/>
                <a:gd name="connsiteY11718" fmla="*/ 423901 h 5209198"/>
                <a:gd name="connsiteX11719" fmla="*/ 1436157 w 5326151"/>
                <a:gd name="connsiteY11719" fmla="*/ 423901 h 5209198"/>
                <a:gd name="connsiteX11720" fmla="*/ 1431584 w 5326151"/>
                <a:gd name="connsiteY11720" fmla="*/ 423901 h 5209198"/>
                <a:gd name="connsiteX11721" fmla="*/ 1431584 w 5326151"/>
                <a:gd name="connsiteY11721" fmla="*/ 419117 h 5209198"/>
                <a:gd name="connsiteX11722" fmla="*/ 1427011 w 5326151"/>
                <a:gd name="connsiteY11722" fmla="*/ 419117 h 5209198"/>
                <a:gd name="connsiteX11723" fmla="*/ 1422437 w 5326151"/>
                <a:gd name="connsiteY11723" fmla="*/ 414332 h 5209198"/>
                <a:gd name="connsiteX11724" fmla="*/ 1417864 w 5326151"/>
                <a:gd name="connsiteY11724" fmla="*/ 414332 h 5209198"/>
                <a:gd name="connsiteX11725" fmla="*/ 1417864 w 5326151"/>
                <a:gd name="connsiteY11725" fmla="*/ 409547 h 5209198"/>
                <a:gd name="connsiteX11726" fmla="*/ 1413291 w 5326151"/>
                <a:gd name="connsiteY11726" fmla="*/ 404763 h 5209198"/>
                <a:gd name="connsiteX11727" fmla="*/ 1413291 w 5326151"/>
                <a:gd name="connsiteY11727" fmla="*/ 399978 h 5209198"/>
                <a:gd name="connsiteX11728" fmla="*/ 1408717 w 5326151"/>
                <a:gd name="connsiteY11728" fmla="*/ 395194 h 5209198"/>
                <a:gd name="connsiteX11729" fmla="*/ 1298958 w 5326151"/>
                <a:gd name="connsiteY11729" fmla="*/ 395194 h 5209198"/>
                <a:gd name="connsiteX11730" fmla="*/ 1298958 w 5326151"/>
                <a:gd name="connsiteY11730" fmla="*/ 399978 h 5209198"/>
                <a:gd name="connsiteX11731" fmla="*/ 1294385 w 5326151"/>
                <a:gd name="connsiteY11731" fmla="*/ 404763 h 5209198"/>
                <a:gd name="connsiteX11732" fmla="*/ 1294385 w 5326151"/>
                <a:gd name="connsiteY11732" fmla="*/ 409547 h 5209198"/>
                <a:gd name="connsiteX11733" fmla="*/ 1289812 w 5326151"/>
                <a:gd name="connsiteY11733" fmla="*/ 414332 h 5209198"/>
                <a:gd name="connsiteX11734" fmla="*/ 1285238 w 5326151"/>
                <a:gd name="connsiteY11734" fmla="*/ 419117 h 5209198"/>
                <a:gd name="connsiteX11735" fmla="*/ 1280665 w 5326151"/>
                <a:gd name="connsiteY11735" fmla="*/ 419117 h 5209198"/>
                <a:gd name="connsiteX11736" fmla="*/ 1276092 w 5326151"/>
                <a:gd name="connsiteY11736" fmla="*/ 423901 h 5209198"/>
                <a:gd name="connsiteX11737" fmla="*/ 1271518 w 5326151"/>
                <a:gd name="connsiteY11737" fmla="*/ 423901 h 5209198"/>
                <a:gd name="connsiteX11738" fmla="*/ 1262372 w 5326151"/>
                <a:gd name="connsiteY11738" fmla="*/ 423901 h 5209198"/>
                <a:gd name="connsiteX11739" fmla="*/ 1253225 w 5326151"/>
                <a:gd name="connsiteY11739" fmla="*/ 423901 h 5209198"/>
                <a:gd name="connsiteX11740" fmla="*/ 1248652 w 5326151"/>
                <a:gd name="connsiteY11740" fmla="*/ 423901 h 5209198"/>
                <a:gd name="connsiteX11741" fmla="*/ 1244079 w 5326151"/>
                <a:gd name="connsiteY11741" fmla="*/ 419117 h 5209198"/>
                <a:gd name="connsiteX11742" fmla="*/ 1239505 w 5326151"/>
                <a:gd name="connsiteY11742" fmla="*/ 419117 h 5209198"/>
                <a:gd name="connsiteX11743" fmla="*/ 1234932 w 5326151"/>
                <a:gd name="connsiteY11743" fmla="*/ 414332 h 5209198"/>
                <a:gd name="connsiteX11744" fmla="*/ 1230359 w 5326151"/>
                <a:gd name="connsiteY11744" fmla="*/ 409547 h 5209198"/>
                <a:gd name="connsiteX11745" fmla="*/ 1230359 w 5326151"/>
                <a:gd name="connsiteY11745" fmla="*/ 404763 h 5209198"/>
                <a:gd name="connsiteX11746" fmla="*/ 1225785 w 5326151"/>
                <a:gd name="connsiteY11746" fmla="*/ 399978 h 5209198"/>
                <a:gd name="connsiteX11747" fmla="*/ 1225785 w 5326151"/>
                <a:gd name="connsiteY11747" fmla="*/ 395194 h 5209198"/>
                <a:gd name="connsiteX11748" fmla="*/ 1193772 w 5326151"/>
                <a:gd name="connsiteY11748" fmla="*/ 395194 h 5209198"/>
                <a:gd name="connsiteX11749" fmla="*/ 1184626 w 5326151"/>
                <a:gd name="connsiteY11749" fmla="*/ 385624 h 5209198"/>
                <a:gd name="connsiteX11750" fmla="*/ 1184626 w 5326151"/>
                <a:gd name="connsiteY11750" fmla="*/ 356917 h 5209198"/>
                <a:gd name="connsiteX11751" fmla="*/ 1184626 w 5326151"/>
                <a:gd name="connsiteY11751" fmla="*/ 304287 h 5209198"/>
                <a:gd name="connsiteX11752" fmla="*/ 1184626 w 5326151"/>
                <a:gd name="connsiteY11752" fmla="*/ 299503 h 5209198"/>
                <a:gd name="connsiteX11753" fmla="*/ 1230359 w 5326151"/>
                <a:gd name="connsiteY11753" fmla="*/ 237303 h 5209198"/>
                <a:gd name="connsiteX11754" fmla="*/ 1234932 w 5326151"/>
                <a:gd name="connsiteY11754" fmla="*/ 232519 h 5209198"/>
                <a:gd name="connsiteX11755" fmla="*/ 1312678 w 5326151"/>
                <a:gd name="connsiteY11755" fmla="*/ 232519 h 5209198"/>
                <a:gd name="connsiteX11756" fmla="*/ 1312678 w 5326151"/>
                <a:gd name="connsiteY11756" fmla="*/ 203811 h 5209198"/>
                <a:gd name="connsiteX11757" fmla="*/ 1321825 w 5326151"/>
                <a:gd name="connsiteY11757" fmla="*/ 194242 h 5209198"/>
                <a:gd name="connsiteX11758" fmla="*/ 2416655 w 5326151"/>
                <a:gd name="connsiteY11758" fmla="*/ 189944 h 5209198"/>
                <a:gd name="connsiteX11759" fmla="*/ 2433504 w 5326151"/>
                <a:gd name="connsiteY11759" fmla="*/ 189944 h 5209198"/>
                <a:gd name="connsiteX11760" fmla="*/ 2433504 w 5326151"/>
                <a:gd name="connsiteY11760" fmla="*/ 279520 h 5209198"/>
                <a:gd name="connsiteX11761" fmla="*/ 2444736 w 5326151"/>
                <a:gd name="connsiteY11761" fmla="*/ 296316 h 5209198"/>
                <a:gd name="connsiteX11762" fmla="*/ 2517748 w 5326151"/>
                <a:gd name="connsiteY11762" fmla="*/ 296316 h 5209198"/>
                <a:gd name="connsiteX11763" fmla="*/ 2517748 w 5326151"/>
                <a:gd name="connsiteY11763" fmla="*/ 313111 h 5209198"/>
                <a:gd name="connsiteX11764" fmla="*/ 2444736 w 5326151"/>
                <a:gd name="connsiteY11764" fmla="*/ 313111 h 5209198"/>
                <a:gd name="connsiteX11765" fmla="*/ 2422271 w 5326151"/>
                <a:gd name="connsiteY11765" fmla="*/ 324307 h 5209198"/>
                <a:gd name="connsiteX11766" fmla="*/ 2399806 w 5326151"/>
                <a:gd name="connsiteY11766" fmla="*/ 301914 h 5209198"/>
                <a:gd name="connsiteX11767" fmla="*/ 2416655 w 5326151"/>
                <a:gd name="connsiteY11767" fmla="*/ 279520 h 5209198"/>
                <a:gd name="connsiteX11768" fmla="*/ 2416655 w 5326151"/>
                <a:gd name="connsiteY11768" fmla="*/ 189944 h 5209198"/>
                <a:gd name="connsiteX11769" fmla="*/ 2066034 w 5326151"/>
                <a:gd name="connsiteY11769" fmla="*/ 186620 h 5209198"/>
                <a:gd name="connsiteX11770" fmla="*/ 2016935 w 5326151"/>
                <a:gd name="connsiteY11770" fmla="*/ 236019 h 5209198"/>
                <a:gd name="connsiteX11771" fmla="*/ 2066034 w 5326151"/>
                <a:gd name="connsiteY11771" fmla="*/ 285419 h 5209198"/>
                <a:gd name="connsiteX11772" fmla="*/ 2115133 w 5326151"/>
                <a:gd name="connsiteY11772" fmla="*/ 236019 h 5209198"/>
                <a:gd name="connsiteX11773" fmla="*/ 2066034 w 5326151"/>
                <a:gd name="connsiteY11773" fmla="*/ 186620 h 5209198"/>
                <a:gd name="connsiteX11774" fmla="*/ 3720148 w 5326151"/>
                <a:gd name="connsiteY11774" fmla="*/ 179883 h 5209198"/>
                <a:gd name="connsiteX11775" fmla="*/ 3798801 w 5326151"/>
                <a:gd name="connsiteY11775" fmla="*/ 213536 h 5209198"/>
                <a:gd name="connsiteX11776" fmla="*/ 3815655 w 5326151"/>
                <a:gd name="connsiteY11776" fmla="*/ 353757 h 5209198"/>
                <a:gd name="connsiteX11777" fmla="*/ 3838127 w 5326151"/>
                <a:gd name="connsiteY11777" fmla="*/ 376192 h 5209198"/>
                <a:gd name="connsiteX11778" fmla="*/ 3866218 w 5326151"/>
                <a:gd name="connsiteY11778" fmla="*/ 387410 h 5209198"/>
                <a:gd name="connsiteX11779" fmla="*/ 3933634 w 5326151"/>
                <a:gd name="connsiteY11779" fmla="*/ 454716 h 5209198"/>
                <a:gd name="connsiteX11780" fmla="*/ 3939252 w 5326151"/>
                <a:gd name="connsiteY11780" fmla="*/ 510804 h 5209198"/>
                <a:gd name="connsiteX11781" fmla="*/ 3911162 w 5326151"/>
                <a:gd name="connsiteY11781" fmla="*/ 522022 h 5209198"/>
                <a:gd name="connsiteX11782" fmla="*/ 3883072 w 5326151"/>
                <a:gd name="connsiteY11782" fmla="*/ 510804 h 5209198"/>
                <a:gd name="connsiteX11783" fmla="*/ 3810037 w 5326151"/>
                <a:gd name="connsiteY11783" fmla="*/ 443498 h 5209198"/>
                <a:gd name="connsiteX11784" fmla="*/ 3798801 w 5326151"/>
                <a:gd name="connsiteY11784" fmla="*/ 415454 h 5209198"/>
                <a:gd name="connsiteX11785" fmla="*/ 3776329 w 5326151"/>
                <a:gd name="connsiteY11785" fmla="*/ 393019 h 5209198"/>
                <a:gd name="connsiteX11786" fmla="*/ 3720148 w 5326151"/>
                <a:gd name="connsiteY11786" fmla="*/ 409845 h 5209198"/>
                <a:gd name="connsiteX11787" fmla="*/ 3641496 w 5326151"/>
                <a:gd name="connsiteY11787" fmla="*/ 376192 h 5209198"/>
                <a:gd name="connsiteX11788" fmla="*/ 3641496 w 5326151"/>
                <a:gd name="connsiteY11788" fmla="*/ 213536 h 5209198"/>
                <a:gd name="connsiteX11789" fmla="*/ 3720148 w 5326151"/>
                <a:gd name="connsiteY11789" fmla="*/ 179883 h 5209198"/>
                <a:gd name="connsiteX11790" fmla="*/ 2427887 w 5326151"/>
                <a:gd name="connsiteY11790" fmla="*/ 178746 h 5209198"/>
                <a:gd name="connsiteX11791" fmla="*/ 2298713 w 5326151"/>
                <a:gd name="connsiteY11791" fmla="*/ 307513 h 5209198"/>
                <a:gd name="connsiteX11792" fmla="*/ 2427887 w 5326151"/>
                <a:gd name="connsiteY11792" fmla="*/ 436277 h 5209198"/>
                <a:gd name="connsiteX11793" fmla="*/ 2557062 w 5326151"/>
                <a:gd name="connsiteY11793" fmla="*/ 307513 h 5209198"/>
                <a:gd name="connsiteX11794" fmla="*/ 2427887 w 5326151"/>
                <a:gd name="connsiteY11794" fmla="*/ 178746 h 5209198"/>
                <a:gd name="connsiteX11795" fmla="*/ 2066034 w 5326151"/>
                <a:gd name="connsiteY11795" fmla="*/ 175642 h 5209198"/>
                <a:gd name="connsiteX11796" fmla="*/ 2126044 w 5326151"/>
                <a:gd name="connsiteY11796" fmla="*/ 236019 h 5209198"/>
                <a:gd name="connsiteX11797" fmla="*/ 2066034 w 5326151"/>
                <a:gd name="connsiteY11797" fmla="*/ 296396 h 5209198"/>
                <a:gd name="connsiteX11798" fmla="*/ 2006024 w 5326151"/>
                <a:gd name="connsiteY11798" fmla="*/ 236019 h 5209198"/>
                <a:gd name="connsiteX11799" fmla="*/ 2066034 w 5326151"/>
                <a:gd name="connsiteY11799" fmla="*/ 175642 h 5209198"/>
                <a:gd name="connsiteX11800" fmla="*/ 2427887 w 5326151"/>
                <a:gd name="connsiteY11800" fmla="*/ 167549 h 5209198"/>
                <a:gd name="connsiteX11801" fmla="*/ 2562678 w 5326151"/>
                <a:gd name="connsiteY11801" fmla="*/ 307513 h 5209198"/>
                <a:gd name="connsiteX11802" fmla="*/ 2427887 w 5326151"/>
                <a:gd name="connsiteY11802" fmla="*/ 441876 h 5209198"/>
                <a:gd name="connsiteX11803" fmla="*/ 2287480 w 5326151"/>
                <a:gd name="connsiteY11803" fmla="*/ 307513 h 5209198"/>
                <a:gd name="connsiteX11804" fmla="*/ 2427887 w 5326151"/>
                <a:gd name="connsiteY11804" fmla="*/ 167549 h 5209198"/>
                <a:gd name="connsiteX11805" fmla="*/ 2862603 w 5326151"/>
                <a:gd name="connsiteY11805" fmla="*/ 160170 h 5209198"/>
                <a:gd name="connsiteX11806" fmla="*/ 2870744 w 5326151"/>
                <a:gd name="connsiteY11806" fmla="*/ 160170 h 5209198"/>
                <a:gd name="connsiteX11807" fmla="*/ 2919594 w 5326151"/>
                <a:gd name="connsiteY11807" fmla="*/ 160170 h 5209198"/>
                <a:gd name="connsiteX11808" fmla="*/ 2927735 w 5326151"/>
                <a:gd name="connsiteY11808" fmla="*/ 160170 h 5209198"/>
                <a:gd name="connsiteX11809" fmla="*/ 2927735 w 5326151"/>
                <a:gd name="connsiteY11809" fmla="*/ 339249 h 5209198"/>
                <a:gd name="connsiteX11810" fmla="*/ 2919594 w 5326151"/>
                <a:gd name="connsiteY11810" fmla="*/ 347389 h 5209198"/>
                <a:gd name="connsiteX11811" fmla="*/ 2870744 w 5326151"/>
                <a:gd name="connsiteY11811" fmla="*/ 347389 h 5209198"/>
                <a:gd name="connsiteX11812" fmla="*/ 2862603 w 5326151"/>
                <a:gd name="connsiteY11812" fmla="*/ 339249 h 5209198"/>
                <a:gd name="connsiteX11813" fmla="*/ 2862603 w 5326151"/>
                <a:gd name="connsiteY11813" fmla="*/ 160170 h 5209198"/>
                <a:gd name="connsiteX11814" fmla="*/ 2427887 w 5326151"/>
                <a:gd name="connsiteY11814" fmla="*/ 156352 h 5209198"/>
                <a:gd name="connsiteX11815" fmla="*/ 2276248 w 5326151"/>
                <a:gd name="connsiteY11815" fmla="*/ 307513 h 5209198"/>
                <a:gd name="connsiteX11816" fmla="*/ 2427887 w 5326151"/>
                <a:gd name="connsiteY11816" fmla="*/ 458672 h 5209198"/>
                <a:gd name="connsiteX11817" fmla="*/ 2579527 w 5326151"/>
                <a:gd name="connsiteY11817" fmla="*/ 307513 h 5209198"/>
                <a:gd name="connsiteX11818" fmla="*/ 2427887 w 5326151"/>
                <a:gd name="connsiteY11818" fmla="*/ 156352 h 5209198"/>
                <a:gd name="connsiteX11819" fmla="*/ 2514940 w 5326151"/>
                <a:gd name="connsiteY11819" fmla="*/ 140956 h 5209198"/>
                <a:gd name="connsiteX11820" fmla="*/ 2506515 w 5326151"/>
                <a:gd name="connsiteY11820" fmla="*/ 145155 h 5209198"/>
                <a:gd name="connsiteX11821" fmla="*/ 2545829 w 5326151"/>
                <a:gd name="connsiteY11821" fmla="*/ 173147 h 5209198"/>
                <a:gd name="connsiteX11822" fmla="*/ 2540213 w 5326151"/>
                <a:gd name="connsiteY11822" fmla="*/ 156352 h 5209198"/>
                <a:gd name="connsiteX11823" fmla="*/ 2523364 w 5326151"/>
                <a:gd name="connsiteY11823" fmla="*/ 145155 h 5209198"/>
                <a:gd name="connsiteX11824" fmla="*/ 2514940 w 5326151"/>
                <a:gd name="connsiteY11824" fmla="*/ 140956 h 5209198"/>
                <a:gd name="connsiteX11825" fmla="*/ 2338027 w 5326151"/>
                <a:gd name="connsiteY11825" fmla="*/ 139557 h 5209198"/>
                <a:gd name="connsiteX11826" fmla="*/ 2326794 w 5326151"/>
                <a:gd name="connsiteY11826" fmla="*/ 145155 h 5209198"/>
                <a:gd name="connsiteX11827" fmla="*/ 2309946 w 5326151"/>
                <a:gd name="connsiteY11827" fmla="*/ 156352 h 5209198"/>
                <a:gd name="connsiteX11828" fmla="*/ 2304329 w 5326151"/>
                <a:gd name="connsiteY11828" fmla="*/ 173147 h 5209198"/>
                <a:gd name="connsiteX11829" fmla="*/ 2349259 w 5326151"/>
                <a:gd name="connsiteY11829" fmla="*/ 145155 h 5209198"/>
                <a:gd name="connsiteX11830" fmla="*/ 2338027 w 5326151"/>
                <a:gd name="connsiteY11830" fmla="*/ 139557 h 5209198"/>
                <a:gd name="connsiteX11831" fmla="*/ 2510025 w 5326151"/>
                <a:gd name="connsiteY11831" fmla="*/ 133259 h 5209198"/>
                <a:gd name="connsiteX11832" fmla="*/ 2528980 w 5326151"/>
                <a:gd name="connsiteY11832" fmla="*/ 133959 h 5209198"/>
                <a:gd name="connsiteX11833" fmla="*/ 2545829 w 5326151"/>
                <a:gd name="connsiteY11833" fmla="*/ 145155 h 5209198"/>
                <a:gd name="connsiteX11834" fmla="*/ 2551445 w 5326151"/>
                <a:gd name="connsiteY11834" fmla="*/ 184345 h 5209198"/>
                <a:gd name="connsiteX11835" fmla="*/ 2523364 w 5326151"/>
                <a:gd name="connsiteY11835" fmla="*/ 167549 h 5209198"/>
                <a:gd name="connsiteX11836" fmla="*/ 2523364 w 5326151"/>
                <a:gd name="connsiteY11836" fmla="*/ 173147 h 5209198"/>
                <a:gd name="connsiteX11837" fmla="*/ 2590759 w 5326151"/>
                <a:gd name="connsiteY11837" fmla="*/ 268322 h 5209198"/>
                <a:gd name="connsiteX11838" fmla="*/ 2613224 w 5326151"/>
                <a:gd name="connsiteY11838" fmla="*/ 296316 h 5209198"/>
                <a:gd name="connsiteX11839" fmla="*/ 2613224 w 5326151"/>
                <a:gd name="connsiteY11839" fmla="*/ 313111 h 5209198"/>
                <a:gd name="connsiteX11840" fmla="*/ 2590759 w 5326151"/>
                <a:gd name="connsiteY11840" fmla="*/ 341103 h 5209198"/>
                <a:gd name="connsiteX11841" fmla="*/ 2528980 w 5326151"/>
                <a:gd name="connsiteY11841" fmla="*/ 436277 h 5209198"/>
                <a:gd name="connsiteX11842" fmla="*/ 2557062 w 5326151"/>
                <a:gd name="connsiteY11842" fmla="*/ 475468 h 5209198"/>
                <a:gd name="connsiteX11843" fmla="*/ 2551445 w 5326151"/>
                <a:gd name="connsiteY11843" fmla="*/ 481066 h 5209198"/>
                <a:gd name="connsiteX11844" fmla="*/ 2562678 w 5326151"/>
                <a:gd name="connsiteY11844" fmla="*/ 497861 h 5209198"/>
                <a:gd name="connsiteX11845" fmla="*/ 2545829 w 5326151"/>
                <a:gd name="connsiteY11845" fmla="*/ 509058 h 5209198"/>
                <a:gd name="connsiteX11846" fmla="*/ 2534596 w 5326151"/>
                <a:gd name="connsiteY11846" fmla="*/ 492263 h 5209198"/>
                <a:gd name="connsiteX11847" fmla="*/ 2523364 w 5326151"/>
                <a:gd name="connsiteY11847" fmla="*/ 492263 h 5209198"/>
                <a:gd name="connsiteX11848" fmla="*/ 2500899 w 5326151"/>
                <a:gd name="connsiteY11848" fmla="*/ 453073 h 5209198"/>
                <a:gd name="connsiteX11849" fmla="*/ 2427887 w 5326151"/>
                <a:gd name="connsiteY11849" fmla="*/ 469869 h 5209198"/>
                <a:gd name="connsiteX11850" fmla="*/ 2354876 w 5326151"/>
                <a:gd name="connsiteY11850" fmla="*/ 453073 h 5209198"/>
                <a:gd name="connsiteX11851" fmla="*/ 2326794 w 5326151"/>
                <a:gd name="connsiteY11851" fmla="*/ 492263 h 5209198"/>
                <a:gd name="connsiteX11852" fmla="*/ 2321178 w 5326151"/>
                <a:gd name="connsiteY11852" fmla="*/ 492263 h 5209198"/>
                <a:gd name="connsiteX11853" fmla="*/ 2309946 w 5326151"/>
                <a:gd name="connsiteY11853" fmla="*/ 509058 h 5209198"/>
                <a:gd name="connsiteX11854" fmla="*/ 2293097 w 5326151"/>
                <a:gd name="connsiteY11854" fmla="*/ 497861 h 5209198"/>
                <a:gd name="connsiteX11855" fmla="*/ 2304329 w 5326151"/>
                <a:gd name="connsiteY11855" fmla="*/ 481066 h 5209198"/>
                <a:gd name="connsiteX11856" fmla="*/ 2298713 w 5326151"/>
                <a:gd name="connsiteY11856" fmla="*/ 475468 h 5209198"/>
                <a:gd name="connsiteX11857" fmla="*/ 2321178 w 5326151"/>
                <a:gd name="connsiteY11857" fmla="*/ 436277 h 5209198"/>
                <a:gd name="connsiteX11858" fmla="*/ 2265015 w 5326151"/>
                <a:gd name="connsiteY11858" fmla="*/ 341103 h 5209198"/>
                <a:gd name="connsiteX11859" fmla="*/ 2242550 w 5326151"/>
                <a:gd name="connsiteY11859" fmla="*/ 313111 h 5209198"/>
                <a:gd name="connsiteX11860" fmla="*/ 2242550 w 5326151"/>
                <a:gd name="connsiteY11860" fmla="*/ 296316 h 5209198"/>
                <a:gd name="connsiteX11861" fmla="*/ 2265015 w 5326151"/>
                <a:gd name="connsiteY11861" fmla="*/ 268322 h 5209198"/>
                <a:gd name="connsiteX11862" fmla="*/ 2326794 w 5326151"/>
                <a:gd name="connsiteY11862" fmla="*/ 173147 h 5209198"/>
                <a:gd name="connsiteX11863" fmla="*/ 2326794 w 5326151"/>
                <a:gd name="connsiteY11863" fmla="*/ 167549 h 5209198"/>
                <a:gd name="connsiteX11864" fmla="*/ 2304329 w 5326151"/>
                <a:gd name="connsiteY11864" fmla="*/ 184345 h 5209198"/>
                <a:gd name="connsiteX11865" fmla="*/ 2298713 w 5326151"/>
                <a:gd name="connsiteY11865" fmla="*/ 184345 h 5209198"/>
                <a:gd name="connsiteX11866" fmla="*/ 2304329 w 5326151"/>
                <a:gd name="connsiteY11866" fmla="*/ 145155 h 5209198"/>
                <a:gd name="connsiteX11867" fmla="*/ 2321178 w 5326151"/>
                <a:gd name="connsiteY11867" fmla="*/ 133959 h 5209198"/>
                <a:gd name="connsiteX11868" fmla="*/ 2345047 w 5326151"/>
                <a:gd name="connsiteY11868" fmla="*/ 133259 h 5209198"/>
                <a:gd name="connsiteX11869" fmla="*/ 2360492 w 5326151"/>
                <a:gd name="connsiteY11869" fmla="*/ 145155 h 5209198"/>
                <a:gd name="connsiteX11870" fmla="*/ 2338027 w 5326151"/>
                <a:gd name="connsiteY11870" fmla="*/ 161950 h 5209198"/>
                <a:gd name="connsiteX11871" fmla="*/ 2338027 w 5326151"/>
                <a:gd name="connsiteY11871" fmla="*/ 167549 h 5209198"/>
                <a:gd name="connsiteX11872" fmla="*/ 2427887 w 5326151"/>
                <a:gd name="connsiteY11872" fmla="*/ 139557 h 5209198"/>
                <a:gd name="connsiteX11873" fmla="*/ 2517748 w 5326151"/>
                <a:gd name="connsiteY11873" fmla="*/ 167549 h 5209198"/>
                <a:gd name="connsiteX11874" fmla="*/ 2517748 w 5326151"/>
                <a:gd name="connsiteY11874" fmla="*/ 161950 h 5209198"/>
                <a:gd name="connsiteX11875" fmla="*/ 2489666 w 5326151"/>
                <a:gd name="connsiteY11875" fmla="*/ 145155 h 5209198"/>
                <a:gd name="connsiteX11876" fmla="*/ 2495283 w 5326151"/>
                <a:gd name="connsiteY11876" fmla="*/ 145155 h 5209198"/>
                <a:gd name="connsiteX11877" fmla="*/ 2510025 w 5326151"/>
                <a:gd name="connsiteY11877" fmla="*/ 133259 h 5209198"/>
                <a:gd name="connsiteX11878" fmla="*/ 2044212 w 5326151"/>
                <a:gd name="connsiteY11878" fmla="*/ 131732 h 5209198"/>
                <a:gd name="connsiteX11879" fmla="*/ 2027846 w 5326151"/>
                <a:gd name="connsiteY11879" fmla="*/ 137221 h 5209198"/>
                <a:gd name="connsiteX11880" fmla="*/ 2016935 w 5326151"/>
                <a:gd name="connsiteY11880" fmla="*/ 164665 h 5209198"/>
                <a:gd name="connsiteX11881" fmla="*/ 1989657 w 5326151"/>
                <a:gd name="connsiteY11881" fmla="*/ 164665 h 5209198"/>
                <a:gd name="connsiteX11882" fmla="*/ 1978746 w 5326151"/>
                <a:gd name="connsiteY11882" fmla="*/ 181131 h 5209198"/>
                <a:gd name="connsiteX11883" fmla="*/ 1984202 w 5326151"/>
                <a:gd name="connsiteY11883" fmla="*/ 208575 h 5209198"/>
                <a:gd name="connsiteX11884" fmla="*/ 1962380 w 5326151"/>
                <a:gd name="connsiteY11884" fmla="*/ 225042 h 5209198"/>
                <a:gd name="connsiteX11885" fmla="*/ 1962380 w 5326151"/>
                <a:gd name="connsiteY11885" fmla="*/ 236019 h 5209198"/>
                <a:gd name="connsiteX11886" fmla="*/ 1962380 w 5326151"/>
                <a:gd name="connsiteY11886" fmla="*/ 241508 h 5209198"/>
                <a:gd name="connsiteX11887" fmla="*/ 1984202 w 5326151"/>
                <a:gd name="connsiteY11887" fmla="*/ 263464 h 5209198"/>
                <a:gd name="connsiteX11888" fmla="*/ 1978746 w 5326151"/>
                <a:gd name="connsiteY11888" fmla="*/ 290908 h 5209198"/>
                <a:gd name="connsiteX11889" fmla="*/ 1989657 w 5326151"/>
                <a:gd name="connsiteY11889" fmla="*/ 301885 h 5209198"/>
                <a:gd name="connsiteX11890" fmla="*/ 2016935 w 5326151"/>
                <a:gd name="connsiteY11890" fmla="*/ 301885 h 5209198"/>
                <a:gd name="connsiteX11891" fmla="*/ 2027846 w 5326151"/>
                <a:gd name="connsiteY11891" fmla="*/ 329329 h 5209198"/>
                <a:gd name="connsiteX11892" fmla="*/ 2044212 w 5326151"/>
                <a:gd name="connsiteY11892" fmla="*/ 334818 h 5209198"/>
                <a:gd name="connsiteX11893" fmla="*/ 2066034 w 5326151"/>
                <a:gd name="connsiteY11893" fmla="*/ 318352 h 5209198"/>
                <a:gd name="connsiteX11894" fmla="*/ 2087856 w 5326151"/>
                <a:gd name="connsiteY11894" fmla="*/ 334818 h 5209198"/>
                <a:gd name="connsiteX11895" fmla="*/ 2104222 w 5326151"/>
                <a:gd name="connsiteY11895" fmla="*/ 329329 h 5209198"/>
                <a:gd name="connsiteX11896" fmla="*/ 2115133 w 5326151"/>
                <a:gd name="connsiteY11896" fmla="*/ 301885 h 5209198"/>
                <a:gd name="connsiteX11897" fmla="*/ 2142411 w 5326151"/>
                <a:gd name="connsiteY11897" fmla="*/ 301885 h 5209198"/>
                <a:gd name="connsiteX11898" fmla="*/ 2153322 w 5326151"/>
                <a:gd name="connsiteY11898" fmla="*/ 290908 h 5209198"/>
                <a:gd name="connsiteX11899" fmla="*/ 2147866 w 5326151"/>
                <a:gd name="connsiteY11899" fmla="*/ 263464 h 5209198"/>
                <a:gd name="connsiteX11900" fmla="*/ 2169688 w 5326151"/>
                <a:gd name="connsiteY11900" fmla="*/ 241508 h 5209198"/>
                <a:gd name="connsiteX11901" fmla="*/ 2169688 w 5326151"/>
                <a:gd name="connsiteY11901" fmla="*/ 236019 h 5209198"/>
                <a:gd name="connsiteX11902" fmla="*/ 2169688 w 5326151"/>
                <a:gd name="connsiteY11902" fmla="*/ 225042 h 5209198"/>
                <a:gd name="connsiteX11903" fmla="*/ 2147866 w 5326151"/>
                <a:gd name="connsiteY11903" fmla="*/ 208575 h 5209198"/>
                <a:gd name="connsiteX11904" fmla="*/ 2153322 w 5326151"/>
                <a:gd name="connsiteY11904" fmla="*/ 181131 h 5209198"/>
                <a:gd name="connsiteX11905" fmla="*/ 2142411 w 5326151"/>
                <a:gd name="connsiteY11905" fmla="*/ 164665 h 5209198"/>
                <a:gd name="connsiteX11906" fmla="*/ 2115133 w 5326151"/>
                <a:gd name="connsiteY11906" fmla="*/ 164665 h 5209198"/>
                <a:gd name="connsiteX11907" fmla="*/ 2104222 w 5326151"/>
                <a:gd name="connsiteY11907" fmla="*/ 137221 h 5209198"/>
                <a:gd name="connsiteX11908" fmla="*/ 2087856 w 5326151"/>
                <a:gd name="connsiteY11908" fmla="*/ 131732 h 5209198"/>
                <a:gd name="connsiteX11909" fmla="*/ 2066034 w 5326151"/>
                <a:gd name="connsiteY11909" fmla="*/ 148198 h 5209198"/>
                <a:gd name="connsiteX11910" fmla="*/ 2044212 w 5326151"/>
                <a:gd name="connsiteY11910" fmla="*/ 131732 h 5209198"/>
                <a:gd name="connsiteX11911" fmla="*/ 2044212 w 5326151"/>
                <a:gd name="connsiteY11911" fmla="*/ 115265 h 5209198"/>
                <a:gd name="connsiteX11912" fmla="*/ 2055123 w 5326151"/>
                <a:gd name="connsiteY11912" fmla="*/ 120754 h 5209198"/>
                <a:gd name="connsiteX11913" fmla="*/ 2055123 w 5326151"/>
                <a:gd name="connsiteY11913" fmla="*/ 126243 h 5209198"/>
                <a:gd name="connsiteX11914" fmla="*/ 2066034 w 5326151"/>
                <a:gd name="connsiteY11914" fmla="*/ 131732 h 5209198"/>
                <a:gd name="connsiteX11915" fmla="*/ 2076945 w 5326151"/>
                <a:gd name="connsiteY11915" fmla="*/ 126243 h 5209198"/>
                <a:gd name="connsiteX11916" fmla="*/ 2076945 w 5326151"/>
                <a:gd name="connsiteY11916" fmla="*/ 120754 h 5209198"/>
                <a:gd name="connsiteX11917" fmla="*/ 2087856 w 5326151"/>
                <a:gd name="connsiteY11917" fmla="*/ 115265 h 5209198"/>
                <a:gd name="connsiteX11918" fmla="*/ 2120589 w 5326151"/>
                <a:gd name="connsiteY11918" fmla="*/ 126243 h 5209198"/>
                <a:gd name="connsiteX11919" fmla="*/ 2126044 w 5326151"/>
                <a:gd name="connsiteY11919" fmla="*/ 131732 h 5209198"/>
                <a:gd name="connsiteX11920" fmla="*/ 2120589 w 5326151"/>
                <a:gd name="connsiteY11920" fmla="*/ 142709 h 5209198"/>
                <a:gd name="connsiteX11921" fmla="*/ 2126044 w 5326151"/>
                <a:gd name="connsiteY11921" fmla="*/ 153687 h 5209198"/>
                <a:gd name="connsiteX11922" fmla="*/ 2131500 w 5326151"/>
                <a:gd name="connsiteY11922" fmla="*/ 153687 h 5209198"/>
                <a:gd name="connsiteX11923" fmla="*/ 2136955 w 5326151"/>
                <a:gd name="connsiteY11923" fmla="*/ 153687 h 5209198"/>
                <a:gd name="connsiteX11924" fmla="*/ 2142411 w 5326151"/>
                <a:gd name="connsiteY11924" fmla="*/ 148198 h 5209198"/>
                <a:gd name="connsiteX11925" fmla="*/ 2153322 w 5326151"/>
                <a:gd name="connsiteY11925" fmla="*/ 153687 h 5209198"/>
                <a:gd name="connsiteX11926" fmla="*/ 2169688 w 5326151"/>
                <a:gd name="connsiteY11926" fmla="*/ 175642 h 5209198"/>
                <a:gd name="connsiteX11927" fmla="*/ 2175144 w 5326151"/>
                <a:gd name="connsiteY11927" fmla="*/ 186620 h 5209198"/>
                <a:gd name="connsiteX11928" fmla="*/ 2164233 w 5326151"/>
                <a:gd name="connsiteY11928" fmla="*/ 192109 h 5209198"/>
                <a:gd name="connsiteX11929" fmla="*/ 2164233 w 5326151"/>
                <a:gd name="connsiteY11929" fmla="*/ 203086 h 5209198"/>
                <a:gd name="connsiteX11930" fmla="*/ 2169688 w 5326151"/>
                <a:gd name="connsiteY11930" fmla="*/ 208575 h 5209198"/>
                <a:gd name="connsiteX11931" fmla="*/ 2175144 w 5326151"/>
                <a:gd name="connsiteY11931" fmla="*/ 208575 h 5209198"/>
                <a:gd name="connsiteX11932" fmla="*/ 2180599 w 5326151"/>
                <a:gd name="connsiteY11932" fmla="*/ 214064 h 5209198"/>
                <a:gd name="connsiteX11933" fmla="*/ 2186055 w 5326151"/>
                <a:gd name="connsiteY11933" fmla="*/ 219553 h 5209198"/>
                <a:gd name="connsiteX11934" fmla="*/ 2186055 w 5326151"/>
                <a:gd name="connsiteY11934" fmla="*/ 236019 h 5209198"/>
                <a:gd name="connsiteX11935" fmla="*/ 2186055 w 5326151"/>
                <a:gd name="connsiteY11935" fmla="*/ 252486 h 5209198"/>
                <a:gd name="connsiteX11936" fmla="*/ 2180599 w 5326151"/>
                <a:gd name="connsiteY11936" fmla="*/ 257975 h 5209198"/>
                <a:gd name="connsiteX11937" fmla="*/ 2175144 w 5326151"/>
                <a:gd name="connsiteY11937" fmla="*/ 263464 h 5209198"/>
                <a:gd name="connsiteX11938" fmla="*/ 2169688 w 5326151"/>
                <a:gd name="connsiteY11938" fmla="*/ 257975 h 5209198"/>
                <a:gd name="connsiteX11939" fmla="*/ 2164233 w 5326151"/>
                <a:gd name="connsiteY11939" fmla="*/ 268952 h 5209198"/>
                <a:gd name="connsiteX11940" fmla="*/ 2164233 w 5326151"/>
                <a:gd name="connsiteY11940" fmla="*/ 279930 h 5209198"/>
                <a:gd name="connsiteX11941" fmla="*/ 2175144 w 5326151"/>
                <a:gd name="connsiteY11941" fmla="*/ 285419 h 5209198"/>
                <a:gd name="connsiteX11942" fmla="*/ 2169688 w 5326151"/>
                <a:gd name="connsiteY11942" fmla="*/ 290908 h 5209198"/>
                <a:gd name="connsiteX11943" fmla="*/ 2153322 w 5326151"/>
                <a:gd name="connsiteY11943" fmla="*/ 318352 h 5209198"/>
                <a:gd name="connsiteX11944" fmla="*/ 2142411 w 5326151"/>
                <a:gd name="connsiteY11944" fmla="*/ 323840 h 5209198"/>
                <a:gd name="connsiteX11945" fmla="*/ 2136955 w 5326151"/>
                <a:gd name="connsiteY11945" fmla="*/ 318352 h 5209198"/>
                <a:gd name="connsiteX11946" fmla="*/ 2131500 w 5326151"/>
                <a:gd name="connsiteY11946" fmla="*/ 312863 h 5209198"/>
                <a:gd name="connsiteX11947" fmla="*/ 2126044 w 5326151"/>
                <a:gd name="connsiteY11947" fmla="*/ 318352 h 5209198"/>
                <a:gd name="connsiteX11948" fmla="*/ 2120589 w 5326151"/>
                <a:gd name="connsiteY11948" fmla="*/ 329329 h 5209198"/>
                <a:gd name="connsiteX11949" fmla="*/ 2126044 w 5326151"/>
                <a:gd name="connsiteY11949" fmla="*/ 334818 h 5209198"/>
                <a:gd name="connsiteX11950" fmla="*/ 2120589 w 5326151"/>
                <a:gd name="connsiteY11950" fmla="*/ 345796 h 5209198"/>
                <a:gd name="connsiteX11951" fmla="*/ 2087856 w 5326151"/>
                <a:gd name="connsiteY11951" fmla="*/ 356773 h 5209198"/>
                <a:gd name="connsiteX11952" fmla="*/ 2076945 w 5326151"/>
                <a:gd name="connsiteY11952" fmla="*/ 351284 h 5209198"/>
                <a:gd name="connsiteX11953" fmla="*/ 2076945 w 5326151"/>
                <a:gd name="connsiteY11953" fmla="*/ 345796 h 5209198"/>
                <a:gd name="connsiteX11954" fmla="*/ 2066034 w 5326151"/>
                <a:gd name="connsiteY11954" fmla="*/ 334818 h 5209198"/>
                <a:gd name="connsiteX11955" fmla="*/ 2055123 w 5326151"/>
                <a:gd name="connsiteY11955" fmla="*/ 345796 h 5209198"/>
                <a:gd name="connsiteX11956" fmla="*/ 2055123 w 5326151"/>
                <a:gd name="connsiteY11956" fmla="*/ 351284 h 5209198"/>
                <a:gd name="connsiteX11957" fmla="*/ 2044212 w 5326151"/>
                <a:gd name="connsiteY11957" fmla="*/ 356773 h 5209198"/>
                <a:gd name="connsiteX11958" fmla="*/ 2011479 w 5326151"/>
                <a:gd name="connsiteY11958" fmla="*/ 345796 h 5209198"/>
                <a:gd name="connsiteX11959" fmla="*/ 2006024 w 5326151"/>
                <a:gd name="connsiteY11959" fmla="*/ 334818 h 5209198"/>
                <a:gd name="connsiteX11960" fmla="*/ 2011479 w 5326151"/>
                <a:gd name="connsiteY11960" fmla="*/ 329329 h 5209198"/>
                <a:gd name="connsiteX11961" fmla="*/ 2006024 w 5326151"/>
                <a:gd name="connsiteY11961" fmla="*/ 318352 h 5209198"/>
                <a:gd name="connsiteX11962" fmla="*/ 2000568 w 5326151"/>
                <a:gd name="connsiteY11962" fmla="*/ 312863 h 5209198"/>
                <a:gd name="connsiteX11963" fmla="*/ 1995113 w 5326151"/>
                <a:gd name="connsiteY11963" fmla="*/ 318352 h 5209198"/>
                <a:gd name="connsiteX11964" fmla="*/ 1989657 w 5326151"/>
                <a:gd name="connsiteY11964" fmla="*/ 323840 h 5209198"/>
                <a:gd name="connsiteX11965" fmla="*/ 1978746 w 5326151"/>
                <a:gd name="connsiteY11965" fmla="*/ 318352 h 5209198"/>
                <a:gd name="connsiteX11966" fmla="*/ 1962380 w 5326151"/>
                <a:gd name="connsiteY11966" fmla="*/ 290908 h 5209198"/>
                <a:gd name="connsiteX11967" fmla="*/ 1956924 w 5326151"/>
                <a:gd name="connsiteY11967" fmla="*/ 285419 h 5209198"/>
                <a:gd name="connsiteX11968" fmla="*/ 1967835 w 5326151"/>
                <a:gd name="connsiteY11968" fmla="*/ 279930 h 5209198"/>
                <a:gd name="connsiteX11969" fmla="*/ 1967835 w 5326151"/>
                <a:gd name="connsiteY11969" fmla="*/ 268952 h 5209198"/>
                <a:gd name="connsiteX11970" fmla="*/ 1962380 w 5326151"/>
                <a:gd name="connsiteY11970" fmla="*/ 257975 h 5209198"/>
                <a:gd name="connsiteX11971" fmla="*/ 1956924 w 5326151"/>
                <a:gd name="connsiteY11971" fmla="*/ 263464 h 5209198"/>
                <a:gd name="connsiteX11972" fmla="*/ 1951469 w 5326151"/>
                <a:gd name="connsiteY11972" fmla="*/ 257975 h 5209198"/>
                <a:gd name="connsiteX11973" fmla="*/ 1946013 w 5326151"/>
                <a:gd name="connsiteY11973" fmla="*/ 252486 h 5209198"/>
                <a:gd name="connsiteX11974" fmla="*/ 1946013 w 5326151"/>
                <a:gd name="connsiteY11974" fmla="*/ 236019 h 5209198"/>
                <a:gd name="connsiteX11975" fmla="*/ 1946013 w 5326151"/>
                <a:gd name="connsiteY11975" fmla="*/ 219553 h 5209198"/>
                <a:gd name="connsiteX11976" fmla="*/ 1951469 w 5326151"/>
                <a:gd name="connsiteY11976" fmla="*/ 214064 h 5209198"/>
                <a:gd name="connsiteX11977" fmla="*/ 1956924 w 5326151"/>
                <a:gd name="connsiteY11977" fmla="*/ 208575 h 5209198"/>
                <a:gd name="connsiteX11978" fmla="*/ 1962380 w 5326151"/>
                <a:gd name="connsiteY11978" fmla="*/ 208575 h 5209198"/>
                <a:gd name="connsiteX11979" fmla="*/ 1967835 w 5326151"/>
                <a:gd name="connsiteY11979" fmla="*/ 203086 h 5209198"/>
                <a:gd name="connsiteX11980" fmla="*/ 1967835 w 5326151"/>
                <a:gd name="connsiteY11980" fmla="*/ 192109 h 5209198"/>
                <a:gd name="connsiteX11981" fmla="*/ 1956924 w 5326151"/>
                <a:gd name="connsiteY11981" fmla="*/ 186620 h 5209198"/>
                <a:gd name="connsiteX11982" fmla="*/ 1962380 w 5326151"/>
                <a:gd name="connsiteY11982" fmla="*/ 175642 h 5209198"/>
                <a:gd name="connsiteX11983" fmla="*/ 1978746 w 5326151"/>
                <a:gd name="connsiteY11983" fmla="*/ 153687 h 5209198"/>
                <a:gd name="connsiteX11984" fmla="*/ 1989657 w 5326151"/>
                <a:gd name="connsiteY11984" fmla="*/ 148198 h 5209198"/>
                <a:gd name="connsiteX11985" fmla="*/ 1995113 w 5326151"/>
                <a:gd name="connsiteY11985" fmla="*/ 153687 h 5209198"/>
                <a:gd name="connsiteX11986" fmla="*/ 2000568 w 5326151"/>
                <a:gd name="connsiteY11986" fmla="*/ 153687 h 5209198"/>
                <a:gd name="connsiteX11987" fmla="*/ 2006024 w 5326151"/>
                <a:gd name="connsiteY11987" fmla="*/ 153687 h 5209198"/>
                <a:gd name="connsiteX11988" fmla="*/ 2011479 w 5326151"/>
                <a:gd name="connsiteY11988" fmla="*/ 142709 h 5209198"/>
                <a:gd name="connsiteX11989" fmla="*/ 2006024 w 5326151"/>
                <a:gd name="connsiteY11989" fmla="*/ 131732 h 5209198"/>
                <a:gd name="connsiteX11990" fmla="*/ 2011479 w 5326151"/>
                <a:gd name="connsiteY11990" fmla="*/ 126243 h 5209198"/>
                <a:gd name="connsiteX11991" fmla="*/ 2044212 w 5326151"/>
                <a:gd name="connsiteY11991" fmla="*/ 115265 h 5209198"/>
                <a:gd name="connsiteX11992" fmla="*/ 2422271 w 5326151"/>
                <a:gd name="connsiteY11992" fmla="*/ 105966 h 5209198"/>
                <a:gd name="connsiteX11993" fmla="*/ 2399806 w 5326151"/>
                <a:gd name="connsiteY11993" fmla="*/ 128360 h 5209198"/>
                <a:gd name="connsiteX11994" fmla="*/ 2455969 w 5326151"/>
                <a:gd name="connsiteY11994" fmla="*/ 128360 h 5209198"/>
                <a:gd name="connsiteX11995" fmla="*/ 2427887 w 5326151"/>
                <a:gd name="connsiteY11995" fmla="*/ 105966 h 5209198"/>
                <a:gd name="connsiteX11996" fmla="*/ 2422271 w 5326151"/>
                <a:gd name="connsiteY11996" fmla="*/ 105966 h 5209198"/>
                <a:gd name="connsiteX11997" fmla="*/ 2422271 w 5326151"/>
                <a:gd name="connsiteY11997" fmla="*/ 100368 h 5209198"/>
                <a:gd name="connsiteX11998" fmla="*/ 2427887 w 5326151"/>
                <a:gd name="connsiteY11998" fmla="*/ 100368 h 5209198"/>
                <a:gd name="connsiteX11999" fmla="*/ 2461585 w 5326151"/>
                <a:gd name="connsiteY11999" fmla="*/ 133959 h 5209198"/>
                <a:gd name="connsiteX12000" fmla="*/ 2461585 w 5326151"/>
                <a:gd name="connsiteY12000" fmla="*/ 139557 h 5209198"/>
                <a:gd name="connsiteX12001" fmla="*/ 2430783 w 5326151"/>
                <a:gd name="connsiteY12001" fmla="*/ 139557 h 5209198"/>
                <a:gd name="connsiteX12002" fmla="*/ 2427887 w 5326151"/>
                <a:gd name="connsiteY12002" fmla="*/ 139557 h 5209198"/>
                <a:gd name="connsiteX12003" fmla="*/ 2388573 w 5326151"/>
                <a:gd name="connsiteY12003" fmla="*/ 139557 h 5209198"/>
                <a:gd name="connsiteX12004" fmla="*/ 2388573 w 5326151"/>
                <a:gd name="connsiteY12004" fmla="*/ 133959 h 5209198"/>
                <a:gd name="connsiteX12005" fmla="*/ 2422271 w 5326151"/>
                <a:gd name="connsiteY12005" fmla="*/ 100368 h 5209198"/>
                <a:gd name="connsiteX12006" fmla="*/ 2960301 w 5326151"/>
                <a:gd name="connsiteY12006" fmla="*/ 95049 h 5209198"/>
                <a:gd name="connsiteX12007" fmla="*/ 2968443 w 5326151"/>
                <a:gd name="connsiteY12007" fmla="*/ 95049 h 5209198"/>
                <a:gd name="connsiteX12008" fmla="*/ 3017292 w 5326151"/>
                <a:gd name="connsiteY12008" fmla="*/ 95049 h 5209198"/>
                <a:gd name="connsiteX12009" fmla="*/ 3025433 w 5326151"/>
                <a:gd name="connsiteY12009" fmla="*/ 95049 h 5209198"/>
                <a:gd name="connsiteX12010" fmla="*/ 3025433 w 5326151"/>
                <a:gd name="connsiteY12010" fmla="*/ 339249 h 5209198"/>
                <a:gd name="connsiteX12011" fmla="*/ 3017292 w 5326151"/>
                <a:gd name="connsiteY12011" fmla="*/ 347389 h 5209198"/>
                <a:gd name="connsiteX12012" fmla="*/ 2968443 w 5326151"/>
                <a:gd name="connsiteY12012" fmla="*/ 347389 h 5209198"/>
                <a:gd name="connsiteX12013" fmla="*/ 2960301 w 5326151"/>
                <a:gd name="connsiteY12013" fmla="*/ 339249 h 5209198"/>
                <a:gd name="connsiteX12014" fmla="*/ 2960301 w 5326151"/>
                <a:gd name="connsiteY12014" fmla="*/ 95049 h 5209198"/>
                <a:gd name="connsiteX12015" fmla="*/ 2202421 w 5326151"/>
                <a:gd name="connsiteY12015" fmla="*/ 49399 h 5209198"/>
                <a:gd name="connsiteX12016" fmla="*/ 2175144 w 5326151"/>
                <a:gd name="connsiteY12016" fmla="*/ 76844 h 5209198"/>
                <a:gd name="connsiteX12017" fmla="*/ 2202421 w 5326151"/>
                <a:gd name="connsiteY12017" fmla="*/ 104288 h 5209198"/>
                <a:gd name="connsiteX12018" fmla="*/ 2229698 w 5326151"/>
                <a:gd name="connsiteY12018" fmla="*/ 76844 h 5209198"/>
                <a:gd name="connsiteX12019" fmla="*/ 2202421 w 5326151"/>
                <a:gd name="connsiteY12019" fmla="*/ 49399 h 5209198"/>
                <a:gd name="connsiteX12020" fmla="*/ 2202421 w 5326151"/>
                <a:gd name="connsiteY12020" fmla="*/ 38422 h 5209198"/>
                <a:gd name="connsiteX12021" fmla="*/ 2240609 w 5326151"/>
                <a:gd name="connsiteY12021" fmla="*/ 76844 h 5209198"/>
                <a:gd name="connsiteX12022" fmla="*/ 2202421 w 5326151"/>
                <a:gd name="connsiteY12022" fmla="*/ 115265 h 5209198"/>
                <a:gd name="connsiteX12023" fmla="*/ 2164233 w 5326151"/>
                <a:gd name="connsiteY12023" fmla="*/ 76844 h 5209198"/>
                <a:gd name="connsiteX12024" fmla="*/ 2202421 w 5326151"/>
                <a:gd name="connsiteY12024" fmla="*/ 38422 h 5209198"/>
                <a:gd name="connsiteX12025" fmla="*/ 2186055 w 5326151"/>
                <a:gd name="connsiteY12025" fmla="*/ 16466 h 5209198"/>
                <a:gd name="connsiteX12026" fmla="*/ 2180599 w 5326151"/>
                <a:gd name="connsiteY12026" fmla="*/ 21955 h 5209198"/>
                <a:gd name="connsiteX12027" fmla="*/ 2175144 w 5326151"/>
                <a:gd name="connsiteY12027" fmla="*/ 38422 h 5209198"/>
                <a:gd name="connsiteX12028" fmla="*/ 2153322 w 5326151"/>
                <a:gd name="connsiteY12028" fmla="*/ 38422 h 5209198"/>
                <a:gd name="connsiteX12029" fmla="*/ 2147866 w 5326151"/>
                <a:gd name="connsiteY12029" fmla="*/ 43911 h 5209198"/>
                <a:gd name="connsiteX12030" fmla="*/ 2153322 w 5326151"/>
                <a:gd name="connsiteY12030" fmla="*/ 60377 h 5209198"/>
                <a:gd name="connsiteX12031" fmla="*/ 2142411 w 5326151"/>
                <a:gd name="connsiteY12031" fmla="*/ 76844 h 5209198"/>
                <a:gd name="connsiteX12032" fmla="*/ 2142411 w 5326151"/>
                <a:gd name="connsiteY12032" fmla="*/ 82332 h 5209198"/>
                <a:gd name="connsiteX12033" fmla="*/ 2153322 w 5326151"/>
                <a:gd name="connsiteY12033" fmla="*/ 93310 h 5209198"/>
                <a:gd name="connsiteX12034" fmla="*/ 2147866 w 5326151"/>
                <a:gd name="connsiteY12034" fmla="*/ 115265 h 5209198"/>
                <a:gd name="connsiteX12035" fmla="*/ 2153322 w 5326151"/>
                <a:gd name="connsiteY12035" fmla="*/ 120754 h 5209198"/>
                <a:gd name="connsiteX12036" fmla="*/ 2175144 w 5326151"/>
                <a:gd name="connsiteY12036" fmla="*/ 120754 h 5209198"/>
                <a:gd name="connsiteX12037" fmla="*/ 2180599 w 5326151"/>
                <a:gd name="connsiteY12037" fmla="*/ 137221 h 5209198"/>
                <a:gd name="connsiteX12038" fmla="*/ 2186055 w 5326151"/>
                <a:gd name="connsiteY12038" fmla="*/ 137221 h 5209198"/>
                <a:gd name="connsiteX12039" fmla="*/ 2202421 w 5326151"/>
                <a:gd name="connsiteY12039" fmla="*/ 131732 h 5209198"/>
                <a:gd name="connsiteX12040" fmla="*/ 2218787 w 5326151"/>
                <a:gd name="connsiteY12040" fmla="*/ 137221 h 5209198"/>
                <a:gd name="connsiteX12041" fmla="*/ 2224243 w 5326151"/>
                <a:gd name="connsiteY12041" fmla="*/ 137221 h 5209198"/>
                <a:gd name="connsiteX12042" fmla="*/ 2229698 w 5326151"/>
                <a:gd name="connsiteY12042" fmla="*/ 120754 h 5209198"/>
                <a:gd name="connsiteX12043" fmla="*/ 2251520 w 5326151"/>
                <a:gd name="connsiteY12043" fmla="*/ 120754 h 5209198"/>
                <a:gd name="connsiteX12044" fmla="*/ 2256976 w 5326151"/>
                <a:gd name="connsiteY12044" fmla="*/ 115265 h 5209198"/>
                <a:gd name="connsiteX12045" fmla="*/ 2251520 w 5326151"/>
                <a:gd name="connsiteY12045" fmla="*/ 93310 h 5209198"/>
                <a:gd name="connsiteX12046" fmla="*/ 2262431 w 5326151"/>
                <a:gd name="connsiteY12046" fmla="*/ 82332 h 5209198"/>
                <a:gd name="connsiteX12047" fmla="*/ 2267887 w 5326151"/>
                <a:gd name="connsiteY12047" fmla="*/ 76844 h 5209198"/>
                <a:gd name="connsiteX12048" fmla="*/ 2262431 w 5326151"/>
                <a:gd name="connsiteY12048" fmla="*/ 76844 h 5209198"/>
                <a:gd name="connsiteX12049" fmla="*/ 2251520 w 5326151"/>
                <a:gd name="connsiteY12049" fmla="*/ 60377 h 5209198"/>
                <a:gd name="connsiteX12050" fmla="*/ 2256976 w 5326151"/>
                <a:gd name="connsiteY12050" fmla="*/ 43911 h 5209198"/>
                <a:gd name="connsiteX12051" fmla="*/ 2251520 w 5326151"/>
                <a:gd name="connsiteY12051" fmla="*/ 38422 h 5209198"/>
                <a:gd name="connsiteX12052" fmla="*/ 2229698 w 5326151"/>
                <a:gd name="connsiteY12052" fmla="*/ 38422 h 5209198"/>
                <a:gd name="connsiteX12053" fmla="*/ 2224243 w 5326151"/>
                <a:gd name="connsiteY12053" fmla="*/ 21955 h 5209198"/>
                <a:gd name="connsiteX12054" fmla="*/ 2218787 w 5326151"/>
                <a:gd name="connsiteY12054" fmla="*/ 16466 h 5209198"/>
                <a:gd name="connsiteX12055" fmla="*/ 2202421 w 5326151"/>
                <a:gd name="connsiteY12055" fmla="*/ 27444 h 5209198"/>
                <a:gd name="connsiteX12056" fmla="*/ 2186055 w 5326151"/>
                <a:gd name="connsiteY12056" fmla="*/ 16466 h 5209198"/>
                <a:gd name="connsiteX12057" fmla="*/ 2186055 w 5326151"/>
                <a:gd name="connsiteY12057" fmla="*/ 0 h 5209198"/>
                <a:gd name="connsiteX12058" fmla="*/ 2191510 w 5326151"/>
                <a:gd name="connsiteY12058" fmla="*/ 0 h 5209198"/>
                <a:gd name="connsiteX12059" fmla="*/ 2196966 w 5326151"/>
                <a:gd name="connsiteY12059" fmla="*/ 0 h 5209198"/>
                <a:gd name="connsiteX12060" fmla="*/ 2202421 w 5326151"/>
                <a:gd name="connsiteY12060" fmla="*/ 10978 h 5209198"/>
                <a:gd name="connsiteX12061" fmla="*/ 2207876 w 5326151"/>
                <a:gd name="connsiteY12061" fmla="*/ 0 h 5209198"/>
                <a:gd name="connsiteX12062" fmla="*/ 2213332 w 5326151"/>
                <a:gd name="connsiteY12062" fmla="*/ 0 h 5209198"/>
                <a:gd name="connsiteX12063" fmla="*/ 2218787 w 5326151"/>
                <a:gd name="connsiteY12063" fmla="*/ 0 h 5209198"/>
                <a:gd name="connsiteX12064" fmla="*/ 2235154 w 5326151"/>
                <a:gd name="connsiteY12064" fmla="*/ 5489 h 5209198"/>
                <a:gd name="connsiteX12065" fmla="*/ 2240609 w 5326151"/>
                <a:gd name="connsiteY12065" fmla="*/ 10978 h 5209198"/>
                <a:gd name="connsiteX12066" fmla="*/ 2240609 w 5326151"/>
                <a:gd name="connsiteY12066" fmla="*/ 21955 h 5209198"/>
                <a:gd name="connsiteX12067" fmla="*/ 2246065 w 5326151"/>
                <a:gd name="connsiteY12067" fmla="*/ 21955 h 5209198"/>
                <a:gd name="connsiteX12068" fmla="*/ 2251520 w 5326151"/>
                <a:gd name="connsiteY12068" fmla="*/ 21955 h 5209198"/>
                <a:gd name="connsiteX12069" fmla="*/ 2256976 w 5326151"/>
                <a:gd name="connsiteY12069" fmla="*/ 21955 h 5209198"/>
                <a:gd name="connsiteX12070" fmla="*/ 2273342 w 5326151"/>
                <a:gd name="connsiteY12070" fmla="*/ 38422 h 5209198"/>
                <a:gd name="connsiteX12071" fmla="*/ 2273342 w 5326151"/>
                <a:gd name="connsiteY12071" fmla="*/ 49399 h 5209198"/>
                <a:gd name="connsiteX12072" fmla="*/ 2267887 w 5326151"/>
                <a:gd name="connsiteY12072" fmla="*/ 54888 h 5209198"/>
                <a:gd name="connsiteX12073" fmla="*/ 2267887 w 5326151"/>
                <a:gd name="connsiteY12073" fmla="*/ 60377 h 5209198"/>
                <a:gd name="connsiteX12074" fmla="*/ 2278798 w 5326151"/>
                <a:gd name="connsiteY12074" fmla="*/ 60377 h 5209198"/>
                <a:gd name="connsiteX12075" fmla="*/ 2278798 w 5326151"/>
                <a:gd name="connsiteY12075" fmla="*/ 65866 h 5209198"/>
                <a:gd name="connsiteX12076" fmla="*/ 2284253 w 5326151"/>
                <a:gd name="connsiteY12076" fmla="*/ 76844 h 5209198"/>
                <a:gd name="connsiteX12077" fmla="*/ 2278798 w 5326151"/>
                <a:gd name="connsiteY12077" fmla="*/ 87821 h 5209198"/>
                <a:gd name="connsiteX12078" fmla="*/ 2273342 w 5326151"/>
                <a:gd name="connsiteY12078" fmla="*/ 98799 h 5209198"/>
                <a:gd name="connsiteX12079" fmla="*/ 2267887 w 5326151"/>
                <a:gd name="connsiteY12079" fmla="*/ 98799 h 5209198"/>
                <a:gd name="connsiteX12080" fmla="*/ 2273342 w 5326151"/>
                <a:gd name="connsiteY12080" fmla="*/ 109777 h 5209198"/>
                <a:gd name="connsiteX12081" fmla="*/ 2273342 w 5326151"/>
                <a:gd name="connsiteY12081" fmla="*/ 115265 h 5209198"/>
                <a:gd name="connsiteX12082" fmla="*/ 2256976 w 5326151"/>
                <a:gd name="connsiteY12082" fmla="*/ 131732 h 5209198"/>
                <a:gd name="connsiteX12083" fmla="*/ 2251520 w 5326151"/>
                <a:gd name="connsiteY12083" fmla="*/ 137221 h 5209198"/>
                <a:gd name="connsiteX12084" fmla="*/ 2246065 w 5326151"/>
                <a:gd name="connsiteY12084" fmla="*/ 131732 h 5209198"/>
                <a:gd name="connsiteX12085" fmla="*/ 2240609 w 5326151"/>
                <a:gd name="connsiteY12085" fmla="*/ 131732 h 5209198"/>
                <a:gd name="connsiteX12086" fmla="*/ 2240609 w 5326151"/>
                <a:gd name="connsiteY12086" fmla="*/ 137221 h 5209198"/>
                <a:gd name="connsiteX12087" fmla="*/ 2240609 w 5326151"/>
                <a:gd name="connsiteY12087" fmla="*/ 142709 h 5209198"/>
                <a:gd name="connsiteX12088" fmla="*/ 2235154 w 5326151"/>
                <a:gd name="connsiteY12088" fmla="*/ 148198 h 5209198"/>
                <a:gd name="connsiteX12089" fmla="*/ 2218787 w 5326151"/>
                <a:gd name="connsiteY12089" fmla="*/ 159176 h 5209198"/>
                <a:gd name="connsiteX12090" fmla="*/ 2213332 w 5326151"/>
                <a:gd name="connsiteY12090" fmla="*/ 159176 h 5209198"/>
                <a:gd name="connsiteX12091" fmla="*/ 2207876 w 5326151"/>
                <a:gd name="connsiteY12091" fmla="*/ 153687 h 5209198"/>
                <a:gd name="connsiteX12092" fmla="*/ 2202421 w 5326151"/>
                <a:gd name="connsiteY12092" fmla="*/ 148198 h 5209198"/>
                <a:gd name="connsiteX12093" fmla="*/ 2196966 w 5326151"/>
                <a:gd name="connsiteY12093" fmla="*/ 153687 h 5209198"/>
                <a:gd name="connsiteX12094" fmla="*/ 2191510 w 5326151"/>
                <a:gd name="connsiteY12094" fmla="*/ 159176 h 5209198"/>
                <a:gd name="connsiteX12095" fmla="*/ 2186055 w 5326151"/>
                <a:gd name="connsiteY12095" fmla="*/ 159176 h 5209198"/>
                <a:gd name="connsiteX12096" fmla="*/ 2169688 w 5326151"/>
                <a:gd name="connsiteY12096" fmla="*/ 148198 h 5209198"/>
                <a:gd name="connsiteX12097" fmla="*/ 2164233 w 5326151"/>
                <a:gd name="connsiteY12097" fmla="*/ 142709 h 5209198"/>
                <a:gd name="connsiteX12098" fmla="*/ 2164233 w 5326151"/>
                <a:gd name="connsiteY12098" fmla="*/ 137221 h 5209198"/>
                <a:gd name="connsiteX12099" fmla="*/ 2164233 w 5326151"/>
                <a:gd name="connsiteY12099" fmla="*/ 131732 h 5209198"/>
                <a:gd name="connsiteX12100" fmla="*/ 2158777 w 5326151"/>
                <a:gd name="connsiteY12100" fmla="*/ 131732 h 5209198"/>
                <a:gd name="connsiteX12101" fmla="*/ 2153322 w 5326151"/>
                <a:gd name="connsiteY12101" fmla="*/ 137221 h 5209198"/>
                <a:gd name="connsiteX12102" fmla="*/ 2147866 w 5326151"/>
                <a:gd name="connsiteY12102" fmla="*/ 131732 h 5209198"/>
                <a:gd name="connsiteX12103" fmla="*/ 2131500 w 5326151"/>
                <a:gd name="connsiteY12103" fmla="*/ 115265 h 5209198"/>
                <a:gd name="connsiteX12104" fmla="*/ 2131500 w 5326151"/>
                <a:gd name="connsiteY12104" fmla="*/ 109777 h 5209198"/>
                <a:gd name="connsiteX12105" fmla="*/ 2136955 w 5326151"/>
                <a:gd name="connsiteY12105" fmla="*/ 98799 h 5209198"/>
                <a:gd name="connsiteX12106" fmla="*/ 2126044 w 5326151"/>
                <a:gd name="connsiteY12106" fmla="*/ 98799 h 5209198"/>
                <a:gd name="connsiteX12107" fmla="*/ 2126044 w 5326151"/>
                <a:gd name="connsiteY12107" fmla="*/ 87821 h 5209198"/>
                <a:gd name="connsiteX12108" fmla="*/ 2126044 w 5326151"/>
                <a:gd name="connsiteY12108" fmla="*/ 76844 h 5209198"/>
                <a:gd name="connsiteX12109" fmla="*/ 2126044 w 5326151"/>
                <a:gd name="connsiteY12109" fmla="*/ 65866 h 5209198"/>
                <a:gd name="connsiteX12110" fmla="*/ 2131500 w 5326151"/>
                <a:gd name="connsiteY12110" fmla="*/ 60377 h 5209198"/>
                <a:gd name="connsiteX12111" fmla="*/ 2136955 w 5326151"/>
                <a:gd name="connsiteY12111" fmla="*/ 60377 h 5209198"/>
                <a:gd name="connsiteX12112" fmla="*/ 2136955 w 5326151"/>
                <a:gd name="connsiteY12112" fmla="*/ 54888 h 5209198"/>
                <a:gd name="connsiteX12113" fmla="*/ 2131500 w 5326151"/>
                <a:gd name="connsiteY12113" fmla="*/ 49399 h 5209198"/>
                <a:gd name="connsiteX12114" fmla="*/ 2131500 w 5326151"/>
                <a:gd name="connsiteY12114" fmla="*/ 38422 h 5209198"/>
                <a:gd name="connsiteX12115" fmla="*/ 2147866 w 5326151"/>
                <a:gd name="connsiteY12115" fmla="*/ 21955 h 5209198"/>
                <a:gd name="connsiteX12116" fmla="*/ 2153322 w 5326151"/>
                <a:gd name="connsiteY12116" fmla="*/ 21955 h 5209198"/>
                <a:gd name="connsiteX12117" fmla="*/ 2158777 w 5326151"/>
                <a:gd name="connsiteY12117" fmla="*/ 21955 h 5209198"/>
                <a:gd name="connsiteX12118" fmla="*/ 2164233 w 5326151"/>
                <a:gd name="connsiteY12118" fmla="*/ 21955 h 5209198"/>
                <a:gd name="connsiteX12119" fmla="*/ 2164233 w 5326151"/>
                <a:gd name="connsiteY12119" fmla="*/ 10978 h 5209198"/>
                <a:gd name="connsiteX12120" fmla="*/ 2169688 w 5326151"/>
                <a:gd name="connsiteY12120" fmla="*/ 5489 h 5209198"/>
                <a:gd name="connsiteX12121" fmla="*/ 2186055 w 5326151"/>
                <a:gd name="connsiteY12121" fmla="*/ 0 h 520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  <a:cxn ang="0">
                  <a:pos x="connsiteX7328" y="connsiteY7328"/>
                </a:cxn>
                <a:cxn ang="0">
                  <a:pos x="connsiteX7329" y="connsiteY7329"/>
                </a:cxn>
                <a:cxn ang="0">
                  <a:pos x="connsiteX7330" y="connsiteY7330"/>
                </a:cxn>
                <a:cxn ang="0">
                  <a:pos x="connsiteX7331" y="connsiteY7331"/>
                </a:cxn>
                <a:cxn ang="0">
                  <a:pos x="connsiteX7332" y="connsiteY7332"/>
                </a:cxn>
                <a:cxn ang="0">
                  <a:pos x="connsiteX7333" y="connsiteY7333"/>
                </a:cxn>
                <a:cxn ang="0">
                  <a:pos x="connsiteX7334" y="connsiteY7334"/>
                </a:cxn>
                <a:cxn ang="0">
                  <a:pos x="connsiteX7335" y="connsiteY7335"/>
                </a:cxn>
                <a:cxn ang="0">
                  <a:pos x="connsiteX7336" y="connsiteY7336"/>
                </a:cxn>
                <a:cxn ang="0">
                  <a:pos x="connsiteX7337" y="connsiteY7337"/>
                </a:cxn>
                <a:cxn ang="0">
                  <a:pos x="connsiteX7338" y="connsiteY7338"/>
                </a:cxn>
                <a:cxn ang="0">
                  <a:pos x="connsiteX7339" y="connsiteY7339"/>
                </a:cxn>
                <a:cxn ang="0">
                  <a:pos x="connsiteX7340" y="connsiteY7340"/>
                </a:cxn>
                <a:cxn ang="0">
                  <a:pos x="connsiteX7341" y="connsiteY7341"/>
                </a:cxn>
                <a:cxn ang="0">
                  <a:pos x="connsiteX7342" y="connsiteY7342"/>
                </a:cxn>
                <a:cxn ang="0">
                  <a:pos x="connsiteX7343" y="connsiteY7343"/>
                </a:cxn>
                <a:cxn ang="0">
                  <a:pos x="connsiteX7344" y="connsiteY7344"/>
                </a:cxn>
                <a:cxn ang="0">
                  <a:pos x="connsiteX7345" y="connsiteY7345"/>
                </a:cxn>
                <a:cxn ang="0">
                  <a:pos x="connsiteX7346" y="connsiteY7346"/>
                </a:cxn>
                <a:cxn ang="0">
                  <a:pos x="connsiteX7347" y="connsiteY7347"/>
                </a:cxn>
                <a:cxn ang="0">
                  <a:pos x="connsiteX7348" y="connsiteY7348"/>
                </a:cxn>
                <a:cxn ang="0">
                  <a:pos x="connsiteX7349" y="connsiteY7349"/>
                </a:cxn>
                <a:cxn ang="0">
                  <a:pos x="connsiteX7350" y="connsiteY7350"/>
                </a:cxn>
                <a:cxn ang="0">
                  <a:pos x="connsiteX7351" y="connsiteY7351"/>
                </a:cxn>
                <a:cxn ang="0">
                  <a:pos x="connsiteX7352" y="connsiteY7352"/>
                </a:cxn>
                <a:cxn ang="0">
                  <a:pos x="connsiteX7353" y="connsiteY7353"/>
                </a:cxn>
                <a:cxn ang="0">
                  <a:pos x="connsiteX7354" y="connsiteY7354"/>
                </a:cxn>
                <a:cxn ang="0">
                  <a:pos x="connsiteX7355" y="connsiteY7355"/>
                </a:cxn>
                <a:cxn ang="0">
                  <a:pos x="connsiteX7356" y="connsiteY7356"/>
                </a:cxn>
                <a:cxn ang="0">
                  <a:pos x="connsiteX7357" y="connsiteY7357"/>
                </a:cxn>
                <a:cxn ang="0">
                  <a:pos x="connsiteX7358" y="connsiteY7358"/>
                </a:cxn>
                <a:cxn ang="0">
                  <a:pos x="connsiteX7359" y="connsiteY7359"/>
                </a:cxn>
                <a:cxn ang="0">
                  <a:pos x="connsiteX7360" y="connsiteY7360"/>
                </a:cxn>
                <a:cxn ang="0">
                  <a:pos x="connsiteX7361" y="connsiteY7361"/>
                </a:cxn>
                <a:cxn ang="0">
                  <a:pos x="connsiteX7362" y="connsiteY7362"/>
                </a:cxn>
                <a:cxn ang="0">
                  <a:pos x="connsiteX7363" y="connsiteY7363"/>
                </a:cxn>
                <a:cxn ang="0">
                  <a:pos x="connsiteX7364" y="connsiteY7364"/>
                </a:cxn>
                <a:cxn ang="0">
                  <a:pos x="connsiteX7365" y="connsiteY7365"/>
                </a:cxn>
                <a:cxn ang="0">
                  <a:pos x="connsiteX7366" y="connsiteY7366"/>
                </a:cxn>
                <a:cxn ang="0">
                  <a:pos x="connsiteX7367" y="connsiteY7367"/>
                </a:cxn>
                <a:cxn ang="0">
                  <a:pos x="connsiteX7368" y="connsiteY7368"/>
                </a:cxn>
                <a:cxn ang="0">
                  <a:pos x="connsiteX7369" y="connsiteY7369"/>
                </a:cxn>
                <a:cxn ang="0">
                  <a:pos x="connsiteX7370" y="connsiteY7370"/>
                </a:cxn>
                <a:cxn ang="0">
                  <a:pos x="connsiteX7371" y="connsiteY7371"/>
                </a:cxn>
                <a:cxn ang="0">
                  <a:pos x="connsiteX7372" y="connsiteY7372"/>
                </a:cxn>
                <a:cxn ang="0">
                  <a:pos x="connsiteX7373" y="connsiteY7373"/>
                </a:cxn>
                <a:cxn ang="0">
                  <a:pos x="connsiteX7374" y="connsiteY7374"/>
                </a:cxn>
                <a:cxn ang="0">
                  <a:pos x="connsiteX7375" y="connsiteY7375"/>
                </a:cxn>
                <a:cxn ang="0">
                  <a:pos x="connsiteX7376" y="connsiteY7376"/>
                </a:cxn>
                <a:cxn ang="0">
                  <a:pos x="connsiteX7377" y="connsiteY7377"/>
                </a:cxn>
                <a:cxn ang="0">
                  <a:pos x="connsiteX7378" y="connsiteY7378"/>
                </a:cxn>
                <a:cxn ang="0">
                  <a:pos x="connsiteX7379" y="connsiteY7379"/>
                </a:cxn>
                <a:cxn ang="0">
                  <a:pos x="connsiteX7380" y="connsiteY7380"/>
                </a:cxn>
                <a:cxn ang="0">
                  <a:pos x="connsiteX7381" y="connsiteY7381"/>
                </a:cxn>
                <a:cxn ang="0">
                  <a:pos x="connsiteX7382" y="connsiteY7382"/>
                </a:cxn>
                <a:cxn ang="0">
                  <a:pos x="connsiteX7383" y="connsiteY7383"/>
                </a:cxn>
                <a:cxn ang="0">
                  <a:pos x="connsiteX7384" y="connsiteY7384"/>
                </a:cxn>
                <a:cxn ang="0">
                  <a:pos x="connsiteX7385" y="connsiteY7385"/>
                </a:cxn>
                <a:cxn ang="0">
                  <a:pos x="connsiteX7386" y="connsiteY7386"/>
                </a:cxn>
                <a:cxn ang="0">
                  <a:pos x="connsiteX7387" y="connsiteY7387"/>
                </a:cxn>
                <a:cxn ang="0">
                  <a:pos x="connsiteX7388" y="connsiteY7388"/>
                </a:cxn>
                <a:cxn ang="0">
                  <a:pos x="connsiteX7389" y="connsiteY7389"/>
                </a:cxn>
                <a:cxn ang="0">
                  <a:pos x="connsiteX7390" y="connsiteY7390"/>
                </a:cxn>
                <a:cxn ang="0">
                  <a:pos x="connsiteX7391" y="connsiteY7391"/>
                </a:cxn>
                <a:cxn ang="0">
                  <a:pos x="connsiteX7392" y="connsiteY7392"/>
                </a:cxn>
                <a:cxn ang="0">
                  <a:pos x="connsiteX7393" y="connsiteY7393"/>
                </a:cxn>
                <a:cxn ang="0">
                  <a:pos x="connsiteX7394" y="connsiteY7394"/>
                </a:cxn>
                <a:cxn ang="0">
                  <a:pos x="connsiteX7395" y="connsiteY7395"/>
                </a:cxn>
                <a:cxn ang="0">
                  <a:pos x="connsiteX7396" y="connsiteY7396"/>
                </a:cxn>
                <a:cxn ang="0">
                  <a:pos x="connsiteX7397" y="connsiteY7397"/>
                </a:cxn>
                <a:cxn ang="0">
                  <a:pos x="connsiteX7398" y="connsiteY7398"/>
                </a:cxn>
                <a:cxn ang="0">
                  <a:pos x="connsiteX7399" y="connsiteY7399"/>
                </a:cxn>
                <a:cxn ang="0">
                  <a:pos x="connsiteX7400" y="connsiteY7400"/>
                </a:cxn>
                <a:cxn ang="0">
                  <a:pos x="connsiteX7401" y="connsiteY7401"/>
                </a:cxn>
                <a:cxn ang="0">
                  <a:pos x="connsiteX7402" y="connsiteY7402"/>
                </a:cxn>
                <a:cxn ang="0">
                  <a:pos x="connsiteX7403" y="connsiteY7403"/>
                </a:cxn>
                <a:cxn ang="0">
                  <a:pos x="connsiteX7404" y="connsiteY7404"/>
                </a:cxn>
                <a:cxn ang="0">
                  <a:pos x="connsiteX7405" y="connsiteY7405"/>
                </a:cxn>
                <a:cxn ang="0">
                  <a:pos x="connsiteX7406" y="connsiteY7406"/>
                </a:cxn>
                <a:cxn ang="0">
                  <a:pos x="connsiteX7407" y="connsiteY7407"/>
                </a:cxn>
                <a:cxn ang="0">
                  <a:pos x="connsiteX7408" y="connsiteY7408"/>
                </a:cxn>
                <a:cxn ang="0">
                  <a:pos x="connsiteX7409" y="connsiteY7409"/>
                </a:cxn>
                <a:cxn ang="0">
                  <a:pos x="connsiteX7410" y="connsiteY7410"/>
                </a:cxn>
                <a:cxn ang="0">
                  <a:pos x="connsiteX7411" y="connsiteY7411"/>
                </a:cxn>
                <a:cxn ang="0">
                  <a:pos x="connsiteX7412" y="connsiteY7412"/>
                </a:cxn>
                <a:cxn ang="0">
                  <a:pos x="connsiteX7413" y="connsiteY7413"/>
                </a:cxn>
                <a:cxn ang="0">
                  <a:pos x="connsiteX7414" y="connsiteY7414"/>
                </a:cxn>
                <a:cxn ang="0">
                  <a:pos x="connsiteX7415" y="connsiteY7415"/>
                </a:cxn>
                <a:cxn ang="0">
                  <a:pos x="connsiteX7416" y="connsiteY7416"/>
                </a:cxn>
                <a:cxn ang="0">
                  <a:pos x="connsiteX7417" y="connsiteY7417"/>
                </a:cxn>
                <a:cxn ang="0">
                  <a:pos x="connsiteX7418" y="connsiteY7418"/>
                </a:cxn>
                <a:cxn ang="0">
                  <a:pos x="connsiteX7419" y="connsiteY7419"/>
                </a:cxn>
                <a:cxn ang="0">
                  <a:pos x="connsiteX7420" y="connsiteY7420"/>
                </a:cxn>
                <a:cxn ang="0">
                  <a:pos x="connsiteX7421" y="connsiteY7421"/>
                </a:cxn>
                <a:cxn ang="0">
                  <a:pos x="connsiteX7422" y="connsiteY7422"/>
                </a:cxn>
                <a:cxn ang="0">
                  <a:pos x="connsiteX7423" y="connsiteY7423"/>
                </a:cxn>
                <a:cxn ang="0">
                  <a:pos x="connsiteX7424" y="connsiteY7424"/>
                </a:cxn>
                <a:cxn ang="0">
                  <a:pos x="connsiteX7425" y="connsiteY7425"/>
                </a:cxn>
                <a:cxn ang="0">
                  <a:pos x="connsiteX7426" y="connsiteY7426"/>
                </a:cxn>
                <a:cxn ang="0">
                  <a:pos x="connsiteX7427" y="connsiteY7427"/>
                </a:cxn>
                <a:cxn ang="0">
                  <a:pos x="connsiteX7428" y="connsiteY7428"/>
                </a:cxn>
                <a:cxn ang="0">
                  <a:pos x="connsiteX7429" y="connsiteY7429"/>
                </a:cxn>
                <a:cxn ang="0">
                  <a:pos x="connsiteX7430" y="connsiteY7430"/>
                </a:cxn>
                <a:cxn ang="0">
                  <a:pos x="connsiteX7431" y="connsiteY7431"/>
                </a:cxn>
                <a:cxn ang="0">
                  <a:pos x="connsiteX7432" y="connsiteY7432"/>
                </a:cxn>
                <a:cxn ang="0">
                  <a:pos x="connsiteX7433" y="connsiteY7433"/>
                </a:cxn>
                <a:cxn ang="0">
                  <a:pos x="connsiteX7434" y="connsiteY7434"/>
                </a:cxn>
                <a:cxn ang="0">
                  <a:pos x="connsiteX7435" y="connsiteY7435"/>
                </a:cxn>
                <a:cxn ang="0">
                  <a:pos x="connsiteX7436" y="connsiteY7436"/>
                </a:cxn>
                <a:cxn ang="0">
                  <a:pos x="connsiteX7437" y="connsiteY7437"/>
                </a:cxn>
                <a:cxn ang="0">
                  <a:pos x="connsiteX7438" y="connsiteY7438"/>
                </a:cxn>
                <a:cxn ang="0">
                  <a:pos x="connsiteX7439" y="connsiteY7439"/>
                </a:cxn>
                <a:cxn ang="0">
                  <a:pos x="connsiteX7440" y="connsiteY7440"/>
                </a:cxn>
                <a:cxn ang="0">
                  <a:pos x="connsiteX7441" y="connsiteY7441"/>
                </a:cxn>
                <a:cxn ang="0">
                  <a:pos x="connsiteX7442" y="connsiteY7442"/>
                </a:cxn>
                <a:cxn ang="0">
                  <a:pos x="connsiteX7443" y="connsiteY7443"/>
                </a:cxn>
                <a:cxn ang="0">
                  <a:pos x="connsiteX7444" y="connsiteY7444"/>
                </a:cxn>
                <a:cxn ang="0">
                  <a:pos x="connsiteX7445" y="connsiteY7445"/>
                </a:cxn>
                <a:cxn ang="0">
                  <a:pos x="connsiteX7446" y="connsiteY7446"/>
                </a:cxn>
                <a:cxn ang="0">
                  <a:pos x="connsiteX7447" y="connsiteY7447"/>
                </a:cxn>
                <a:cxn ang="0">
                  <a:pos x="connsiteX7448" y="connsiteY7448"/>
                </a:cxn>
                <a:cxn ang="0">
                  <a:pos x="connsiteX7449" y="connsiteY7449"/>
                </a:cxn>
                <a:cxn ang="0">
                  <a:pos x="connsiteX7450" y="connsiteY7450"/>
                </a:cxn>
                <a:cxn ang="0">
                  <a:pos x="connsiteX7451" y="connsiteY7451"/>
                </a:cxn>
                <a:cxn ang="0">
                  <a:pos x="connsiteX7452" y="connsiteY7452"/>
                </a:cxn>
                <a:cxn ang="0">
                  <a:pos x="connsiteX7453" y="connsiteY7453"/>
                </a:cxn>
                <a:cxn ang="0">
                  <a:pos x="connsiteX7454" y="connsiteY7454"/>
                </a:cxn>
                <a:cxn ang="0">
                  <a:pos x="connsiteX7455" y="connsiteY7455"/>
                </a:cxn>
                <a:cxn ang="0">
                  <a:pos x="connsiteX7456" y="connsiteY7456"/>
                </a:cxn>
                <a:cxn ang="0">
                  <a:pos x="connsiteX7457" y="connsiteY7457"/>
                </a:cxn>
                <a:cxn ang="0">
                  <a:pos x="connsiteX7458" y="connsiteY7458"/>
                </a:cxn>
                <a:cxn ang="0">
                  <a:pos x="connsiteX7459" y="connsiteY7459"/>
                </a:cxn>
                <a:cxn ang="0">
                  <a:pos x="connsiteX7460" y="connsiteY7460"/>
                </a:cxn>
                <a:cxn ang="0">
                  <a:pos x="connsiteX7461" y="connsiteY7461"/>
                </a:cxn>
                <a:cxn ang="0">
                  <a:pos x="connsiteX7462" y="connsiteY7462"/>
                </a:cxn>
                <a:cxn ang="0">
                  <a:pos x="connsiteX7463" y="connsiteY7463"/>
                </a:cxn>
                <a:cxn ang="0">
                  <a:pos x="connsiteX7464" y="connsiteY7464"/>
                </a:cxn>
                <a:cxn ang="0">
                  <a:pos x="connsiteX7465" y="connsiteY7465"/>
                </a:cxn>
                <a:cxn ang="0">
                  <a:pos x="connsiteX7466" y="connsiteY7466"/>
                </a:cxn>
                <a:cxn ang="0">
                  <a:pos x="connsiteX7467" y="connsiteY7467"/>
                </a:cxn>
                <a:cxn ang="0">
                  <a:pos x="connsiteX7468" y="connsiteY7468"/>
                </a:cxn>
                <a:cxn ang="0">
                  <a:pos x="connsiteX7469" y="connsiteY7469"/>
                </a:cxn>
                <a:cxn ang="0">
                  <a:pos x="connsiteX7470" y="connsiteY7470"/>
                </a:cxn>
                <a:cxn ang="0">
                  <a:pos x="connsiteX7471" y="connsiteY7471"/>
                </a:cxn>
                <a:cxn ang="0">
                  <a:pos x="connsiteX7472" y="connsiteY7472"/>
                </a:cxn>
                <a:cxn ang="0">
                  <a:pos x="connsiteX7473" y="connsiteY7473"/>
                </a:cxn>
                <a:cxn ang="0">
                  <a:pos x="connsiteX7474" y="connsiteY7474"/>
                </a:cxn>
                <a:cxn ang="0">
                  <a:pos x="connsiteX7475" y="connsiteY7475"/>
                </a:cxn>
                <a:cxn ang="0">
                  <a:pos x="connsiteX7476" y="connsiteY7476"/>
                </a:cxn>
                <a:cxn ang="0">
                  <a:pos x="connsiteX7477" y="connsiteY7477"/>
                </a:cxn>
                <a:cxn ang="0">
                  <a:pos x="connsiteX7478" y="connsiteY7478"/>
                </a:cxn>
                <a:cxn ang="0">
                  <a:pos x="connsiteX7479" y="connsiteY7479"/>
                </a:cxn>
                <a:cxn ang="0">
                  <a:pos x="connsiteX7480" y="connsiteY7480"/>
                </a:cxn>
                <a:cxn ang="0">
                  <a:pos x="connsiteX7481" y="connsiteY7481"/>
                </a:cxn>
                <a:cxn ang="0">
                  <a:pos x="connsiteX7482" y="connsiteY7482"/>
                </a:cxn>
                <a:cxn ang="0">
                  <a:pos x="connsiteX7483" y="connsiteY7483"/>
                </a:cxn>
                <a:cxn ang="0">
                  <a:pos x="connsiteX7484" y="connsiteY7484"/>
                </a:cxn>
                <a:cxn ang="0">
                  <a:pos x="connsiteX7485" y="connsiteY7485"/>
                </a:cxn>
                <a:cxn ang="0">
                  <a:pos x="connsiteX7486" y="connsiteY7486"/>
                </a:cxn>
                <a:cxn ang="0">
                  <a:pos x="connsiteX7487" y="connsiteY7487"/>
                </a:cxn>
                <a:cxn ang="0">
                  <a:pos x="connsiteX7488" y="connsiteY7488"/>
                </a:cxn>
                <a:cxn ang="0">
                  <a:pos x="connsiteX7489" y="connsiteY7489"/>
                </a:cxn>
                <a:cxn ang="0">
                  <a:pos x="connsiteX7490" y="connsiteY7490"/>
                </a:cxn>
                <a:cxn ang="0">
                  <a:pos x="connsiteX7491" y="connsiteY7491"/>
                </a:cxn>
                <a:cxn ang="0">
                  <a:pos x="connsiteX7492" y="connsiteY7492"/>
                </a:cxn>
                <a:cxn ang="0">
                  <a:pos x="connsiteX7493" y="connsiteY7493"/>
                </a:cxn>
                <a:cxn ang="0">
                  <a:pos x="connsiteX7494" y="connsiteY7494"/>
                </a:cxn>
                <a:cxn ang="0">
                  <a:pos x="connsiteX7495" y="connsiteY7495"/>
                </a:cxn>
                <a:cxn ang="0">
                  <a:pos x="connsiteX7496" y="connsiteY7496"/>
                </a:cxn>
                <a:cxn ang="0">
                  <a:pos x="connsiteX7497" y="connsiteY7497"/>
                </a:cxn>
                <a:cxn ang="0">
                  <a:pos x="connsiteX7498" y="connsiteY7498"/>
                </a:cxn>
                <a:cxn ang="0">
                  <a:pos x="connsiteX7499" y="connsiteY7499"/>
                </a:cxn>
                <a:cxn ang="0">
                  <a:pos x="connsiteX7500" y="connsiteY7500"/>
                </a:cxn>
                <a:cxn ang="0">
                  <a:pos x="connsiteX7501" y="connsiteY7501"/>
                </a:cxn>
                <a:cxn ang="0">
                  <a:pos x="connsiteX7502" y="connsiteY7502"/>
                </a:cxn>
                <a:cxn ang="0">
                  <a:pos x="connsiteX7503" y="connsiteY7503"/>
                </a:cxn>
                <a:cxn ang="0">
                  <a:pos x="connsiteX7504" y="connsiteY7504"/>
                </a:cxn>
                <a:cxn ang="0">
                  <a:pos x="connsiteX7505" y="connsiteY7505"/>
                </a:cxn>
                <a:cxn ang="0">
                  <a:pos x="connsiteX7506" y="connsiteY7506"/>
                </a:cxn>
                <a:cxn ang="0">
                  <a:pos x="connsiteX7507" y="connsiteY7507"/>
                </a:cxn>
                <a:cxn ang="0">
                  <a:pos x="connsiteX7508" y="connsiteY7508"/>
                </a:cxn>
                <a:cxn ang="0">
                  <a:pos x="connsiteX7509" y="connsiteY7509"/>
                </a:cxn>
                <a:cxn ang="0">
                  <a:pos x="connsiteX7510" y="connsiteY7510"/>
                </a:cxn>
                <a:cxn ang="0">
                  <a:pos x="connsiteX7511" y="connsiteY7511"/>
                </a:cxn>
                <a:cxn ang="0">
                  <a:pos x="connsiteX7512" y="connsiteY7512"/>
                </a:cxn>
                <a:cxn ang="0">
                  <a:pos x="connsiteX7513" y="connsiteY7513"/>
                </a:cxn>
                <a:cxn ang="0">
                  <a:pos x="connsiteX7514" y="connsiteY7514"/>
                </a:cxn>
                <a:cxn ang="0">
                  <a:pos x="connsiteX7515" y="connsiteY7515"/>
                </a:cxn>
                <a:cxn ang="0">
                  <a:pos x="connsiteX7516" y="connsiteY7516"/>
                </a:cxn>
                <a:cxn ang="0">
                  <a:pos x="connsiteX7517" y="connsiteY7517"/>
                </a:cxn>
                <a:cxn ang="0">
                  <a:pos x="connsiteX7518" y="connsiteY7518"/>
                </a:cxn>
                <a:cxn ang="0">
                  <a:pos x="connsiteX7519" y="connsiteY7519"/>
                </a:cxn>
                <a:cxn ang="0">
                  <a:pos x="connsiteX7520" y="connsiteY7520"/>
                </a:cxn>
                <a:cxn ang="0">
                  <a:pos x="connsiteX7521" y="connsiteY7521"/>
                </a:cxn>
                <a:cxn ang="0">
                  <a:pos x="connsiteX7522" y="connsiteY7522"/>
                </a:cxn>
                <a:cxn ang="0">
                  <a:pos x="connsiteX7523" y="connsiteY7523"/>
                </a:cxn>
                <a:cxn ang="0">
                  <a:pos x="connsiteX7524" y="connsiteY7524"/>
                </a:cxn>
                <a:cxn ang="0">
                  <a:pos x="connsiteX7525" y="connsiteY7525"/>
                </a:cxn>
                <a:cxn ang="0">
                  <a:pos x="connsiteX7526" y="connsiteY7526"/>
                </a:cxn>
                <a:cxn ang="0">
                  <a:pos x="connsiteX7527" y="connsiteY7527"/>
                </a:cxn>
                <a:cxn ang="0">
                  <a:pos x="connsiteX7528" y="connsiteY7528"/>
                </a:cxn>
                <a:cxn ang="0">
                  <a:pos x="connsiteX7529" y="connsiteY7529"/>
                </a:cxn>
                <a:cxn ang="0">
                  <a:pos x="connsiteX7530" y="connsiteY7530"/>
                </a:cxn>
                <a:cxn ang="0">
                  <a:pos x="connsiteX7531" y="connsiteY7531"/>
                </a:cxn>
                <a:cxn ang="0">
                  <a:pos x="connsiteX7532" y="connsiteY7532"/>
                </a:cxn>
                <a:cxn ang="0">
                  <a:pos x="connsiteX7533" y="connsiteY7533"/>
                </a:cxn>
                <a:cxn ang="0">
                  <a:pos x="connsiteX7534" y="connsiteY7534"/>
                </a:cxn>
                <a:cxn ang="0">
                  <a:pos x="connsiteX7535" y="connsiteY7535"/>
                </a:cxn>
                <a:cxn ang="0">
                  <a:pos x="connsiteX7536" y="connsiteY7536"/>
                </a:cxn>
                <a:cxn ang="0">
                  <a:pos x="connsiteX7537" y="connsiteY7537"/>
                </a:cxn>
                <a:cxn ang="0">
                  <a:pos x="connsiteX7538" y="connsiteY7538"/>
                </a:cxn>
                <a:cxn ang="0">
                  <a:pos x="connsiteX7539" y="connsiteY7539"/>
                </a:cxn>
                <a:cxn ang="0">
                  <a:pos x="connsiteX7540" y="connsiteY7540"/>
                </a:cxn>
                <a:cxn ang="0">
                  <a:pos x="connsiteX7541" y="connsiteY7541"/>
                </a:cxn>
                <a:cxn ang="0">
                  <a:pos x="connsiteX7542" y="connsiteY7542"/>
                </a:cxn>
                <a:cxn ang="0">
                  <a:pos x="connsiteX7543" y="connsiteY7543"/>
                </a:cxn>
                <a:cxn ang="0">
                  <a:pos x="connsiteX7544" y="connsiteY7544"/>
                </a:cxn>
                <a:cxn ang="0">
                  <a:pos x="connsiteX7545" y="connsiteY7545"/>
                </a:cxn>
                <a:cxn ang="0">
                  <a:pos x="connsiteX7546" y="connsiteY7546"/>
                </a:cxn>
                <a:cxn ang="0">
                  <a:pos x="connsiteX7547" y="connsiteY7547"/>
                </a:cxn>
                <a:cxn ang="0">
                  <a:pos x="connsiteX7548" y="connsiteY7548"/>
                </a:cxn>
                <a:cxn ang="0">
                  <a:pos x="connsiteX7549" y="connsiteY7549"/>
                </a:cxn>
                <a:cxn ang="0">
                  <a:pos x="connsiteX7550" y="connsiteY7550"/>
                </a:cxn>
                <a:cxn ang="0">
                  <a:pos x="connsiteX7551" y="connsiteY7551"/>
                </a:cxn>
                <a:cxn ang="0">
                  <a:pos x="connsiteX7552" y="connsiteY7552"/>
                </a:cxn>
                <a:cxn ang="0">
                  <a:pos x="connsiteX7553" y="connsiteY7553"/>
                </a:cxn>
                <a:cxn ang="0">
                  <a:pos x="connsiteX7554" y="connsiteY7554"/>
                </a:cxn>
                <a:cxn ang="0">
                  <a:pos x="connsiteX7555" y="connsiteY7555"/>
                </a:cxn>
                <a:cxn ang="0">
                  <a:pos x="connsiteX7556" y="connsiteY7556"/>
                </a:cxn>
                <a:cxn ang="0">
                  <a:pos x="connsiteX7557" y="connsiteY7557"/>
                </a:cxn>
                <a:cxn ang="0">
                  <a:pos x="connsiteX7558" y="connsiteY7558"/>
                </a:cxn>
                <a:cxn ang="0">
                  <a:pos x="connsiteX7559" y="connsiteY7559"/>
                </a:cxn>
                <a:cxn ang="0">
                  <a:pos x="connsiteX7560" y="connsiteY7560"/>
                </a:cxn>
                <a:cxn ang="0">
                  <a:pos x="connsiteX7561" y="connsiteY7561"/>
                </a:cxn>
                <a:cxn ang="0">
                  <a:pos x="connsiteX7562" y="connsiteY7562"/>
                </a:cxn>
                <a:cxn ang="0">
                  <a:pos x="connsiteX7563" y="connsiteY7563"/>
                </a:cxn>
                <a:cxn ang="0">
                  <a:pos x="connsiteX7564" y="connsiteY7564"/>
                </a:cxn>
                <a:cxn ang="0">
                  <a:pos x="connsiteX7565" y="connsiteY7565"/>
                </a:cxn>
                <a:cxn ang="0">
                  <a:pos x="connsiteX7566" y="connsiteY7566"/>
                </a:cxn>
                <a:cxn ang="0">
                  <a:pos x="connsiteX7567" y="connsiteY7567"/>
                </a:cxn>
                <a:cxn ang="0">
                  <a:pos x="connsiteX7568" y="connsiteY7568"/>
                </a:cxn>
                <a:cxn ang="0">
                  <a:pos x="connsiteX7569" y="connsiteY7569"/>
                </a:cxn>
                <a:cxn ang="0">
                  <a:pos x="connsiteX7570" y="connsiteY7570"/>
                </a:cxn>
                <a:cxn ang="0">
                  <a:pos x="connsiteX7571" y="connsiteY7571"/>
                </a:cxn>
                <a:cxn ang="0">
                  <a:pos x="connsiteX7572" y="connsiteY7572"/>
                </a:cxn>
                <a:cxn ang="0">
                  <a:pos x="connsiteX7573" y="connsiteY7573"/>
                </a:cxn>
                <a:cxn ang="0">
                  <a:pos x="connsiteX7574" y="connsiteY7574"/>
                </a:cxn>
                <a:cxn ang="0">
                  <a:pos x="connsiteX7575" y="connsiteY7575"/>
                </a:cxn>
                <a:cxn ang="0">
                  <a:pos x="connsiteX7576" y="connsiteY7576"/>
                </a:cxn>
                <a:cxn ang="0">
                  <a:pos x="connsiteX7577" y="connsiteY7577"/>
                </a:cxn>
                <a:cxn ang="0">
                  <a:pos x="connsiteX7578" y="connsiteY7578"/>
                </a:cxn>
                <a:cxn ang="0">
                  <a:pos x="connsiteX7579" y="connsiteY7579"/>
                </a:cxn>
                <a:cxn ang="0">
                  <a:pos x="connsiteX7580" y="connsiteY7580"/>
                </a:cxn>
                <a:cxn ang="0">
                  <a:pos x="connsiteX7581" y="connsiteY7581"/>
                </a:cxn>
                <a:cxn ang="0">
                  <a:pos x="connsiteX7582" y="connsiteY7582"/>
                </a:cxn>
                <a:cxn ang="0">
                  <a:pos x="connsiteX7583" y="connsiteY7583"/>
                </a:cxn>
                <a:cxn ang="0">
                  <a:pos x="connsiteX7584" y="connsiteY7584"/>
                </a:cxn>
                <a:cxn ang="0">
                  <a:pos x="connsiteX7585" y="connsiteY7585"/>
                </a:cxn>
                <a:cxn ang="0">
                  <a:pos x="connsiteX7586" y="connsiteY7586"/>
                </a:cxn>
                <a:cxn ang="0">
                  <a:pos x="connsiteX7587" y="connsiteY7587"/>
                </a:cxn>
                <a:cxn ang="0">
                  <a:pos x="connsiteX7588" y="connsiteY7588"/>
                </a:cxn>
                <a:cxn ang="0">
                  <a:pos x="connsiteX7589" y="connsiteY7589"/>
                </a:cxn>
                <a:cxn ang="0">
                  <a:pos x="connsiteX7590" y="connsiteY7590"/>
                </a:cxn>
                <a:cxn ang="0">
                  <a:pos x="connsiteX7591" y="connsiteY7591"/>
                </a:cxn>
                <a:cxn ang="0">
                  <a:pos x="connsiteX7592" y="connsiteY7592"/>
                </a:cxn>
                <a:cxn ang="0">
                  <a:pos x="connsiteX7593" y="connsiteY7593"/>
                </a:cxn>
                <a:cxn ang="0">
                  <a:pos x="connsiteX7594" y="connsiteY7594"/>
                </a:cxn>
                <a:cxn ang="0">
                  <a:pos x="connsiteX7595" y="connsiteY7595"/>
                </a:cxn>
                <a:cxn ang="0">
                  <a:pos x="connsiteX7596" y="connsiteY7596"/>
                </a:cxn>
                <a:cxn ang="0">
                  <a:pos x="connsiteX7597" y="connsiteY7597"/>
                </a:cxn>
                <a:cxn ang="0">
                  <a:pos x="connsiteX7598" y="connsiteY7598"/>
                </a:cxn>
                <a:cxn ang="0">
                  <a:pos x="connsiteX7599" y="connsiteY7599"/>
                </a:cxn>
                <a:cxn ang="0">
                  <a:pos x="connsiteX7600" y="connsiteY7600"/>
                </a:cxn>
                <a:cxn ang="0">
                  <a:pos x="connsiteX7601" y="connsiteY7601"/>
                </a:cxn>
                <a:cxn ang="0">
                  <a:pos x="connsiteX7602" y="connsiteY7602"/>
                </a:cxn>
                <a:cxn ang="0">
                  <a:pos x="connsiteX7603" y="connsiteY7603"/>
                </a:cxn>
                <a:cxn ang="0">
                  <a:pos x="connsiteX7604" y="connsiteY7604"/>
                </a:cxn>
                <a:cxn ang="0">
                  <a:pos x="connsiteX7605" y="connsiteY7605"/>
                </a:cxn>
                <a:cxn ang="0">
                  <a:pos x="connsiteX7606" y="connsiteY7606"/>
                </a:cxn>
                <a:cxn ang="0">
                  <a:pos x="connsiteX7607" y="connsiteY7607"/>
                </a:cxn>
                <a:cxn ang="0">
                  <a:pos x="connsiteX7608" y="connsiteY7608"/>
                </a:cxn>
                <a:cxn ang="0">
                  <a:pos x="connsiteX7609" y="connsiteY7609"/>
                </a:cxn>
                <a:cxn ang="0">
                  <a:pos x="connsiteX7610" y="connsiteY7610"/>
                </a:cxn>
                <a:cxn ang="0">
                  <a:pos x="connsiteX7611" y="connsiteY7611"/>
                </a:cxn>
                <a:cxn ang="0">
                  <a:pos x="connsiteX7612" y="connsiteY7612"/>
                </a:cxn>
                <a:cxn ang="0">
                  <a:pos x="connsiteX7613" y="connsiteY7613"/>
                </a:cxn>
                <a:cxn ang="0">
                  <a:pos x="connsiteX7614" y="connsiteY7614"/>
                </a:cxn>
                <a:cxn ang="0">
                  <a:pos x="connsiteX7615" y="connsiteY7615"/>
                </a:cxn>
                <a:cxn ang="0">
                  <a:pos x="connsiteX7616" y="connsiteY7616"/>
                </a:cxn>
                <a:cxn ang="0">
                  <a:pos x="connsiteX7617" y="connsiteY7617"/>
                </a:cxn>
                <a:cxn ang="0">
                  <a:pos x="connsiteX7618" y="connsiteY7618"/>
                </a:cxn>
                <a:cxn ang="0">
                  <a:pos x="connsiteX7619" y="connsiteY7619"/>
                </a:cxn>
                <a:cxn ang="0">
                  <a:pos x="connsiteX7620" y="connsiteY7620"/>
                </a:cxn>
                <a:cxn ang="0">
                  <a:pos x="connsiteX7621" y="connsiteY7621"/>
                </a:cxn>
                <a:cxn ang="0">
                  <a:pos x="connsiteX7622" y="connsiteY7622"/>
                </a:cxn>
                <a:cxn ang="0">
                  <a:pos x="connsiteX7623" y="connsiteY7623"/>
                </a:cxn>
                <a:cxn ang="0">
                  <a:pos x="connsiteX7624" y="connsiteY7624"/>
                </a:cxn>
                <a:cxn ang="0">
                  <a:pos x="connsiteX7625" y="connsiteY7625"/>
                </a:cxn>
                <a:cxn ang="0">
                  <a:pos x="connsiteX7626" y="connsiteY7626"/>
                </a:cxn>
                <a:cxn ang="0">
                  <a:pos x="connsiteX7627" y="connsiteY7627"/>
                </a:cxn>
                <a:cxn ang="0">
                  <a:pos x="connsiteX7628" y="connsiteY7628"/>
                </a:cxn>
                <a:cxn ang="0">
                  <a:pos x="connsiteX7629" y="connsiteY7629"/>
                </a:cxn>
                <a:cxn ang="0">
                  <a:pos x="connsiteX7630" y="connsiteY7630"/>
                </a:cxn>
                <a:cxn ang="0">
                  <a:pos x="connsiteX7631" y="connsiteY7631"/>
                </a:cxn>
                <a:cxn ang="0">
                  <a:pos x="connsiteX7632" y="connsiteY7632"/>
                </a:cxn>
                <a:cxn ang="0">
                  <a:pos x="connsiteX7633" y="connsiteY7633"/>
                </a:cxn>
                <a:cxn ang="0">
                  <a:pos x="connsiteX7634" y="connsiteY7634"/>
                </a:cxn>
                <a:cxn ang="0">
                  <a:pos x="connsiteX7635" y="connsiteY7635"/>
                </a:cxn>
                <a:cxn ang="0">
                  <a:pos x="connsiteX7636" y="connsiteY7636"/>
                </a:cxn>
                <a:cxn ang="0">
                  <a:pos x="connsiteX7637" y="connsiteY7637"/>
                </a:cxn>
                <a:cxn ang="0">
                  <a:pos x="connsiteX7638" y="connsiteY7638"/>
                </a:cxn>
                <a:cxn ang="0">
                  <a:pos x="connsiteX7639" y="connsiteY7639"/>
                </a:cxn>
                <a:cxn ang="0">
                  <a:pos x="connsiteX7640" y="connsiteY7640"/>
                </a:cxn>
                <a:cxn ang="0">
                  <a:pos x="connsiteX7641" y="connsiteY7641"/>
                </a:cxn>
                <a:cxn ang="0">
                  <a:pos x="connsiteX7642" y="connsiteY7642"/>
                </a:cxn>
                <a:cxn ang="0">
                  <a:pos x="connsiteX7643" y="connsiteY7643"/>
                </a:cxn>
                <a:cxn ang="0">
                  <a:pos x="connsiteX7644" y="connsiteY7644"/>
                </a:cxn>
                <a:cxn ang="0">
                  <a:pos x="connsiteX7645" y="connsiteY7645"/>
                </a:cxn>
                <a:cxn ang="0">
                  <a:pos x="connsiteX7646" y="connsiteY7646"/>
                </a:cxn>
                <a:cxn ang="0">
                  <a:pos x="connsiteX7647" y="connsiteY7647"/>
                </a:cxn>
                <a:cxn ang="0">
                  <a:pos x="connsiteX7648" y="connsiteY7648"/>
                </a:cxn>
                <a:cxn ang="0">
                  <a:pos x="connsiteX7649" y="connsiteY7649"/>
                </a:cxn>
                <a:cxn ang="0">
                  <a:pos x="connsiteX7650" y="connsiteY7650"/>
                </a:cxn>
                <a:cxn ang="0">
                  <a:pos x="connsiteX7651" y="connsiteY7651"/>
                </a:cxn>
                <a:cxn ang="0">
                  <a:pos x="connsiteX7652" y="connsiteY7652"/>
                </a:cxn>
                <a:cxn ang="0">
                  <a:pos x="connsiteX7653" y="connsiteY7653"/>
                </a:cxn>
                <a:cxn ang="0">
                  <a:pos x="connsiteX7654" y="connsiteY7654"/>
                </a:cxn>
                <a:cxn ang="0">
                  <a:pos x="connsiteX7655" y="connsiteY7655"/>
                </a:cxn>
                <a:cxn ang="0">
                  <a:pos x="connsiteX7656" y="connsiteY7656"/>
                </a:cxn>
                <a:cxn ang="0">
                  <a:pos x="connsiteX7657" y="connsiteY7657"/>
                </a:cxn>
                <a:cxn ang="0">
                  <a:pos x="connsiteX7658" y="connsiteY7658"/>
                </a:cxn>
                <a:cxn ang="0">
                  <a:pos x="connsiteX7659" y="connsiteY7659"/>
                </a:cxn>
                <a:cxn ang="0">
                  <a:pos x="connsiteX7660" y="connsiteY7660"/>
                </a:cxn>
                <a:cxn ang="0">
                  <a:pos x="connsiteX7661" y="connsiteY7661"/>
                </a:cxn>
                <a:cxn ang="0">
                  <a:pos x="connsiteX7662" y="connsiteY7662"/>
                </a:cxn>
                <a:cxn ang="0">
                  <a:pos x="connsiteX7663" y="connsiteY7663"/>
                </a:cxn>
                <a:cxn ang="0">
                  <a:pos x="connsiteX7664" y="connsiteY7664"/>
                </a:cxn>
                <a:cxn ang="0">
                  <a:pos x="connsiteX7665" y="connsiteY7665"/>
                </a:cxn>
                <a:cxn ang="0">
                  <a:pos x="connsiteX7666" y="connsiteY7666"/>
                </a:cxn>
                <a:cxn ang="0">
                  <a:pos x="connsiteX7667" y="connsiteY7667"/>
                </a:cxn>
                <a:cxn ang="0">
                  <a:pos x="connsiteX7668" y="connsiteY7668"/>
                </a:cxn>
                <a:cxn ang="0">
                  <a:pos x="connsiteX7669" y="connsiteY7669"/>
                </a:cxn>
                <a:cxn ang="0">
                  <a:pos x="connsiteX7670" y="connsiteY7670"/>
                </a:cxn>
                <a:cxn ang="0">
                  <a:pos x="connsiteX7671" y="connsiteY7671"/>
                </a:cxn>
                <a:cxn ang="0">
                  <a:pos x="connsiteX7672" y="connsiteY7672"/>
                </a:cxn>
                <a:cxn ang="0">
                  <a:pos x="connsiteX7673" y="connsiteY7673"/>
                </a:cxn>
                <a:cxn ang="0">
                  <a:pos x="connsiteX7674" y="connsiteY7674"/>
                </a:cxn>
                <a:cxn ang="0">
                  <a:pos x="connsiteX7675" y="connsiteY7675"/>
                </a:cxn>
                <a:cxn ang="0">
                  <a:pos x="connsiteX7676" y="connsiteY7676"/>
                </a:cxn>
                <a:cxn ang="0">
                  <a:pos x="connsiteX7677" y="connsiteY7677"/>
                </a:cxn>
                <a:cxn ang="0">
                  <a:pos x="connsiteX7678" y="connsiteY7678"/>
                </a:cxn>
                <a:cxn ang="0">
                  <a:pos x="connsiteX7679" y="connsiteY7679"/>
                </a:cxn>
                <a:cxn ang="0">
                  <a:pos x="connsiteX7680" y="connsiteY7680"/>
                </a:cxn>
                <a:cxn ang="0">
                  <a:pos x="connsiteX7681" y="connsiteY7681"/>
                </a:cxn>
                <a:cxn ang="0">
                  <a:pos x="connsiteX7682" y="connsiteY7682"/>
                </a:cxn>
                <a:cxn ang="0">
                  <a:pos x="connsiteX7683" y="connsiteY7683"/>
                </a:cxn>
                <a:cxn ang="0">
                  <a:pos x="connsiteX7684" y="connsiteY7684"/>
                </a:cxn>
                <a:cxn ang="0">
                  <a:pos x="connsiteX7685" y="connsiteY7685"/>
                </a:cxn>
                <a:cxn ang="0">
                  <a:pos x="connsiteX7686" y="connsiteY7686"/>
                </a:cxn>
                <a:cxn ang="0">
                  <a:pos x="connsiteX7687" y="connsiteY7687"/>
                </a:cxn>
                <a:cxn ang="0">
                  <a:pos x="connsiteX7688" y="connsiteY7688"/>
                </a:cxn>
                <a:cxn ang="0">
                  <a:pos x="connsiteX7689" y="connsiteY7689"/>
                </a:cxn>
                <a:cxn ang="0">
                  <a:pos x="connsiteX7690" y="connsiteY7690"/>
                </a:cxn>
                <a:cxn ang="0">
                  <a:pos x="connsiteX7691" y="connsiteY7691"/>
                </a:cxn>
                <a:cxn ang="0">
                  <a:pos x="connsiteX7692" y="connsiteY7692"/>
                </a:cxn>
                <a:cxn ang="0">
                  <a:pos x="connsiteX7693" y="connsiteY7693"/>
                </a:cxn>
                <a:cxn ang="0">
                  <a:pos x="connsiteX7694" y="connsiteY7694"/>
                </a:cxn>
                <a:cxn ang="0">
                  <a:pos x="connsiteX7695" y="connsiteY7695"/>
                </a:cxn>
                <a:cxn ang="0">
                  <a:pos x="connsiteX7696" y="connsiteY7696"/>
                </a:cxn>
                <a:cxn ang="0">
                  <a:pos x="connsiteX7697" y="connsiteY7697"/>
                </a:cxn>
                <a:cxn ang="0">
                  <a:pos x="connsiteX7698" y="connsiteY7698"/>
                </a:cxn>
                <a:cxn ang="0">
                  <a:pos x="connsiteX7699" y="connsiteY7699"/>
                </a:cxn>
                <a:cxn ang="0">
                  <a:pos x="connsiteX7700" y="connsiteY7700"/>
                </a:cxn>
                <a:cxn ang="0">
                  <a:pos x="connsiteX7701" y="connsiteY7701"/>
                </a:cxn>
                <a:cxn ang="0">
                  <a:pos x="connsiteX7702" y="connsiteY7702"/>
                </a:cxn>
                <a:cxn ang="0">
                  <a:pos x="connsiteX7703" y="connsiteY7703"/>
                </a:cxn>
                <a:cxn ang="0">
                  <a:pos x="connsiteX7704" y="connsiteY7704"/>
                </a:cxn>
                <a:cxn ang="0">
                  <a:pos x="connsiteX7705" y="connsiteY7705"/>
                </a:cxn>
                <a:cxn ang="0">
                  <a:pos x="connsiteX7706" y="connsiteY7706"/>
                </a:cxn>
                <a:cxn ang="0">
                  <a:pos x="connsiteX7707" y="connsiteY7707"/>
                </a:cxn>
                <a:cxn ang="0">
                  <a:pos x="connsiteX7708" y="connsiteY7708"/>
                </a:cxn>
                <a:cxn ang="0">
                  <a:pos x="connsiteX7709" y="connsiteY7709"/>
                </a:cxn>
                <a:cxn ang="0">
                  <a:pos x="connsiteX7710" y="connsiteY7710"/>
                </a:cxn>
                <a:cxn ang="0">
                  <a:pos x="connsiteX7711" y="connsiteY7711"/>
                </a:cxn>
                <a:cxn ang="0">
                  <a:pos x="connsiteX7712" y="connsiteY7712"/>
                </a:cxn>
                <a:cxn ang="0">
                  <a:pos x="connsiteX7713" y="connsiteY7713"/>
                </a:cxn>
                <a:cxn ang="0">
                  <a:pos x="connsiteX7714" y="connsiteY7714"/>
                </a:cxn>
                <a:cxn ang="0">
                  <a:pos x="connsiteX7715" y="connsiteY7715"/>
                </a:cxn>
                <a:cxn ang="0">
                  <a:pos x="connsiteX7716" y="connsiteY7716"/>
                </a:cxn>
                <a:cxn ang="0">
                  <a:pos x="connsiteX7717" y="connsiteY7717"/>
                </a:cxn>
                <a:cxn ang="0">
                  <a:pos x="connsiteX7718" y="connsiteY7718"/>
                </a:cxn>
                <a:cxn ang="0">
                  <a:pos x="connsiteX7719" y="connsiteY7719"/>
                </a:cxn>
                <a:cxn ang="0">
                  <a:pos x="connsiteX7720" y="connsiteY7720"/>
                </a:cxn>
                <a:cxn ang="0">
                  <a:pos x="connsiteX7721" y="connsiteY7721"/>
                </a:cxn>
                <a:cxn ang="0">
                  <a:pos x="connsiteX7722" y="connsiteY7722"/>
                </a:cxn>
                <a:cxn ang="0">
                  <a:pos x="connsiteX7723" y="connsiteY7723"/>
                </a:cxn>
                <a:cxn ang="0">
                  <a:pos x="connsiteX7724" y="connsiteY7724"/>
                </a:cxn>
                <a:cxn ang="0">
                  <a:pos x="connsiteX7725" y="connsiteY7725"/>
                </a:cxn>
                <a:cxn ang="0">
                  <a:pos x="connsiteX7726" y="connsiteY7726"/>
                </a:cxn>
                <a:cxn ang="0">
                  <a:pos x="connsiteX7727" y="connsiteY7727"/>
                </a:cxn>
                <a:cxn ang="0">
                  <a:pos x="connsiteX7728" y="connsiteY7728"/>
                </a:cxn>
                <a:cxn ang="0">
                  <a:pos x="connsiteX7729" y="connsiteY7729"/>
                </a:cxn>
                <a:cxn ang="0">
                  <a:pos x="connsiteX7730" y="connsiteY7730"/>
                </a:cxn>
                <a:cxn ang="0">
                  <a:pos x="connsiteX7731" y="connsiteY7731"/>
                </a:cxn>
                <a:cxn ang="0">
                  <a:pos x="connsiteX7732" y="connsiteY7732"/>
                </a:cxn>
                <a:cxn ang="0">
                  <a:pos x="connsiteX7733" y="connsiteY7733"/>
                </a:cxn>
                <a:cxn ang="0">
                  <a:pos x="connsiteX7734" y="connsiteY7734"/>
                </a:cxn>
                <a:cxn ang="0">
                  <a:pos x="connsiteX7735" y="connsiteY7735"/>
                </a:cxn>
                <a:cxn ang="0">
                  <a:pos x="connsiteX7736" y="connsiteY7736"/>
                </a:cxn>
                <a:cxn ang="0">
                  <a:pos x="connsiteX7737" y="connsiteY7737"/>
                </a:cxn>
                <a:cxn ang="0">
                  <a:pos x="connsiteX7738" y="connsiteY7738"/>
                </a:cxn>
                <a:cxn ang="0">
                  <a:pos x="connsiteX7739" y="connsiteY7739"/>
                </a:cxn>
                <a:cxn ang="0">
                  <a:pos x="connsiteX7740" y="connsiteY7740"/>
                </a:cxn>
                <a:cxn ang="0">
                  <a:pos x="connsiteX7741" y="connsiteY7741"/>
                </a:cxn>
                <a:cxn ang="0">
                  <a:pos x="connsiteX7742" y="connsiteY7742"/>
                </a:cxn>
                <a:cxn ang="0">
                  <a:pos x="connsiteX7743" y="connsiteY7743"/>
                </a:cxn>
                <a:cxn ang="0">
                  <a:pos x="connsiteX7744" y="connsiteY7744"/>
                </a:cxn>
                <a:cxn ang="0">
                  <a:pos x="connsiteX7745" y="connsiteY7745"/>
                </a:cxn>
                <a:cxn ang="0">
                  <a:pos x="connsiteX7746" y="connsiteY7746"/>
                </a:cxn>
                <a:cxn ang="0">
                  <a:pos x="connsiteX7747" y="connsiteY7747"/>
                </a:cxn>
                <a:cxn ang="0">
                  <a:pos x="connsiteX7748" y="connsiteY7748"/>
                </a:cxn>
                <a:cxn ang="0">
                  <a:pos x="connsiteX7749" y="connsiteY7749"/>
                </a:cxn>
                <a:cxn ang="0">
                  <a:pos x="connsiteX7750" y="connsiteY7750"/>
                </a:cxn>
                <a:cxn ang="0">
                  <a:pos x="connsiteX7751" y="connsiteY7751"/>
                </a:cxn>
                <a:cxn ang="0">
                  <a:pos x="connsiteX7752" y="connsiteY7752"/>
                </a:cxn>
                <a:cxn ang="0">
                  <a:pos x="connsiteX7753" y="connsiteY7753"/>
                </a:cxn>
                <a:cxn ang="0">
                  <a:pos x="connsiteX7754" y="connsiteY7754"/>
                </a:cxn>
                <a:cxn ang="0">
                  <a:pos x="connsiteX7755" y="connsiteY7755"/>
                </a:cxn>
                <a:cxn ang="0">
                  <a:pos x="connsiteX7756" y="connsiteY7756"/>
                </a:cxn>
                <a:cxn ang="0">
                  <a:pos x="connsiteX7757" y="connsiteY7757"/>
                </a:cxn>
                <a:cxn ang="0">
                  <a:pos x="connsiteX7758" y="connsiteY7758"/>
                </a:cxn>
                <a:cxn ang="0">
                  <a:pos x="connsiteX7759" y="connsiteY7759"/>
                </a:cxn>
                <a:cxn ang="0">
                  <a:pos x="connsiteX7760" y="connsiteY7760"/>
                </a:cxn>
                <a:cxn ang="0">
                  <a:pos x="connsiteX7761" y="connsiteY7761"/>
                </a:cxn>
                <a:cxn ang="0">
                  <a:pos x="connsiteX7762" y="connsiteY7762"/>
                </a:cxn>
                <a:cxn ang="0">
                  <a:pos x="connsiteX7763" y="connsiteY7763"/>
                </a:cxn>
                <a:cxn ang="0">
                  <a:pos x="connsiteX7764" y="connsiteY7764"/>
                </a:cxn>
                <a:cxn ang="0">
                  <a:pos x="connsiteX7765" y="connsiteY7765"/>
                </a:cxn>
                <a:cxn ang="0">
                  <a:pos x="connsiteX7766" y="connsiteY7766"/>
                </a:cxn>
                <a:cxn ang="0">
                  <a:pos x="connsiteX7767" y="connsiteY7767"/>
                </a:cxn>
                <a:cxn ang="0">
                  <a:pos x="connsiteX7768" y="connsiteY7768"/>
                </a:cxn>
                <a:cxn ang="0">
                  <a:pos x="connsiteX7769" y="connsiteY7769"/>
                </a:cxn>
                <a:cxn ang="0">
                  <a:pos x="connsiteX7770" y="connsiteY7770"/>
                </a:cxn>
                <a:cxn ang="0">
                  <a:pos x="connsiteX7771" y="connsiteY7771"/>
                </a:cxn>
                <a:cxn ang="0">
                  <a:pos x="connsiteX7772" y="connsiteY7772"/>
                </a:cxn>
                <a:cxn ang="0">
                  <a:pos x="connsiteX7773" y="connsiteY7773"/>
                </a:cxn>
                <a:cxn ang="0">
                  <a:pos x="connsiteX7774" y="connsiteY7774"/>
                </a:cxn>
                <a:cxn ang="0">
                  <a:pos x="connsiteX7775" y="connsiteY7775"/>
                </a:cxn>
                <a:cxn ang="0">
                  <a:pos x="connsiteX7776" y="connsiteY7776"/>
                </a:cxn>
                <a:cxn ang="0">
                  <a:pos x="connsiteX7777" y="connsiteY7777"/>
                </a:cxn>
                <a:cxn ang="0">
                  <a:pos x="connsiteX7778" y="connsiteY7778"/>
                </a:cxn>
                <a:cxn ang="0">
                  <a:pos x="connsiteX7779" y="connsiteY7779"/>
                </a:cxn>
                <a:cxn ang="0">
                  <a:pos x="connsiteX7780" y="connsiteY7780"/>
                </a:cxn>
                <a:cxn ang="0">
                  <a:pos x="connsiteX7781" y="connsiteY7781"/>
                </a:cxn>
                <a:cxn ang="0">
                  <a:pos x="connsiteX7782" y="connsiteY7782"/>
                </a:cxn>
                <a:cxn ang="0">
                  <a:pos x="connsiteX7783" y="connsiteY7783"/>
                </a:cxn>
                <a:cxn ang="0">
                  <a:pos x="connsiteX7784" y="connsiteY7784"/>
                </a:cxn>
                <a:cxn ang="0">
                  <a:pos x="connsiteX7785" y="connsiteY7785"/>
                </a:cxn>
                <a:cxn ang="0">
                  <a:pos x="connsiteX7786" y="connsiteY7786"/>
                </a:cxn>
                <a:cxn ang="0">
                  <a:pos x="connsiteX7787" y="connsiteY7787"/>
                </a:cxn>
                <a:cxn ang="0">
                  <a:pos x="connsiteX7788" y="connsiteY7788"/>
                </a:cxn>
                <a:cxn ang="0">
                  <a:pos x="connsiteX7789" y="connsiteY7789"/>
                </a:cxn>
                <a:cxn ang="0">
                  <a:pos x="connsiteX7790" y="connsiteY7790"/>
                </a:cxn>
                <a:cxn ang="0">
                  <a:pos x="connsiteX7791" y="connsiteY7791"/>
                </a:cxn>
                <a:cxn ang="0">
                  <a:pos x="connsiteX7792" y="connsiteY7792"/>
                </a:cxn>
                <a:cxn ang="0">
                  <a:pos x="connsiteX7793" y="connsiteY7793"/>
                </a:cxn>
                <a:cxn ang="0">
                  <a:pos x="connsiteX7794" y="connsiteY7794"/>
                </a:cxn>
                <a:cxn ang="0">
                  <a:pos x="connsiteX7795" y="connsiteY7795"/>
                </a:cxn>
                <a:cxn ang="0">
                  <a:pos x="connsiteX7796" y="connsiteY7796"/>
                </a:cxn>
                <a:cxn ang="0">
                  <a:pos x="connsiteX7797" y="connsiteY7797"/>
                </a:cxn>
                <a:cxn ang="0">
                  <a:pos x="connsiteX7798" y="connsiteY7798"/>
                </a:cxn>
                <a:cxn ang="0">
                  <a:pos x="connsiteX7799" y="connsiteY7799"/>
                </a:cxn>
                <a:cxn ang="0">
                  <a:pos x="connsiteX7800" y="connsiteY7800"/>
                </a:cxn>
                <a:cxn ang="0">
                  <a:pos x="connsiteX7801" y="connsiteY7801"/>
                </a:cxn>
                <a:cxn ang="0">
                  <a:pos x="connsiteX7802" y="connsiteY7802"/>
                </a:cxn>
                <a:cxn ang="0">
                  <a:pos x="connsiteX7803" y="connsiteY7803"/>
                </a:cxn>
                <a:cxn ang="0">
                  <a:pos x="connsiteX7804" y="connsiteY7804"/>
                </a:cxn>
                <a:cxn ang="0">
                  <a:pos x="connsiteX7805" y="connsiteY7805"/>
                </a:cxn>
                <a:cxn ang="0">
                  <a:pos x="connsiteX7806" y="connsiteY7806"/>
                </a:cxn>
                <a:cxn ang="0">
                  <a:pos x="connsiteX7807" y="connsiteY7807"/>
                </a:cxn>
                <a:cxn ang="0">
                  <a:pos x="connsiteX7808" y="connsiteY7808"/>
                </a:cxn>
                <a:cxn ang="0">
                  <a:pos x="connsiteX7809" y="connsiteY7809"/>
                </a:cxn>
                <a:cxn ang="0">
                  <a:pos x="connsiteX7810" y="connsiteY7810"/>
                </a:cxn>
                <a:cxn ang="0">
                  <a:pos x="connsiteX7811" y="connsiteY7811"/>
                </a:cxn>
                <a:cxn ang="0">
                  <a:pos x="connsiteX7812" y="connsiteY7812"/>
                </a:cxn>
                <a:cxn ang="0">
                  <a:pos x="connsiteX7813" y="connsiteY7813"/>
                </a:cxn>
                <a:cxn ang="0">
                  <a:pos x="connsiteX7814" y="connsiteY7814"/>
                </a:cxn>
                <a:cxn ang="0">
                  <a:pos x="connsiteX7815" y="connsiteY7815"/>
                </a:cxn>
                <a:cxn ang="0">
                  <a:pos x="connsiteX7816" y="connsiteY7816"/>
                </a:cxn>
                <a:cxn ang="0">
                  <a:pos x="connsiteX7817" y="connsiteY7817"/>
                </a:cxn>
                <a:cxn ang="0">
                  <a:pos x="connsiteX7818" y="connsiteY7818"/>
                </a:cxn>
                <a:cxn ang="0">
                  <a:pos x="connsiteX7819" y="connsiteY7819"/>
                </a:cxn>
                <a:cxn ang="0">
                  <a:pos x="connsiteX7820" y="connsiteY7820"/>
                </a:cxn>
                <a:cxn ang="0">
                  <a:pos x="connsiteX7821" y="connsiteY7821"/>
                </a:cxn>
                <a:cxn ang="0">
                  <a:pos x="connsiteX7822" y="connsiteY7822"/>
                </a:cxn>
                <a:cxn ang="0">
                  <a:pos x="connsiteX7823" y="connsiteY7823"/>
                </a:cxn>
                <a:cxn ang="0">
                  <a:pos x="connsiteX7824" y="connsiteY7824"/>
                </a:cxn>
                <a:cxn ang="0">
                  <a:pos x="connsiteX7825" y="connsiteY7825"/>
                </a:cxn>
                <a:cxn ang="0">
                  <a:pos x="connsiteX7826" y="connsiteY7826"/>
                </a:cxn>
                <a:cxn ang="0">
                  <a:pos x="connsiteX7827" y="connsiteY7827"/>
                </a:cxn>
                <a:cxn ang="0">
                  <a:pos x="connsiteX7828" y="connsiteY7828"/>
                </a:cxn>
                <a:cxn ang="0">
                  <a:pos x="connsiteX7829" y="connsiteY7829"/>
                </a:cxn>
                <a:cxn ang="0">
                  <a:pos x="connsiteX7830" y="connsiteY7830"/>
                </a:cxn>
                <a:cxn ang="0">
                  <a:pos x="connsiteX7831" y="connsiteY7831"/>
                </a:cxn>
                <a:cxn ang="0">
                  <a:pos x="connsiteX7832" y="connsiteY7832"/>
                </a:cxn>
                <a:cxn ang="0">
                  <a:pos x="connsiteX7833" y="connsiteY7833"/>
                </a:cxn>
                <a:cxn ang="0">
                  <a:pos x="connsiteX7834" y="connsiteY7834"/>
                </a:cxn>
                <a:cxn ang="0">
                  <a:pos x="connsiteX7835" y="connsiteY7835"/>
                </a:cxn>
                <a:cxn ang="0">
                  <a:pos x="connsiteX7836" y="connsiteY7836"/>
                </a:cxn>
                <a:cxn ang="0">
                  <a:pos x="connsiteX7837" y="connsiteY7837"/>
                </a:cxn>
                <a:cxn ang="0">
                  <a:pos x="connsiteX7838" y="connsiteY7838"/>
                </a:cxn>
                <a:cxn ang="0">
                  <a:pos x="connsiteX7839" y="connsiteY7839"/>
                </a:cxn>
                <a:cxn ang="0">
                  <a:pos x="connsiteX7840" y="connsiteY7840"/>
                </a:cxn>
                <a:cxn ang="0">
                  <a:pos x="connsiteX7841" y="connsiteY7841"/>
                </a:cxn>
                <a:cxn ang="0">
                  <a:pos x="connsiteX7842" y="connsiteY7842"/>
                </a:cxn>
                <a:cxn ang="0">
                  <a:pos x="connsiteX7843" y="connsiteY7843"/>
                </a:cxn>
                <a:cxn ang="0">
                  <a:pos x="connsiteX7844" y="connsiteY7844"/>
                </a:cxn>
                <a:cxn ang="0">
                  <a:pos x="connsiteX7845" y="connsiteY7845"/>
                </a:cxn>
                <a:cxn ang="0">
                  <a:pos x="connsiteX7846" y="connsiteY7846"/>
                </a:cxn>
                <a:cxn ang="0">
                  <a:pos x="connsiteX7847" y="connsiteY7847"/>
                </a:cxn>
                <a:cxn ang="0">
                  <a:pos x="connsiteX7848" y="connsiteY7848"/>
                </a:cxn>
                <a:cxn ang="0">
                  <a:pos x="connsiteX7849" y="connsiteY7849"/>
                </a:cxn>
                <a:cxn ang="0">
                  <a:pos x="connsiteX7850" y="connsiteY7850"/>
                </a:cxn>
                <a:cxn ang="0">
                  <a:pos x="connsiteX7851" y="connsiteY7851"/>
                </a:cxn>
                <a:cxn ang="0">
                  <a:pos x="connsiteX7852" y="connsiteY7852"/>
                </a:cxn>
                <a:cxn ang="0">
                  <a:pos x="connsiteX7853" y="connsiteY7853"/>
                </a:cxn>
                <a:cxn ang="0">
                  <a:pos x="connsiteX7854" y="connsiteY7854"/>
                </a:cxn>
                <a:cxn ang="0">
                  <a:pos x="connsiteX7855" y="connsiteY7855"/>
                </a:cxn>
                <a:cxn ang="0">
                  <a:pos x="connsiteX7856" y="connsiteY7856"/>
                </a:cxn>
                <a:cxn ang="0">
                  <a:pos x="connsiteX7857" y="connsiteY7857"/>
                </a:cxn>
                <a:cxn ang="0">
                  <a:pos x="connsiteX7858" y="connsiteY7858"/>
                </a:cxn>
                <a:cxn ang="0">
                  <a:pos x="connsiteX7859" y="connsiteY7859"/>
                </a:cxn>
                <a:cxn ang="0">
                  <a:pos x="connsiteX7860" y="connsiteY7860"/>
                </a:cxn>
                <a:cxn ang="0">
                  <a:pos x="connsiteX7861" y="connsiteY7861"/>
                </a:cxn>
                <a:cxn ang="0">
                  <a:pos x="connsiteX7862" y="connsiteY7862"/>
                </a:cxn>
                <a:cxn ang="0">
                  <a:pos x="connsiteX7863" y="connsiteY7863"/>
                </a:cxn>
                <a:cxn ang="0">
                  <a:pos x="connsiteX7864" y="connsiteY7864"/>
                </a:cxn>
                <a:cxn ang="0">
                  <a:pos x="connsiteX7865" y="connsiteY7865"/>
                </a:cxn>
                <a:cxn ang="0">
                  <a:pos x="connsiteX7866" y="connsiteY7866"/>
                </a:cxn>
                <a:cxn ang="0">
                  <a:pos x="connsiteX7867" y="connsiteY7867"/>
                </a:cxn>
                <a:cxn ang="0">
                  <a:pos x="connsiteX7868" y="connsiteY7868"/>
                </a:cxn>
                <a:cxn ang="0">
                  <a:pos x="connsiteX7869" y="connsiteY7869"/>
                </a:cxn>
                <a:cxn ang="0">
                  <a:pos x="connsiteX7870" y="connsiteY7870"/>
                </a:cxn>
                <a:cxn ang="0">
                  <a:pos x="connsiteX7871" y="connsiteY7871"/>
                </a:cxn>
                <a:cxn ang="0">
                  <a:pos x="connsiteX7872" y="connsiteY7872"/>
                </a:cxn>
                <a:cxn ang="0">
                  <a:pos x="connsiteX7873" y="connsiteY7873"/>
                </a:cxn>
                <a:cxn ang="0">
                  <a:pos x="connsiteX7874" y="connsiteY7874"/>
                </a:cxn>
                <a:cxn ang="0">
                  <a:pos x="connsiteX7875" y="connsiteY7875"/>
                </a:cxn>
                <a:cxn ang="0">
                  <a:pos x="connsiteX7876" y="connsiteY7876"/>
                </a:cxn>
                <a:cxn ang="0">
                  <a:pos x="connsiteX7877" y="connsiteY7877"/>
                </a:cxn>
                <a:cxn ang="0">
                  <a:pos x="connsiteX7878" y="connsiteY7878"/>
                </a:cxn>
                <a:cxn ang="0">
                  <a:pos x="connsiteX7879" y="connsiteY7879"/>
                </a:cxn>
                <a:cxn ang="0">
                  <a:pos x="connsiteX7880" y="connsiteY7880"/>
                </a:cxn>
                <a:cxn ang="0">
                  <a:pos x="connsiteX7881" y="connsiteY7881"/>
                </a:cxn>
                <a:cxn ang="0">
                  <a:pos x="connsiteX7882" y="connsiteY7882"/>
                </a:cxn>
                <a:cxn ang="0">
                  <a:pos x="connsiteX7883" y="connsiteY7883"/>
                </a:cxn>
                <a:cxn ang="0">
                  <a:pos x="connsiteX7884" y="connsiteY7884"/>
                </a:cxn>
                <a:cxn ang="0">
                  <a:pos x="connsiteX7885" y="connsiteY7885"/>
                </a:cxn>
                <a:cxn ang="0">
                  <a:pos x="connsiteX7886" y="connsiteY7886"/>
                </a:cxn>
                <a:cxn ang="0">
                  <a:pos x="connsiteX7887" y="connsiteY7887"/>
                </a:cxn>
                <a:cxn ang="0">
                  <a:pos x="connsiteX7888" y="connsiteY7888"/>
                </a:cxn>
                <a:cxn ang="0">
                  <a:pos x="connsiteX7889" y="connsiteY7889"/>
                </a:cxn>
                <a:cxn ang="0">
                  <a:pos x="connsiteX7890" y="connsiteY7890"/>
                </a:cxn>
                <a:cxn ang="0">
                  <a:pos x="connsiteX7891" y="connsiteY7891"/>
                </a:cxn>
                <a:cxn ang="0">
                  <a:pos x="connsiteX7892" y="connsiteY7892"/>
                </a:cxn>
                <a:cxn ang="0">
                  <a:pos x="connsiteX7893" y="connsiteY7893"/>
                </a:cxn>
                <a:cxn ang="0">
                  <a:pos x="connsiteX7894" y="connsiteY7894"/>
                </a:cxn>
                <a:cxn ang="0">
                  <a:pos x="connsiteX7895" y="connsiteY7895"/>
                </a:cxn>
                <a:cxn ang="0">
                  <a:pos x="connsiteX7896" y="connsiteY7896"/>
                </a:cxn>
                <a:cxn ang="0">
                  <a:pos x="connsiteX7897" y="connsiteY7897"/>
                </a:cxn>
                <a:cxn ang="0">
                  <a:pos x="connsiteX7898" y="connsiteY7898"/>
                </a:cxn>
                <a:cxn ang="0">
                  <a:pos x="connsiteX7899" y="connsiteY7899"/>
                </a:cxn>
                <a:cxn ang="0">
                  <a:pos x="connsiteX7900" y="connsiteY7900"/>
                </a:cxn>
                <a:cxn ang="0">
                  <a:pos x="connsiteX7901" y="connsiteY7901"/>
                </a:cxn>
                <a:cxn ang="0">
                  <a:pos x="connsiteX7902" y="connsiteY7902"/>
                </a:cxn>
                <a:cxn ang="0">
                  <a:pos x="connsiteX7903" y="connsiteY7903"/>
                </a:cxn>
                <a:cxn ang="0">
                  <a:pos x="connsiteX7904" y="connsiteY7904"/>
                </a:cxn>
                <a:cxn ang="0">
                  <a:pos x="connsiteX7905" y="connsiteY7905"/>
                </a:cxn>
                <a:cxn ang="0">
                  <a:pos x="connsiteX7906" y="connsiteY7906"/>
                </a:cxn>
                <a:cxn ang="0">
                  <a:pos x="connsiteX7907" y="connsiteY7907"/>
                </a:cxn>
                <a:cxn ang="0">
                  <a:pos x="connsiteX7908" y="connsiteY7908"/>
                </a:cxn>
                <a:cxn ang="0">
                  <a:pos x="connsiteX7909" y="connsiteY7909"/>
                </a:cxn>
                <a:cxn ang="0">
                  <a:pos x="connsiteX7910" y="connsiteY7910"/>
                </a:cxn>
                <a:cxn ang="0">
                  <a:pos x="connsiteX7911" y="connsiteY7911"/>
                </a:cxn>
                <a:cxn ang="0">
                  <a:pos x="connsiteX7912" y="connsiteY7912"/>
                </a:cxn>
                <a:cxn ang="0">
                  <a:pos x="connsiteX7913" y="connsiteY7913"/>
                </a:cxn>
                <a:cxn ang="0">
                  <a:pos x="connsiteX7914" y="connsiteY7914"/>
                </a:cxn>
                <a:cxn ang="0">
                  <a:pos x="connsiteX7915" y="connsiteY7915"/>
                </a:cxn>
                <a:cxn ang="0">
                  <a:pos x="connsiteX7916" y="connsiteY7916"/>
                </a:cxn>
                <a:cxn ang="0">
                  <a:pos x="connsiteX7917" y="connsiteY7917"/>
                </a:cxn>
                <a:cxn ang="0">
                  <a:pos x="connsiteX7918" y="connsiteY7918"/>
                </a:cxn>
                <a:cxn ang="0">
                  <a:pos x="connsiteX7919" y="connsiteY7919"/>
                </a:cxn>
                <a:cxn ang="0">
                  <a:pos x="connsiteX7920" y="connsiteY7920"/>
                </a:cxn>
                <a:cxn ang="0">
                  <a:pos x="connsiteX7921" y="connsiteY7921"/>
                </a:cxn>
                <a:cxn ang="0">
                  <a:pos x="connsiteX7922" y="connsiteY7922"/>
                </a:cxn>
                <a:cxn ang="0">
                  <a:pos x="connsiteX7923" y="connsiteY7923"/>
                </a:cxn>
                <a:cxn ang="0">
                  <a:pos x="connsiteX7924" y="connsiteY7924"/>
                </a:cxn>
                <a:cxn ang="0">
                  <a:pos x="connsiteX7925" y="connsiteY7925"/>
                </a:cxn>
                <a:cxn ang="0">
                  <a:pos x="connsiteX7926" y="connsiteY7926"/>
                </a:cxn>
                <a:cxn ang="0">
                  <a:pos x="connsiteX7927" y="connsiteY7927"/>
                </a:cxn>
                <a:cxn ang="0">
                  <a:pos x="connsiteX7928" y="connsiteY7928"/>
                </a:cxn>
                <a:cxn ang="0">
                  <a:pos x="connsiteX7929" y="connsiteY7929"/>
                </a:cxn>
                <a:cxn ang="0">
                  <a:pos x="connsiteX7930" y="connsiteY7930"/>
                </a:cxn>
                <a:cxn ang="0">
                  <a:pos x="connsiteX7931" y="connsiteY7931"/>
                </a:cxn>
                <a:cxn ang="0">
                  <a:pos x="connsiteX7932" y="connsiteY7932"/>
                </a:cxn>
                <a:cxn ang="0">
                  <a:pos x="connsiteX7933" y="connsiteY7933"/>
                </a:cxn>
                <a:cxn ang="0">
                  <a:pos x="connsiteX7934" y="connsiteY7934"/>
                </a:cxn>
                <a:cxn ang="0">
                  <a:pos x="connsiteX7935" y="connsiteY7935"/>
                </a:cxn>
                <a:cxn ang="0">
                  <a:pos x="connsiteX7936" y="connsiteY7936"/>
                </a:cxn>
                <a:cxn ang="0">
                  <a:pos x="connsiteX7937" y="connsiteY7937"/>
                </a:cxn>
                <a:cxn ang="0">
                  <a:pos x="connsiteX7938" y="connsiteY7938"/>
                </a:cxn>
                <a:cxn ang="0">
                  <a:pos x="connsiteX7939" y="connsiteY7939"/>
                </a:cxn>
                <a:cxn ang="0">
                  <a:pos x="connsiteX7940" y="connsiteY7940"/>
                </a:cxn>
                <a:cxn ang="0">
                  <a:pos x="connsiteX7941" y="connsiteY7941"/>
                </a:cxn>
                <a:cxn ang="0">
                  <a:pos x="connsiteX7942" y="connsiteY7942"/>
                </a:cxn>
                <a:cxn ang="0">
                  <a:pos x="connsiteX7943" y="connsiteY7943"/>
                </a:cxn>
                <a:cxn ang="0">
                  <a:pos x="connsiteX7944" y="connsiteY7944"/>
                </a:cxn>
                <a:cxn ang="0">
                  <a:pos x="connsiteX7945" y="connsiteY7945"/>
                </a:cxn>
                <a:cxn ang="0">
                  <a:pos x="connsiteX7946" y="connsiteY7946"/>
                </a:cxn>
                <a:cxn ang="0">
                  <a:pos x="connsiteX7947" y="connsiteY7947"/>
                </a:cxn>
                <a:cxn ang="0">
                  <a:pos x="connsiteX7948" y="connsiteY7948"/>
                </a:cxn>
                <a:cxn ang="0">
                  <a:pos x="connsiteX7949" y="connsiteY7949"/>
                </a:cxn>
                <a:cxn ang="0">
                  <a:pos x="connsiteX7950" y="connsiteY7950"/>
                </a:cxn>
                <a:cxn ang="0">
                  <a:pos x="connsiteX7951" y="connsiteY7951"/>
                </a:cxn>
                <a:cxn ang="0">
                  <a:pos x="connsiteX7952" y="connsiteY7952"/>
                </a:cxn>
                <a:cxn ang="0">
                  <a:pos x="connsiteX7953" y="connsiteY7953"/>
                </a:cxn>
                <a:cxn ang="0">
                  <a:pos x="connsiteX7954" y="connsiteY7954"/>
                </a:cxn>
                <a:cxn ang="0">
                  <a:pos x="connsiteX7955" y="connsiteY7955"/>
                </a:cxn>
                <a:cxn ang="0">
                  <a:pos x="connsiteX7956" y="connsiteY7956"/>
                </a:cxn>
                <a:cxn ang="0">
                  <a:pos x="connsiteX7957" y="connsiteY7957"/>
                </a:cxn>
                <a:cxn ang="0">
                  <a:pos x="connsiteX7958" y="connsiteY7958"/>
                </a:cxn>
                <a:cxn ang="0">
                  <a:pos x="connsiteX7959" y="connsiteY7959"/>
                </a:cxn>
                <a:cxn ang="0">
                  <a:pos x="connsiteX7960" y="connsiteY7960"/>
                </a:cxn>
                <a:cxn ang="0">
                  <a:pos x="connsiteX7961" y="connsiteY7961"/>
                </a:cxn>
                <a:cxn ang="0">
                  <a:pos x="connsiteX7962" y="connsiteY7962"/>
                </a:cxn>
                <a:cxn ang="0">
                  <a:pos x="connsiteX7963" y="connsiteY7963"/>
                </a:cxn>
                <a:cxn ang="0">
                  <a:pos x="connsiteX7964" y="connsiteY7964"/>
                </a:cxn>
                <a:cxn ang="0">
                  <a:pos x="connsiteX7965" y="connsiteY7965"/>
                </a:cxn>
                <a:cxn ang="0">
                  <a:pos x="connsiteX7966" y="connsiteY7966"/>
                </a:cxn>
                <a:cxn ang="0">
                  <a:pos x="connsiteX7967" y="connsiteY7967"/>
                </a:cxn>
                <a:cxn ang="0">
                  <a:pos x="connsiteX7968" y="connsiteY7968"/>
                </a:cxn>
                <a:cxn ang="0">
                  <a:pos x="connsiteX7969" y="connsiteY7969"/>
                </a:cxn>
                <a:cxn ang="0">
                  <a:pos x="connsiteX7970" y="connsiteY7970"/>
                </a:cxn>
                <a:cxn ang="0">
                  <a:pos x="connsiteX7971" y="connsiteY7971"/>
                </a:cxn>
                <a:cxn ang="0">
                  <a:pos x="connsiteX7972" y="connsiteY7972"/>
                </a:cxn>
                <a:cxn ang="0">
                  <a:pos x="connsiteX7973" y="connsiteY7973"/>
                </a:cxn>
                <a:cxn ang="0">
                  <a:pos x="connsiteX7974" y="connsiteY7974"/>
                </a:cxn>
                <a:cxn ang="0">
                  <a:pos x="connsiteX7975" y="connsiteY7975"/>
                </a:cxn>
                <a:cxn ang="0">
                  <a:pos x="connsiteX7976" y="connsiteY7976"/>
                </a:cxn>
                <a:cxn ang="0">
                  <a:pos x="connsiteX7977" y="connsiteY7977"/>
                </a:cxn>
                <a:cxn ang="0">
                  <a:pos x="connsiteX7978" y="connsiteY7978"/>
                </a:cxn>
                <a:cxn ang="0">
                  <a:pos x="connsiteX7979" y="connsiteY7979"/>
                </a:cxn>
                <a:cxn ang="0">
                  <a:pos x="connsiteX7980" y="connsiteY7980"/>
                </a:cxn>
                <a:cxn ang="0">
                  <a:pos x="connsiteX7981" y="connsiteY7981"/>
                </a:cxn>
                <a:cxn ang="0">
                  <a:pos x="connsiteX7982" y="connsiteY7982"/>
                </a:cxn>
                <a:cxn ang="0">
                  <a:pos x="connsiteX7983" y="connsiteY7983"/>
                </a:cxn>
                <a:cxn ang="0">
                  <a:pos x="connsiteX7984" y="connsiteY7984"/>
                </a:cxn>
                <a:cxn ang="0">
                  <a:pos x="connsiteX7985" y="connsiteY7985"/>
                </a:cxn>
                <a:cxn ang="0">
                  <a:pos x="connsiteX7986" y="connsiteY7986"/>
                </a:cxn>
                <a:cxn ang="0">
                  <a:pos x="connsiteX7987" y="connsiteY7987"/>
                </a:cxn>
                <a:cxn ang="0">
                  <a:pos x="connsiteX7988" y="connsiteY7988"/>
                </a:cxn>
                <a:cxn ang="0">
                  <a:pos x="connsiteX7989" y="connsiteY7989"/>
                </a:cxn>
                <a:cxn ang="0">
                  <a:pos x="connsiteX7990" y="connsiteY7990"/>
                </a:cxn>
                <a:cxn ang="0">
                  <a:pos x="connsiteX7991" y="connsiteY7991"/>
                </a:cxn>
                <a:cxn ang="0">
                  <a:pos x="connsiteX7992" y="connsiteY7992"/>
                </a:cxn>
                <a:cxn ang="0">
                  <a:pos x="connsiteX7993" y="connsiteY7993"/>
                </a:cxn>
                <a:cxn ang="0">
                  <a:pos x="connsiteX7994" y="connsiteY7994"/>
                </a:cxn>
                <a:cxn ang="0">
                  <a:pos x="connsiteX7995" y="connsiteY7995"/>
                </a:cxn>
                <a:cxn ang="0">
                  <a:pos x="connsiteX7996" y="connsiteY7996"/>
                </a:cxn>
                <a:cxn ang="0">
                  <a:pos x="connsiteX7997" y="connsiteY7997"/>
                </a:cxn>
                <a:cxn ang="0">
                  <a:pos x="connsiteX7998" y="connsiteY7998"/>
                </a:cxn>
                <a:cxn ang="0">
                  <a:pos x="connsiteX7999" y="connsiteY7999"/>
                </a:cxn>
                <a:cxn ang="0">
                  <a:pos x="connsiteX8000" y="connsiteY8000"/>
                </a:cxn>
                <a:cxn ang="0">
                  <a:pos x="connsiteX8001" y="connsiteY8001"/>
                </a:cxn>
                <a:cxn ang="0">
                  <a:pos x="connsiteX8002" y="connsiteY8002"/>
                </a:cxn>
                <a:cxn ang="0">
                  <a:pos x="connsiteX8003" y="connsiteY8003"/>
                </a:cxn>
                <a:cxn ang="0">
                  <a:pos x="connsiteX8004" y="connsiteY8004"/>
                </a:cxn>
                <a:cxn ang="0">
                  <a:pos x="connsiteX8005" y="connsiteY8005"/>
                </a:cxn>
                <a:cxn ang="0">
                  <a:pos x="connsiteX8006" y="connsiteY8006"/>
                </a:cxn>
                <a:cxn ang="0">
                  <a:pos x="connsiteX8007" y="connsiteY8007"/>
                </a:cxn>
                <a:cxn ang="0">
                  <a:pos x="connsiteX8008" y="connsiteY8008"/>
                </a:cxn>
                <a:cxn ang="0">
                  <a:pos x="connsiteX8009" y="connsiteY8009"/>
                </a:cxn>
                <a:cxn ang="0">
                  <a:pos x="connsiteX8010" y="connsiteY8010"/>
                </a:cxn>
                <a:cxn ang="0">
                  <a:pos x="connsiteX8011" y="connsiteY8011"/>
                </a:cxn>
                <a:cxn ang="0">
                  <a:pos x="connsiteX8012" y="connsiteY8012"/>
                </a:cxn>
                <a:cxn ang="0">
                  <a:pos x="connsiteX8013" y="connsiteY8013"/>
                </a:cxn>
                <a:cxn ang="0">
                  <a:pos x="connsiteX8014" y="connsiteY8014"/>
                </a:cxn>
                <a:cxn ang="0">
                  <a:pos x="connsiteX8015" y="connsiteY8015"/>
                </a:cxn>
                <a:cxn ang="0">
                  <a:pos x="connsiteX8016" y="connsiteY8016"/>
                </a:cxn>
                <a:cxn ang="0">
                  <a:pos x="connsiteX8017" y="connsiteY8017"/>
                </a:cxn>
                <a:cxn ang="0">
                  <a:pos x="connsiteX8018" y="connsiteY8018"/>
                </a:cxn>
                <a:cxn ang="0">
                  <a:pos x="connsiteX8019" y="connsiteY8019"/>
                </a:cxn>
                <a:cxn ang="0">
                  <a:pos x="connsiteX8020" y="connsiteY8020"/>
                </a:cxn>
                <a:cxn ang="0">
                  <a:pos x="connsiteX8021" y="connsiteY8021"/>
                </a:cxn>
                <a:cxn ang="0">
                  <a:pos x="connsiteX8022" y="connsiteY8022"/>
                </a:cxn>
                <a:cxn ang="0">
                  <a:pos x="connsiteX8023" y="connsiteY8023"/>
                </a:cxn>
                <a:cxn ang="0">
                  <a:pos x="connsiteX8024" y="connsiteY8024"/>
                </a:cxn>
                <a:cxn ang="0">
                  <a:pos x="connsiteX8025" y="connsiteY8025"/>
                </a:cxn>
                <a:cxn ang="0">
                  <a:pos x="connsiteX8026" y="connsiteY8026"/>
                </a:cxn>
                <a:cxn ang="0">
                  <a:pos x="connsiteX8027" y="connsiteY8027"/>
                </a:cxn>
                <a:cxn ang="0">
                  <a:pos x="connsiteX8028" y="connsiteY8028"/>
                </a:cxn>
                <a:cxn ang="0">
                  <a:pos x="connsiteX8029" y="connsiteY8029"/>
                </a:cxn>
                <a:cxn ang="0">
                  <a:pos x="connsiteX8030" y="connsiteY8030"/>
                </a:cxn>
                <a:cxn ang="0">
                  <a:pos x="connsiteX8031" y="connsiteY8031"/>
                </a:cxn>
                <a:cxn ang="0">
                  <a:pos x="connsiteX8032" y="connsiteY8032"/>
                </a:cxn>
                <a:cxn ang="0">
                  <a:pos x="connsiteX8033" y="connsiteY8033"/>
                </a:cxn>
                <a:cxn ang="0">
                  <a:pos x="connsiteX8034" y="connsiteY8034"/>
                </a:cxn>
                <a:cxn ang="0">
                  <a:pos x="connsiteX8035" y="connsiteY8035"/>
                </a:cxn>
                <a:cxn ang="0">
                  <a:pos x="connsiteX8036" y="connsiteY8036"/>
                </a:cxn>
                <a:cxn ang="0">
                  <a:pos x="connsiteX8037" y="connsiteY8037"/>
                </a:cxn>
                <a:cxn ang="0">
                  <a:pos x="connsiteX8038" y="connsiteY8038"/>
                </a:cxn>
                <a:cxn ang="0">
                  <a:pos x="connsiteX8039" y="connsiteY8039"/>
                </a:cxn>
                <a:cxn ang="0">
                  <a:pos x="connsiteX8040" y="connsiteY8040"/>
                </a:cxn>
                <a:cxn ang="0">
                  <a:pos x="connsiteX8041" y="connsiteY8041"/>
                </a:cxn>
                <a:cxn ang="0">
                  <a:pos x="connsiteX8042" y="connsiteY8042"/>
                </a:cxn>
                <a:cxn ang="0">
                  <a:pos x="connsiteX8043" y="connsiteY8043"/>
                </a:cxn>
                <a:cxn ang="0">
                  <a:pos x="connsiteX8044" y="connsiteY8044"/>
                </a:cxn>
                <a:cxn ang="0">
                  <a:pos x="connsiteX8045" y="connsiteY8045"/>
                </a:cxn>
                <a:cxn ang="0">
                  <a:pos x="connsiteX8046" y="connsiteY8046"/>
                </a:cxn>
                <a:cxn ang="0">
                  <a:pos x="connsiteX8047" y="connsiteY8047"/>
                </a:cxn>
                <a:cxn ang="0">
                  <a:pos x="connsiteX8048" y="connsiteY8048"/>
                </a:cxn>
                <a:cxn ang="0">
                  <a:pos x="connsiteX8049" y="connsiteY8049"/>
                </a:cxn>
                <a:cxn ang="0">
                  <a:pos x="connsiteX8050" y="connsiteY8050"/>
                </a:cxn>
                <a:cxn ang="0">
                  <a:pos x="connsiteX8051" y="connsiteY8051"/>
                </a:cxn>
                <a:cxn ang="0">
                  <a:pos x="connsiteX8052" y="connsiteY8052"/>
                </a:cxn>
                <a:cxn ang="0">
                  <a:pos x="connsiteX8053" y="connsiteY8053"/>
                </a:cxn>
                <a:cxn ang="0">
                  <a:pos x="connsiteX8054" y="connsiteY8054"/>
                </a:cxn>
                <a:cxn ang="0">
                  <a:pos x="connsiteX8055" y="connsiteY8055"/>
                </a:cxn>
                <a:cxn ang="0">
                  <a:pos x="connsiteX8056" y="connsiteY8056"/>
                </a:cxn>
                <a:cxn ang="0">
                  <a:pos x="connsiteX8057" y="connsiteY8057"/>
                </a:cxn>
                <a:cxn ang="0">
                  <a:pos x="connsiteX8058" y="connsiteY8058"/>
                </a:cxn>
                <a:cxn ang="0">
                  <a:pos x="connsiteX8059" y="connsiteY8059"/>
                </a:cxn>
                <a:cxn ang="0">
                  <a:pos x="connsiteX8060" y="connsiteY8060"/>
                </a:cxn>
                <a:cxn ang="0">
                  <a:pos x="connsiteX8061" y="connsiteY8061"/>
                </a:cxn>
                <a:cxn ang="0">
                  <a:pos x="connsiteX8062" y="connsiteY8062"/>
                </a:cxn>
                <a:cxn ang="0">
                  <a:pos x="connsiteX8063" y="connsiteY8063"/>
                </a:cxn>
                <a:cxn ang="0">
                  <a:pos x="connsiteX8064" y="connsiteY8064"/>
                </a:cxn>
                <a:cxn ang="0">
                  <a:pos x="connsiteX8065" y="connsiteY8065"/>
                </a:cxn>
                <a:cxn ang="0">
                  <a:pos x="connsiteX8066" y="connsiteY8066"/>
                </a:cxn>
                <a:cxn ang="0">
                  <a:pos x="connsiteX8067" y="connsiteY8067"/>
                </a:cxn>
                <a:cxn ang="0">
                  <a:pos x="connsiteX8068" y="connsiteY8068"/>
                </a:cxn>
                <a:cxn ang="0">
                  <a:pos x="connsiteX8069" y="connsiteY8069"/>
                </a:cxn>
                <a:cxn ang="0">
                  <a:pos x="connsiteX8070" y="connsiteY8070"/>
                </a:cxn>
                <a:cxn ang="0">
                  <a:pos x="connsiteX8071" y="connsiteY8071"/>
                </a:cxn>
                <a:cxn ang="0">
                  <a:pos x="connsiteX8072" y="connsiteY8072"/>
                </a:cxn>
                <a:cxn ang="0">
                  <a:pos x="connsiteX8073" y="connsiteY8073"/>
                </a:cxn>
                <a:cxn ang="0">
                  <a:pos x="connsiteX8074" y="connsiteY8074"/>
                </a:cxn>
                <a:cxn ang="0">
                  <a:pos x="connsiteX8075" y="connsiteY8075"/>
                </a:cxn>
                <a:cxn ang="0">
                  <a:pos x="connsiteX8076" y="connsiteY8076"/>
                </a:cxn>
                <a:cxn ang="0">
                  <a:pos x="connsiteX8077" y="connsiteY8077"/>
                </a:cxn>
                <a:cxn ang="0">
                  <a:pos x="connsiteX8078" y="connsiteY8078"/>
                </a:cxn>
                <a:cxn ang="0">
                  <a:pos x="connsiteX8079" y="connsiteY8079"/>
                </a:cxn>
                <a:cxn ang="0">
                  <a:pos x="connsiteX8080" y="connsiteY8080"/>
                </a:cxn>
                <a:cxn ang="0">
                  <a:pos x="connsiteX8081" y="connsiteY8081"/>
                </a:cxn>
                <a:cxn ang="0">
                  <a:pos x="connsiteX8082" y="connsiteY8082"/>
                </a:cxn>
                <a:cxn ang="0">
                  <a:pos x="connsiteX8083" y="connsiteY8083"/>
                </a:cxn>
                <a:cxn ang="0">
                  <a:pos x="connsiteX8084" y="connsiteY8084"/>
                </a:cxn>
                <a:cxn ang="0">
                  <a:pos x="connsiteX8085" y="connsiteY8085"/>
                </a:cxn>
                <a:cxn ang="0">
                  <a:pos x="connsiteX8086" y="connsiteY8086"/>
                </a:cxn>
                <a:cxn ang="0">
                  <a:pos x="connsiteX8087" y="connsiteY8087"/>
                </a:cxn>
                <a:cxn ang="0">
                  <a:pos x="connsiteX8088" y="connsiteY8088"/>
                </a:cxn>
                <a:cxn ang="0">
                  <a:pos x="connsiteX8089" y="connsiteY8089"/>
                </a:cxn>
                <a:cxn ang="0">
                  <a:pos x="connsiteX8090" y="connsiteY8090"/>
                </a:cxn>
                <a:cxn ang="0">
                  <a:pos x="connsiteX8091" y="connsiteY8091"/>
                </a:cxn>
                <a:cxn ang="0">
                  <a:pos x="connsiteX8092" y="connsiteY8092"/>
                </a:cxn>
                <a:cxn ang="0">
                  <a:pos x="connsiteX8093" y="connsiteY8093"/>
                </a:cxn>
                <a:cxn ang="0">
                  <a:pos x="connsiteX8094" y="connsiteY8094"/>
                </a:cxn>
                <a:cxn ang="0">
                  <a:pos x="connsiteX8095" y="connsiteY8095"/>
                </a:cxn>
                <a:cxn ang="0">
                  <a:pos x="connsiteX8096" y="connsiteY8096"/>
                </a:cxn>
                <a:cxn ang="0">
                  <a:pos x="connsiteX8097" y="connsiteY8097"/>
                </a:cxn>
                <a:cxn ang="0">
                  <a:pos x="connsiteX8098" y="connsiteY8098"/>
                </a:cxn>
                <a:cxn ang="0">
                  <a:pos x="connsiteX8099" y="connsiteY8099"/>
                </a:cxn>
                <a:cxn ang="0">
                  <a:pos x="connsiteX8100" y="connsiteY8100"/>
                </a:cxn>
                <a:cxn ang="0">
                  <a:pos x="connsiteX8101" y="connsiteY8101"/>
                </a:cxn>
                <a:cxn ang="0">
                  <a:pos x="connsiteX8102" y="connsiteY8102"/>
                </a:cxn>
                <a:cxn ang="0">
                  <a:pos x="connsiteX8103" y="connsiteY8103"/>
                </a:cxn>
                <a:cxn ang="0">
                  <a:pos x="connsiteX8104" y="connsiteY8104"/>
                </a:cxn>
                <a:cxn ang="0">
                  <a:pos x="connsiteX8105" y="connsiteY8105"/>
                </a:cxn>
                <a:cxn ang="0">
                  <a:pos x="connsiteX8106" y="connsiteY8106"/>
                </a:cxn>
                <a:cxn ang="0">
                  <a:pos x="connsiteX8107" y="connsiteY8107"/>
                </a:cxn>
                <a:cxn ang="0">
                  <a:pos x="connsiteX8108" y="connsiteY8108"/>
                </a:cxn>
                <a:cxn ang="0">
                  <a:pos x="connsiteX8109" y="connsiteY8109"/>
                </a:cxn>
                <a:cxn ang="0">
                  <a:pos x="connsiteX8110" y="connsiteY8110"/>
                </a:cxn>
                <a:cxn ang="0">
                  <a:pos x="connsiteX8111" y="connsiteY8111"/>
                </a:cxn>
                <a:cxn ang="0">
                  <a:pos x="connsiteX8112" y="connsiteY8112"/>
                </a:cxn>
                <a:cxn ang="0">
                  <a:pos x="connsiteX8113" y="connsiteY8113"/>
                </a:cxn>
                <a:cxn ang="0">
                  <a:pos x="connsiteX8114" y="connsiteY8114"/>
                </a:cxn>
                <a:cxn ang="0">
                  <a:pos x="connsiteX8115" y="connsiteY8115"/>
                </a:cxn>
                <a:cxn ang="0">
                  <a:pos x="connsiteX8116" y="connsiteY8116"/>
                </a:cxn>
                <a:cxn ang="0">
                  <a:pos x="connsiteX8117" y="connsiteY8117"/>
                </a:cxn>
                <a:cxn ang="0">
                  <a:pos x="connsiteX8118" y="connsiteY8118"/>
                </a:cxn>
                <a:cxn ang="0">
                  <a:pos x="connsiteX8119" y="connsiteY8119"/>
                </a:cxn>
                <a:cxn ang="0">
                  <a:pos x="connsiteX8120" y="connsiteY8120"/>
                </a:cxn>
                <a:cxn ang="0">
                  <a:pos x="connsiteX8121" y="connsiteY8121"/>
                </a:cxn>
                <a:cxn ang="0">
                  <a:pos x="connsiteX8122" y="connsiteY8122"/>
                </a:cxn>
                <a:cxn ang="0">
                  <a:pos x="connsiteX8123" y="connsiteY8123"/>
                </a:cxn>
                <a:cxn ang="0">
                  <a:pos x="connsiteX8124" y="connsiteY8124"/>
                </a:cxn>
                <a:cxn ang="0">
                  <a:pos x="connsiteX8125" y="connsiteY8125"/>
                </a:cxn>
                <a:cxn ang="0">
                  <a:pos x="connsiteX8126" y="connsiteY8126"/>
                </a:cxn>
                <a:cxn ang="0">
                  <a:pos x="connsiteX8127" y="connsiteY8127"/>
                </a:cxn>
                <a:cxn ang="0">
                  <a:pos x="connsiteX8128" y="connsiteY8128"/>
                </a:cxn>
                <a:cxn ang="0">
                  <a:pos x="connsiteX8129" y="connsiteY8129"/>
                </a:cxn>
                <a:cxn ang="0">
                  <a:pos x="connsiteX8130" y="connsiteY8130"/>
                </a:cxn>
                <a:cxn ang="0">
                  <a:pos x="connsiteX8131" y="connsiteY8131"/>
                </a:cxn>
                <a:cxn ang="0">
                  <a:pos x="connsiteX8132" y="connsiteY8132"/>
                </a:cxn>
                <a:cxn ang="0">
                  <a:pos x="connsiteX8133" y="connsiteY8133"/>
                </a:cxn>
                <a:cxn ang="0">
                  <a:pos x="connsiteX8134" y="connsiteY8134"/>
                </a:cxn>
                <a:cxn ang="0">
                  <a:pos x="connsiteX8135" y="connsiteY8135"/>
                </a:cxn>
                <a:cxn ang="0">
                  <a:pos x="connsiteX8136" y="connsiteY8136"/>
                </a:cxn>
                <a:cxn ang="0">
                  <a:pos x="connsiteX8137" y="connsiteY8137"/>
                </a:cxn>
                <a:cxn ang="0">
                  <a:pos x="connsiteX8138" y="connsiteY8138"/>
                </a:cxn>
                <a:cxn ang="0">
                  <a:pos x="connsiteX8139" y="connsiteY8139"/>
                </a:cxn>
                <a:cxn ang="0">
                  <a:pos x="connsiteX8140" y="connsiteY8140"/>
                </a:cxn>
                <a:cxn ang="0">
                  <a:pos x="connsiteX8141" y="connsiteY8141"/>
                </a:cxn>
                <a:cxn ang="0">
                  <a:pos x="connsiteX8142" y="connsiteY8142"/>
                </a:cxn>
                <a:cxn ang="0">
                  <a:pos x="connsiteX8143" y="connsiteY8143"/>
                </a:cxn>
                <a:cxn ang="0">
                  <a:pos x="connsiteX8144" y="connsiteY8144"/>
                </a:cxn>
                <a:cxn ang="0">
                  <a:pos x="connsiteX8145" y="connsiteY8145"/>
                </a:cxn>
                <a:cxn ang="0">
                  <a:pos x="connsiteX8146" y="connsiteY8146"/>
                </a:cxn>
                <a:cxn ang="0">
                  <a:pos x="connsiteX8147" y="connsiteY8147"/>
                </a:cxn>
                <a:cxn ang="0">
                  <a:pos x="connsiteX8148" y="connsiteY8148"/>
                </a:cxn>
                <a:cxn ang="0">
                  <a:pos x="connsiteX8149" y="connsiteY8149"/>
                </a:cxn>
                <a:cxn ang="0">
                  <a:pos x="connsiteX8150" y="connsiteY8150"/>
                </a:cxn>
                <a:cxn ang="0">
                  <a:pos x="connsiteX8151" y="connsiteY8151"/>
                </a:cxn>
                <a:cxn ang="0">
                  <a:pos x="connsiteX8152" y="connsiteY8152"/>
                </a:cxn>
                <a:cxn ang="0">
                  <a:pos x="connsiteX8153" y="connsiteY8153"/>
                </a:cxn>
                <a:cxn ang="0">
                  <a:pos x="connsiteX8154" y="connsiteY8154"/>
                </a:cxn>
                <a:cxn ang="0">
                  <a:pos x="connsiteX8155" y="connsiteY8155"/>
                </a:cxn>
                <a:cxn ang="0">
                  <a:pos x="connsiteX8156" y="connsiteY8156"/>
                </a:cxn>
                <a:cxn ang="0">
                  <a:pos x="connsiteX8157" y="connsiteY8157"/>
                </a:cxn>
                <a:cxn ang="0">
                  <a:pos x="connsiteX8158" y="connsiteY8158"/>
                </a:cxn>
                <a:cxn ang="0">
                  <a:pos x="connsiteX8159" y="connsiteY8159"/>
                </a:cxn>
                <a:cxn ang="0">
                  <a:pos x="connsiteX8160" y="connsiteY8160"/>
                </a:cxn>
                <a:cxn ang="0">
                  <a:pos x="connsiteX8161" y="connsiteY8161"/>
                </a:cxn>
                <a:cxn ang="0">
                  <a:pos x="connsiteX8162" y="connsiteY8162"/>
                </a:cxn>
                <a:cxn ang="0">
                  <a:pos x="connsiteX8163" y="connsiteY8163"/>
                </a:cxn>
                <a:cxn ang="0">
                  <a:pos x="connsiteX8164" y="connsiteY8164"/>
                </a:cxn>
                <a:cxn ang="0">
                  <a:pos x="connsiteX8165" y="connsiteY8165"/>
                </a:cxn>
                <a:cxn ang="0">
                  <a:pos x="connsiteX8166" y="connsiteY8166"/>
                </a:cxn>
                <a:cxn ang="0">
                  <a:pos x="connsiteX8167" y="connsiteY8167"/>
                </a:cxn>
                <a:cxn ang="0">
                  <a:pos x="connsiteX8168" y="connsiteY8168"/>
                </a:cxn>
                <a:cxn ang="0">
                  <a:pos x="connsiteX8169" y="connsiteY8169"/>
                </a:cxn>
                <a:cxn ang="0">
                  <a:pos x="connsiteX8170" y="connsiteY8170"/>
                </a:cxn>
                <a:cxn ang="0">
                  <a:pos x="connsiteX8171" y="connsiteY8171"/>
                </a:cxn>
                <a:cxn ang="0">
                  <a:pos x="connsiteX8172" y="connsiteY8172"/>
                </a:cxn>
                <a:cxn ang="0">
                  <a:pos x="connsiteX8173" y="connsiteY8173"/>
                </a:cxn>
                <a:cxn ang="0">
                  <a:pos x="connsiteX8174" y="connsiteY8174"/>
                </a:cxn>
                <a:cxn ang="0">
                  <a:pos x="connsiteX8175" y="connsiteY8175"/>
                </a:cxn>
                <a:cxn ang="0">
                  <a:pos x="connsiteX8176" y="connsiteY8176"/>
                </a:cxn>
                <a:cxn ang="0">
                  <a:pos x="connsiteX8177" y="connsiteY8177"/>
                </a:cxn>
                <a:cxn ang="0">
                  <a:pos x="connsiteX8178" y="connsiteY8178"/>
                </a:cxn>
                <a:cxn ang="0">
                  <a:pos x="connsiteX8179" y="connsiteY8179"/>
                </a:cxn>
                <a:cxn ang="0">
                  <a:pos x="connsiteX8180" y="connsiteY8180"/>
                </a:cxn>
                <a:cxn ang="0">
                  <a:pos x="connsiteX8181" y="connsiteY8181"/>
                </a:cxn>
                <a:cxn ang="0">
                  <a:pos x="connsiteX8182" y="connsiteY8182"/>
                </a:cxn>
                <a:cxn ang="0">
                  <a:pos x="connsiteX8183" y="connsiteY8183"/>
                </a:cxn>
                <a:cxn ang="0">
                  <a:pos x="connsiteX8184" y="connsiteY8184"/>
                </a:cxn>
                <a:cxn ang="0">
                  <a:pos x="connsiteX8185" y="connsiteY8185"/>
                </a:cxn>
                <a:cxn ang="0">
                  <a:pos x="connsiteX8186" y="connsiteY8186"/>
                </a:cxn>
                <a:cxn ang="0">
                  <a:pos x="connsiteX8187" y="connsiteY8187"/>
                </a:cxn>
                <a:cxn ang="0">
                  <a:pos x="connsiteX8188" y="connsiteY8188"/>
                </a:cxn>
                <a:cxn ang="0">
                  <a:pos x="connsiteX8189" y="connsiteY8189"/>
                </a:cxn>
                <a:cxn ang="0">
                  <a:pos x="connsiteX8190" y="connsiteY8190"/>
                </a:cxn>
                <a:cxn ang="0">
                  <a:pos x="connsiteX8191" y="connsiteY8191"/>
                </a:cxn>
                <a:cxn ang="0">
                  <a:pos x="connsiteX8192" y="connsiteY8192"/>
                </a:cxn>
                <a:cxn ang="0">
                  <a:pos x="connsiteX8193" y="connsiteY8193"/>
                </a:cxn>
                <a:cxn ang="0">
                  <a:pos x="connsiteX8194" y="connsiteY8194"/>
                </a:cxn>
                <a:cxn ang="0">
                  <a:pos x="connsiteX8195" y="connsiteY8195"/>
                </a:cxn>
                <a:cxn ang="0">
                  <a:pos x="connsiteX8196" y="connsiteY8196"/>
                </a:cxn>
                <a:cxn ang="0">
                  <a:pos x="connsiteX8197" y="connsiteY8197"/>
                </a:cxn>
                <a:cxn ang="0">
                  <a:pos x="connsiteX8198" y="connsiteY8198"/>
                </a:cxn>
                <a:cxn ang="0">
                  <a:pos x="connsiteX8199" y="connsiteY8199"/>
                </a:cxn>
                <a:cxn ang="0">
                  <a:pos x="connsiteX8200" y="connsiteY8200"/>
                </a:cxn>
                <a:cxn ang="0">
                  <a:pos x="connsiteX8201" y="connsiteY8201"/>
                </a:cxn>
                <a:cxn ang="0">
                  <a:pos x="connsiteX8202" y="connsiteY8202"/>
                </a:cxn>
                <a:cxn ang="0">
                  <a:pos x="connsiteX8203" y="connsiteY8203"/>
                </a:cxn>
                <a:cxn ang="0">
                  <a:pos x="connsiteX8204" y="connsiteY8204"/>
                </a:cxn>
                <a:cxn ang="0">
                  <a:pos x="connsiteX8205" y="connsiteY8205"/>
                </a:cxn>
                <a:cxn ang="0">
                  <a:pos x="connsiteX8206" y="connsiteY8206"/>
                </a:cxn>
                <a:cxn ang="0">
                  <a:pos x="connsiteX8207" y="connsiteY8207"/>
                </a:cxn>
                <a:cxn ang="0">
                  <a:pos x="connsiteX8208" y="connsiteY8208"/>
                </a:cxn>
                <a:cxn ang="0">
                  <a:pos x="connsiteX8209" y="connsiteY8209"/>
                </a:cxn>
                <a:cxn ang="0">
                  <a:pos x="connsiteX8210" y="connsiteY8210"/>
                </a:cxn>
                <a:cxn ang="0">
                  <a:pos x="connsiteX8211" y="connsiteY8211"/>
                </a:cxn>
                <a:cxn ang="0">
                  <a:pos x="connsiteX8212" y="connsiteY8212"/>
                </a:cxn>
                <a:cxn ang="0">
                  <a:pos x="connsiteX8213" y="connsiteY8213"/>
                </a:cxn>
                <a:cxn ang="0">
                  <a:pos x="connsiteX8214" y="connsiteY8214"/>
                </a:cxn>
                <a:cxn ang="0">
                  <a:pos x="connsiteX8215" y="connsiteY8215"/>
                </a:cxn>
                <a:cxn ang="0">
                  <a:pos x="connsiteX8216" y="connsiteY8216"/>
                </a:cxn>
                <a:cxn ang="0">
                  <a:pos x="connsiteX8217" y="connsiteY8217"/>
                </a:cxn>
                <a:cxn ang="0">
                  <a:pos x="connsiteX8218" y="connsiteY8218"/>
                </a:cxn>
                <a:cxn ang="0">
                  <a:pos x="connsiteX8219" y="connsiteY8219"/>
                </a:cxn>
                <a:cxn ang="0">
                  <a:pos x="connsiteX8220" y="connsiteY8220"/>
                </a:cxn>
                <a:cxn ang="0">
                  <a:pos x="connsiteX8221" y="connsiteY8221"/>
                </a:cxn>
                <a:cxn ang="0">
                  <a:pos x="connsiteX8222" y="connsiteY8222"/>
                </a:cxn>
                <a:cxn ang="0">
                  <a:pos x="connsiteX8223" y="connsiteY8223"/>
                </a:cxn>
                <a:cxn ang="0">
                  <a:pos x="connsiteX8224" y="connsiteY8224"/>
                </a:cxn>
                <a:cxn ang="0">
                  <a:pos x="connsiteX8225" y="connsiteY8225"/>
                </a:cxn>
                <a:cxn ang="0">
                  <a:pos x="connsiteX8226" y="connsiteY8226"/>
                </a:cxn>
                <a:cxn ang="0">
                  <a:pos x="connsiteX8227" y="connsiteY8227"/>
                </a:cxn>
                <a:cxn ang="0">
                  <a:pos x="connsiteX8228" y="connsiteY8228"/>
                </a:cxn>
                <a:cxn ang="0">
                  <a:pos x="connsiteX8229" y="connsiteY8229"/>
                </a:cxn>
                <a:cxn ang="0">
                  <a:pos x="connsiteX8230" y="connsiteY8230"/>
                </a:cxn>
                <a:cxn ang="0">
                  <a:pos x="connsiteX8231" y="connsiteY8231"/>
                </a:cxn>
                <a:cxn ang="0">
                  <a:pos x="connsiteX8232" y="connsiteY8232"/>
                </a:cxn>
                <a:cxn ang="0">
                  <a:pos x="connsiteX8233" y="connsiteY8233"/>
                </a:cxn>
                <a:cxn ang="0">
                  <a:pos x="connsiteX8234" y="connsiteY8234"/>
                </a:cxn>
                <a:cxn ang="0">
                  <a:pos x="connsiteX8235" y="connsiteY8235"/>
                </a:cxn>
                <a:cxn ang="0">
                  <a:pos x="connsiteX8236" y="connsiteY8236"/>
                </a:cxn>
                <a:cxn ang="0">
                  <a:pos x="connsiteX8237" y="connsiteY8237"/>
                </a:cxn>
                <a:cxn ang="0">
                  <a:pos x="connsiteX8238" y="connsiteY8238"/>
                </a:cxn>
                <a:cxn ang="0">
                  <a:pos x="connsiteX8239" y="connsiteY8239"/>
                </a:cxn>
                <a:cxn ang="0">
                  <a:pos x="connsiteX8240" y="connsiteY8240"/>
                </a:cxn>
                <a:cxn ang="0">
                  <a:pos x="connsiteX8241" y="connsiteY8241"/>
                </a:cxn>
                <a:cxn ang="0">
                  <a:pos x="connsiteX8242" y="connsiteY8242"/>
                </a:cxn>
                <a:cxn ang="0">
                  <a:pos x="connsiteX8243" y="connsiteY8243"/>
                </a:cxn>
                <a:cxn ang="0">
                  <a:pos x="connsiteX8244" y="connsiteY8244"/>
                </a:cxn>
                <a:cxn ang="0">
                  <a:pos x="connsiteX8245" y="connsiteY8245"/>
                </a:cxn>
                <a:cxn ang="0">
                  <a:pos x="connsiteX8246" y="connsiteY8246"/>
                </a:cxn>
                <a:cxn ang="0">
                  <a:pos x="connsiteX8247" y="connsiteY8247"/>
                </a:cxn>
                <a:cxn ang="0">
                  <a:pos x="connsiteX8248" y="connsiteY8248"/>
                </a:cxn>
                <a:cxn ang="0">
                  <a:pos x="connsiteX8249" y="connsiteY8249"/>
                </a:cxn>
                <a:cxn ang="0">
                  <a:pos x="connsiteX8250" y="connsiteY8250"/>
                </a:cxn>
                <a:cxn ang="0">
                  <a:pos x="connsiteX8251" y="connsiteY8251"/>
                </a:cxn>
                <a:cxn ang="0">
                  <a:pos x="connsiteX8252" y="connsiteY8252"/>
                </a:cxn>
                <a:cxn ang="0">
                  <a:pos x="connsiteX8253" y="connsiteY8253"/>
                </a:cxn>
                <a:cxn ang="0">
                  <a:pos x="connsiteX8254" y="connsiteY8254"/>
                </a:cxn>
                <a:cxn ang="0">
                  <a:pos x="connsiteX8255" y="connsiteY8255"/>
                </a:cxn>
                <a:cxn ang="0">
                  <a:pos x="connsiteX8256" y="connsiteY8256"/>
                </a:cxn>
                <a:cxn ang="0">
                  <a:pos x="connsiteX8257" y="connsiteY8257"/>
                </a:cxn>
                <a:cxn ang="0">
                  <a:pos x="connsiteX8258" y="connsiteY8258"/>
                </a:cxn>
                <a:cxn ang="0">
                  <a:pos x="connsiteX8259" y="connsiteY8259"/>
                </a:cxn>
                <a:cxn ang="0">
                  <a:pos x="connsiteX8260" y="connsiteY8260"/>
                </a:cxn>
                <a:cxn ang="0">
                  <a:pos x="connsiteX8261" y="connsiteY8261"/>
                </a:cxn>
                <a:cxn ang="0">
                  <a:pos x="connsiteX8262" y="connsiteY8262"/>
                </a:cxn>
                <a:cxn ang="0">
                  <a:pos x="connsiteX8263" y="connsiteY8263"/>
                </a:cxn>
                <a:cxn ang="0">
                  <a:pos x="connsiteX8264" y="connsiteY8264"/>
                </a:cxn>
                <a:cxn ang="0">
                  <a:pos x="connsiteX8265" y="connsiteY8265"/>
                </a:cxn>
                <a:cxn ang="0">
                  <a:pos x="connsiteX8266" y="connsiteY8266"/>
                </a:cxn>
                <a:cxn ang="0">
                  <a:pos x="connsiteX8267" y="connsiteY8267"/>
                </a:cxn>
                <a:cxn ang="0">
                  <a:pos x="connsiteX8268" y="connsiteY8268"/>
                </a:cxn>
                <a:cxn ang="0">
                  <a:pos x="connsiteX8269" y="connsiteY8269"/>
                </a:cxn>
                <a:cxn ang="0">
                  <a:pos x="connsiteX8270" y="connsiteY8270"/>
                </a:cxn>
                <a:cxn ang="0">
                  <a:pos x="connsiteX8271" y="connsiteY8271"/>
                </a:cxn>
                <a:cxn ang="0">
                  <a:pos x="connsiteX8272" y="connsiteY8272"/>
                </a:cxn>
                <a:cxn ang="0">
                  <a:pos x="connsiteX8273" y="connsiteY8273"/>
                </a:cxn>
                <a:cxn ang="0">
                  <a:pos x="connsiteX8274" y="connsiteY8274"/>
                </a:cxn>
                <a:cxn ang="0">
                  <a:pos x="connsiteX8275" y="connsiteY8275"/>
                </a:cxn>
                <a:cxn ang="0">
                  <a:pos x="connsiteX8276" y="connsiteY8276"/>
                </a:cxn>
                <a:cxn ang="0">
                  <a:pos x="connsiteX8277" y="connsiteY8277"/>
                </a:cxn>
                <a:cxn ang="0">
                  <a:pos x="connsiteX8278" y="connsiteY8278"/>
                </a:cxn>
                <a:cxn ang="0">
                  <a:pos x="connsiteX8279" y="connsiteY8279"/>
                </a:cxn>
                <a:cxn ang="0">
                  <a:pos x="connsiteX8280" y="connsiteY8280"/>
                </a:cxn>
                <a:cxn ang="0">
                  <a:pos x="connsiteX8281" y="connsiteY8281"/>
                </a:cxn>
                <a:cxn ang="0">
                  <a:pos x="connsiteX8282" y="connsiteY8282"/>
                </a:cxn>
                <a:cxn ang="0">
                  <a:pos x="connsiteX8283" y="connsiteY8283"/>
                </a:cxn>
                <a:cxn ang="0">
                  <a:pos x="connsiteX8284" y="connsiteY8284"/>
                </a:cxn>
                <a:cxn ang="0">
                  <a:pos x="connsiteX8285" y="connsiteY8285"/>
                </a:cxn>
                <a:cxn ang="0">
                  <a:pos x="connsiteX8286" y="connsiteY8286"/>
                </a:cxn>
                <a:cxn ang="0">
                  <a:pos x="connsiteX8287" y="connsiteY8287"/>
                </a:cxn>
                <a:cxn ang="0">
                  <a:pos x="connsiteX8288" y="connsiteY8288"/>
                </a:cxn>
                <a:cxn ang="0">
                  <a:pos x="connsiteX8289" y="connsiteY8289"/>
                </a:cxn>
                <a:cxn ang="0">
                  <a:pos x="connsiteX8290" y="connsiteY8290"/>
                </a:cxn>
                <a:cxn ang="0">
                  <a:pos x="connsiteX8291" y="connsiteY8291"/>
                </a:cxn>
                <a:cxn ang="0">
                  <a:pos x="connsiteX8292" y="connsiteY8292"/>
                </a:cxn>
                <a:cxn ang="0">
                  <a:pos x="connsiteX8293" y="connsiteY8293"/>
                </a:cxn>
                <a:cxn ang="0">
                  <a:pos x="connsiteX8294" y="connsiteY8294"/>
                </a:cxn>
                <a:cxn ang="0">
                  <a:pos x="connsiteX8295" y="connsiteY8295"/>
                </a:cxn>
                <a:cxn ang="0">
                  <a:pos x="connsiteX8296" y="connsiteY8296"/>
                </a:cxn>
                <a:cxn ang="0">
                  <a:pos x="connsiteX8297" y="connsiteY8297"/>
                </a:cxn>
                <a:cxn ang="0">
                  <a:pos x="connsiteX8298" y="connsiteY8298"/>
                </a:cxn>
                <a:cxn ang="0">
                  <a:pos x="connsiteX8299" y="connsiteY8299"/>
                </a:cxn>
                <a:cxn ang="0">
                  <a:pos x="connsiteX8300" y="connsiteY8300"/>
                </a:cxn>
                <a:cxn ang="0">
                  <a:pos x="connsiteX8301" y="connsiteY8301"/>
                </a:cxn>
                <a:cxn ang="0">
                  <a:pos x="connsiteX8302" y="connsiteY8302"/>
                </a:cxn>
                <a:cxn ang="0">
                  <a:pos x="connsiteX8303" y="connsiteY8303"/>
                </a:cxn>
                <a:cxn ang="0">
                  <a:pos x="connsiteX8304" y="connsiteY8304"/>
                </a:cxn>
                <a:cxn ang="0">
                  <a:pos x="connsiteX8305" y="connsiteY8305"/>
                </a:cxn>
                <a:cxn ang="0">
                  <a:pos x="connsiteX8306" y="connsiteY8306"/>
                </a:cxn>
                <a:cxn ang="0">
                  <a:pos x="connsiteX8307" y="connsiteY8307"/>
                </a:cxn>
                <a:cxn ang="0">
                  <a:pos x="connsiteX8308" y="connsiteY8308"/>
                </a:cxn>
                <a:cxn ang="0">
                  <a:pos x="connsiteX8309" y="connsiteY8309"/>
                </a:cxn>
                <a:cxn ang="0">
                  <a:pos x="connsiteX8310" y="connsiteY8310"/>
                </a:cxn>
                <a:cxn ang="0">
                  <a:pos x="connsiteX8311" y="connsiteY8311"/>
                </a:cxn>
                <a:cxn ang="0">
                  <a:pos x="connsiteX8312" y="connsiteY8312"/>
                </a:cxn>
                <a:cxn ang="0">
                  <a:pos x="connsiteX8313" y="connsiteY8313"/>
                </a:cxn>
                <a:cxn ang="0">
                  <a:pos x="connsiteX8314" y="connsiteY8314"/>
                </a:cxn>
                <a:cxn ang="0">
                  <a:pos x="connsiteX8315" y="connsiteY8315"/>
                </a:cxn>
                <a:cxn ang="0">
                  <a:pos x="connsiteX8316" y="connsiteY8316"/>
                </a:cxn>
                <a:cxn ang="0">
                  <a:pos x="connsiteX8317" y="connsiteY8317"/>
                </a:cxn>
                <a:cxn ang="0">
                  <a:pos x="connsiteX8318" y="connsiteY8318"/>
                </a:cxn>
                <a:cxn ang="0">
                  <a:pos x="connsiteX8319" y="connsiteY8319"/>
                </a:cxn>
                <a:cxn ang="0">
                  <a:pos x="connsiteX8320" y="connsiteY8320"/>
                </a:cxn>
                <a:cxn ang="0">
                  <a:pos x="connsiteX8321" y="connsiteY8321"/>
                </a:cxn>
                <a:cxn ang="0">
                  <a:pos x="connsiteX8322" y="connsiteY8322"/>
                </a:cxn>
                <a:cxn ang="0">
                  <a:pos x="connsiteX8323" y="connsiteY8323"/>
                </a:cxn>
                <a:cxn ang="0">
                  <a:pos x="connsiteX8324" y="connsiteY8324"/>
                </a:cxn>
                <a:cxn ang="0">
                  <a:pos x="connsiteX8325" y="connsiteY8325"/>
                </a:cxn>
                <a:cxn ang="0">
                  <a:pos x="connsiteX8326" y="connsiteY8326"/>
                </a:cxn>
                <a:cxn ang="0">
                  <a:pos x="connsiteX8327" y="connsiteY8327"/>
                </a:cxn>
                <a:cxn ang="0">
                  <a:pos x="connsiteX8328" y="connsiteY8328"/>
                </a:cxn>
                <a:cxn ang="0">
                  <a:pos x="connsiteX8329" y="connsiteY8329"/>
                </a:cxn>
                <a:cxn ang="0">
                  <a:pos x="connsiteX8330" y="connsiteY8330"/>
                </a:cxn>
                <a:cxn ang="0">
                  <a:pos x="connsiteX8331" y="connsiteY8331"/>
                </a:cxn>
                <a:cxn ang="0">
                  <a:pos x="connsiteX8332" y="connsiteY8332"/>
                </a:cxn>
                <a:cxn ang="0">
                  <a:pos x="connsiteX8333" y="connsiteY8333"/>
                </a:cxn>
                <a:cxn ang="0">
                  <a:pos x="connsiteX8334" y="connsiteY8334"/>
                </a:cxn>
                <a:cxn ang="0">
                  <a:pos x="connsiteX8335" y="connsiteY8335"/>
                </a:cxn>
                <a:cxn ang="0">
                  <a:pos x="connsiteX8336" y="connsiteY8336"/>
                </a:cxn>
                <a:cxn ang="0">
                  <a:pos x="connsiteX8337" y="connsiteY8337"/>
                </a:cxn>
                <a:cxn ang="0">
                  <a:pos x="connsiteX8338" y="connsiteY8338"/>
                </a:cxn>
                <a:cxn ang="0">
                  <a:pos x="connsiteX8339" y="connsiteY8339"/>
                </a:cxn>
                <a:cxn ang="0">
                  <a:pos x="connsiteX8340" y="connsiteY8340"/>
                </a:cxn>
                <a:cxn ang="0">
                  <a:pos x="connsiteX8341" y="connsiteY8341"/>
                </a:cxn>
                <a:cxn ang="0">
                  <a:pos x="connsiteX8342" y="connsiteY8342"/>
                </a:cxn>
                <a:cxn ang="0">
                  <a:pos x="connsiteX8343" y="connsiteY8343"/>
                </a:cxn>
                <a:cxn ang="0">
                  <a:pos x="connsiteX8344" y="connsiteY8344"/>
                </a:cxn>
                <a:cxn ang="0">
                  <a:pos x="connsiteX8345" y="connsiteY8345"/>
                </a:cxn>
                <a:cxn ang="0">
                  <a:pos x="connsiteX8346" y="connsiteY8346"/>
                </a:cxn>
                <a:cxn ang="0">
                  <a:pos x="connsiteX8347" y="connsiteY8347"/>
                </a:cxn>
                <a:cxn ang="0">
                  <a:pos x="connsiteX8348" y="connsiteY8348"/>
                </a:cxn>
                <a:cxn ang="0">
                  <a:pos x="connsiteX8349" y="connsiteY8349"/>
                </a:cxn>
                <a:cxn ang="0">
                  <a:pos x="connsiteX8350" y="connsiteY8350"/>
                </a:cxn>
                <a:cxn ang="0">
                  <a:pos x="connsiteX8351" y="connsiteY8351"/>
                </a:cxn>
                <a:cxn ang="0">
                  <a:pos x="connsiteX8352" y="connsiteY8352"/>
                </a:cxn>
                <a:cxn ang="0">
                  <a:pos x="connsiteX8353" y="connsiteY8353"/>
                </a:cxn>
                <a:cxn ang="0">
                  <a:pos x="connsiteX8354" y="connsiteY8354"/>
                </a:cxn>
                <a:cxn ang="0">
                  <a:pos x="connsiteX8355" y="connsiteY8355"/>
                </a:cxn>
                <a:cxn ang="0">
                  <a:pos x="connsiteX8356" y="connsiteY8356"/>
                </a:cxn>
                <a:cxn ang="0">
                  <a:pos x="connsiteX8357" y="connsiteY8357"/>
                </a:cxn>
                <a:cxn ang="0">
                  <a:pos x="connsiteX8358" y="connsiteY8358"/>
                </a:cxn>
                <a:cxn ang="0">
                  <a:pos x="connsiteX8359" y="connsiteY8359"/>
                </a:cxn>
                <a:cxn ang="0">
                  <a:pos x="connsiteX8360" y="connsiteY8360"/>
                </a:cxn>
                <a:cxn ang="0">
                  <a:pos x="connsiteX8361" y="connsiteY8361"/>
                </a:cxn>
                <a:cxn ang="0">
                  <a:pos x="connsiteX8362" y="connsiteY8362"/>
                </a:cxn>
                <a:cxn ang="0">
                  <a:pos x="connsiteX8363" y="connsiteY8363"/>
                </a:cxn>
                <a:cxn ang="0">
                  <a:pos x="connsiteX8364" y="connsiteY8364"/>
                </a:cxn>
                <a:cxn ang="0">
                  <a:pos x="connsiteX8365" y="connsiteY8365"/>
                </a:cxn>
                <a:cxn ang="0">
                  <a:pos x="connsiteX8366" y="connsiteY8366"/>
                </a:cxn>
                <a:cxn ang="0">
                  <a:pos x="connsiteX8367" y="connsiteY8367"/>
                </a:cxn>
                <a:cxn ang="0">
                  <a:pos x="connsiteX8368" y="connsiteY8368"/>
                </a:cxn>
                <a:cxn ang="0">
                  <a:pos x="connsiteX8369" y="connsiteY8369"/>
                </a:cxn>
                <a:cxn ang="0">
                  <a:pos x="connsiteX8370" y="connsiteY8370"/>
                </a:cxn>
                <a:cxn ang="0">
                  <a:pos x="connsiteX8371" y="connsiteY8371"/>
                </a:cxn>
                <a:cxn ang="0">
                  <a:pos x="connsiteX8372" y="connsiteY8372"/>
                </a:cxn>
                <a:cxn ang="0">
                  <a:pos x="connsiteX8373" y="connsiteY8373"/>
                </a:cxn>
                <a:cxn ang="0">
                  <a:pos x="connsiteX8374" y="connsiteY8374"/>
                </a:cxn>
                <a:cxn ang="0">
                  <a:pos x="connsiteX8375" y="connsiteY8375"/>
                </a:cxn>
                <a:cxn ang="0">
                  <a:pos x="connsiteX8376" y="connsiteY8376"/>
                </a:cxn>
                <a:cxn ang="0">
                  <a:pos x="connsiteX8377" y="connsiteY8377"/>
                </a:cxn>
                <a:cxn ang="0">
                  <a:pos x="connsiteX8378" y="connsiteY8378"/>
                </a:cxn>
                <a:cxn ang="0">
                  <a:pos x="connsiteX8379" y="connsiteY8379"/>
                </a:cxn>
                <a:cxn ang="0">
                  <a:pos x="connsiteX8380" y="connsiteY8380"/>
                </a:cxn>
                <a:cxn ang="0">
                  <a:pos x="connsiteX8381" y="connsiteY8381"/>
                </a:cxn>
                <a:cxn ang="0">
                  <a:pos x="connsiteX8382" y="connsiteY8382"/>
                </a:cxn>
                <a:cxn ang="0">
                  <a:pos x="connsiteX8383" y="connsiteY8383"/>
                </a:cxn>
                <a:cxn ang="0">
                  <a:pos x="connsiteX8384" y="connsiteY8384"/>
                </a:cxn>
                <a:cxn ang="0">
                  <a:pos x="connsiteX8385" y="connsiteY8385"/>
                </a:cxn>
                <a:cxn ang="0">
                  <a:pos x="connsiteX8386" y="connsiteY8386"/>
                </a:cxn>
                <a:cxn ang="0">
                  <a:pos x="connsiteX8387" y="connsiteY8387"/>
                </a:cxn>
                <a:cxn ang="0">
                  <a:pos x="connsiteX8388" y="connsiteY8388"/>
                </a:cxn>
                <a:cxn ang="0">
                  <a:pos x="connsiteX8389" y="connsiteY8389"/>
                </a:cxn>
                <a:cxn ang="0">
                  <a:pos x="connsiteX8390" y="connsiteY8390"/>
                </a:cxn>
                <a:cxn ang="0">
                  <a:pos x="connsiteX8391" y="connsiteY8391"/>
                </a:cxn>
                <a:cxn ang="0">
                  <a:pos x="connsiteX8392" y="connsiteY8392"/>
                </a:cxn>
                <a:cxn ang="0">
                  <a:pos x="connsiteX8393" y="connsiteY8393"/>
                </a:cxn>
                <a:cxn ang="0">
                  <a:pos x="connsiteX8394" y="connsiteY8394"/>
                </a:cxn>
                <a:cxn ang="0">
                  <a:pos x="connsiteX8395" y="connsiteY8395"/>
                </a:cxn>
                <a:cxn ang="0">
                  <a:pos x="connsiteX8396" y="connsiteY8396"/>
                </a:cxn>
                <a:cxn ang="0">
                  <a:pos x="connsiteX8397" y="connsiteY8397"/>
                </a:cxn>
                <a:cxn ang="0">
                  <a:pos x="connsiteX8398" y="connsiteY8398"/>
                </a:cxn>
                <a:cxn ang="0">
                  <a:pos x="connsiteX8399" y="connsiteY8399"/>
                </a:cxn>
                <a:cxn ang="0">
                  <a:pos x="connsiteX8400" y="connsiteY8400"/>
                </a:cxn>
                <a:cxn ang="0">
                  <a:pos x="connsiteX8401" y="connsiteY8401"/>
                </a:cxn>
                <a:cxn ang="0">
                  <a:pos x="connsiteX8402" y="connsiteY8402"/>
                </a:cxn>
                <a:cxn ang="0">
                  <a:pos x="connsiteX8403" y="connsiteY8403"/>
                </a:cxn>
                <a:cxn ang="0">
                  <a:pos x="connsiteX8404" y="connsiteY8404"/>
                </a:cxn>
                <a:cxn ang="0">
                  <a:pos x="connsiteX8405" y="connsiteY8405"/>
                </a:cxn>
                <a:cxn ang="0">
                  <a:pos x="connsiteX8406" y="connsiteY8406"/>
                </a:cxn>
                <a:cxn ang="0">
                  <a:pos x="connsiteX8407" y="connsiteY8407"/>
                </a:cxn>
                <a:cxn ang="0">
                  <a:pos x="connsiteX8408" y="connsiteY8408"/>
                </a:cxn>
                <a:cxn ang="0">
                  <a:pos x="connsiteX8409" y="connsiteY8409"/>
                </a:cxn>
                <a:cxn ang="0">
                  <a:pos x="connsiteX8410" y="connsiteY8410"/>
                </a:cxn>
                <a:cxn ang="0">
                  <a:pos x="connsiteX8411" y="connsiteY8411"/>
                </a:cxn>
                <a:cxn ang="0">
                  <a:pos x="connsiteX8412" y="connsiteY8412"/>
                </a:cxn>
                <a:cxn ang="0">
                  <a:pos x="connsiteX8413" y="connsiteY8413"/>
                </a:cxn>
                <a:cxn ang="0">
                  <a:pos x="connsiteX8414" y="connsiteY8414"/>
                </a:cxn>
                <a:cxn ang="0">
                  <a:pos x="connsiteX8415" y="connsiteY8415"/>
                </a:cxn>
                <a:cxn ang="0">
                  <a:pos x="connsiteX8416" y="connsiteY8416"/>
                </a:cxn>
                <a:cxn ang="0">
                  <a:pos x="connsiteX8417" y="connsiteY8417"/>
                </a:cxn>
                <a:cxn ang="0">
                  <a:pos x="connsiteX8418" y="connsiteY8418"/>
                </a:cxn>
                <a:cxn ang="0">
                  <a:pos x="connsiteX8419" y="connsiteY8419"/>
                </a:cxn>
                <a:cxn ang="0">
                  <a:pos x="connsiteX8420" y="connsiteY8420"/>
                </a:cxn>
                <a:cxn ang="0">
                  <a:pos x="connsiteX8421" y="connsiteY8421"/>
                </a:cxn>
                <a:cxn ang="0">
                  <a:pos x="connsiteX8422" y="connsiteY8422"/>
                </a:cxn>
                <a:cxn ang="0">
                  <a:pos x="connsiteX8423" y="connsiteY8423"/>
                </a:cxn>
                <a:cxn ang="0">
                  <a:pos x="connsiteX8424" y="connsiteY8424"/>
                </a:cxn>
                <a:cxn ang="0">
                  <a:pos x="connsiteX8425" y="connsiteY8425"/>
                </a:cxn>
                <a:cxn ang="0">
                  <a:pos x="connsiteX8426" y="connsiteY8426"/>
                </a:cxn>
                <a:cxn ang="0">
                  <a:pos x="connsiteX8427" y="connsiteY8427"/>
                </a:cxn>
                <a:cxn ang="0">
                  <a:pos x="connsiteX8428" y="connsiteY8428"/>
                </a:cxn>
                <a:cxn ang="0">
                  <a:pos x="connsiteX8429" y="connsiteY8429"/>
                </a:cxn>
                <a:cxn ang="0">
                  <a:pos x="connsiteX8430" y="connsiteY8430"/>
                </a:cxn>
                <a:cxn ang="0">
                  <a:pos x="connsiteX8431" y="connsiteY8431"/>
                </a:cxn>
                <a:cxn ang="0">
                  <a:pos x="connsiteX8432" y="connsiteY8432"/>
                </a:cxn>
                <a:cxn ang="0">
                  <a:pos x="connsiteX8433" y="connsiteY8433"/>
                </a:cxn>
                <a:cxn ang="0">
                  <a:pos x="connsiteX8434" y="connsiteY8434"/>
                </a:cxn>
                <a:cxn ang="0">
                  <a:pos x="connsiteX8435" y="connsiteY8435"/>
                </a:cxn>
                <a:cxn ang="0">
                  <a:pos x="connsiteX8436" y="connsiteY8436"/>
                </a:cxn>
                <a:cxn ang="0">
                  <a:pos x="connsiteX8437" y="connsiteY8437"/>
                </a:cxn>
                <a:cxn ang="0">
                  <a:pos x="connsiteX8438" y="connsiteY8438"/>
                </a:cxn>
                <a:cxn ang="0">
                  <a:pos x="connsiteX8439" y="connsiteY8439"/>
                </a:cxn>
                <a:cxn ang="0">
                  <a:pos x="connsiteX8440" y="connsiteY8440"/>
                </a:cxn>
                <a:cxn ang="0">
                  <a:pos x="connsiteX8441" y="connsiteY8441"/>
                </a:cxn>
                <a:cxn ang="0">
                  <a:pos x="connsiteX8442" y="connsiteY8442"/>
                </a:cxn>
                <a:cxn ang="0">
                  <a:pos x="connsiteX8443" y="connsiteY8443"/>
                </a:cxn>
                <a:cxn ang="0">
                  <a:pos x="connsiteX8444" y="connsiteY8444"/>
                </a:cxn>
                <a:cxn ang="0">
                  <a:pos x="connsiteX8445" y="connsiteY8445"/>
                </a:cxn>
                <a:cxn ang="0">
                  <a:pos x="connsiteX8446" y="connsiteY8446"/>
                </a:cxn>
                <a:cxn ang="0">
                  <a:pos x="connsiteX8447" y="connsiteY8447"/>
                </a:cxn>
                <a:cxn ang="0">
                  <a:pos x="connsiteX8448" y="connsiteY8448"/>
                </a:cxn>
                <a:cxn ang="0">
                  <a:pos x="connsiteX8449" y="connsiteY8449"/>
                </a:cxn>
                <a:cxn ang="0">
                  <a:pos x="connsiteX8450" y="connsiteY8450"/>
                </a:cxn>
                <a:cxn ang="0">
                  <a:pos x="connsiteX8451" y="connsiteY8451"/>
                </a:cxn>
                <a:cxn ang="0">
                  <a:pos x="connsiteX8452" y="connsiteY8452"/>
                </a:cxn>
                <a:cxn ang="0">
                  <a:pos x="connsiteX8453" y="connsiteY8453"/>
                </a:cxn>
                <a:cxn ang="0">
                  <a:pos x="connsiteX8454" y="connsiteY8454"/>
                </a:cxn>
                <a:cxn ang="0">
                  <a:pos x="connsiteX8455" y="connsiteY8455"/>
                </a:cxn>
                <a:cxn ang="0">
                  <a:pos x="connsiteX8456" y="connsiteY8456"/>
                </a:cxn>
                <a:cxn ang="0">
                  <a:pos x="connsiteX8457" y="connsiteY8457"/>
                </a:cxn>
                <a:cxn ang="0">
                  <a:pos x="connsiteX8458" y="connsiteY8458"/>
                </a:cxn>
                <a:cxn ang="0">
                  <a:pos x="connsiteX8459" y="connsiteY8459"/>
                </a:cxn>
                <a:cxn ang="0">
                  <a:pos x="connsiteX8460" y="connsiteY8460"/>
                </a:cxn>
                <a:cxn ang="0">
                  <a:pos x="connsiteX8461" y="connsiteY8461"/>
                </a:cxn>
                <a:cxn ang="0">
                  <a:pos x="connsiteX8462" y="connsiteY8462"/>
                </a:cxn>
                <a:cxn ang="0">
                  <a:pos x="connsiteX8463" y="connsiteY8463"/>
                </a:cxn>
                <a:cxn ang="0">
                  <a:pos x="connsiteX8464" y="connsiteY8464"/>
                </a:cxn>
                <a:cxn ang="0">
                  <a:pos x="connsiteX8465" y="connsiteY8465"/>
                </a:cxn>
                <a:cxn ang="0">
                  <a:pos x="connsiteX8466" y="connsiteY8466"/>
                </a:cxn>
                <a:cxn ang="0">
                  <a:pos x="connsiteX8467" y="connsiteY8467"/>
                </a:cxn>
                <a:cxn ang="0">
                  <a:pos x="connsiteX8468" y="connsiteY8468"/>
                </a:cxn>
                <a:cxn ang="0">
                  <a:pos x="connsiteX8469" y="connsiteY8469"/>
                </a:cxn>
                <a:cxn ang="0">
                  <a:pos x="connsiteX8470" y="connsiteY8470"/>
                </a:cxn>
                <a:cxn ang="0">
                  <a:pos x="connsiteX8471" y="connsiteY8471"/>
                </a:cxn>
                <a:cxn ang="0">
                  <a:pos x="connsiteX8472" y="connsiteY8472"/>
                </a:cxn>
                <a:cxn ang="0">
                  <a:pos x="connsiteX8473" y="connsiteY8473"/>
                </a:cxn>
                <a:cxn ang="0">
                  <a:pos x="connsiteX8474" y="connsiteY8474"/>
                </a:cxn>
                <a:cxn ang="0">
                  <a:pos x="connsiteX8475" y="connsiteY8475"/>
                </a:cxn>
                <a:cxn ang="0">
                  <a:pos x="connsiteX8476" y="connsiteY8476"/>
                </a:cxn>
                <a:cxn ang="0">
                  <a:pos x="connsiteX8477" y="connsiteY8477"/>
                </a:cxn>
                <a:cxn ang="0">
                  <a:pos x="connsiteX8478" y="connsiteY8478"/>
                </a:cxn>
                <a:cxn ang="0">
                  <a:pos x="connsiteX8479" y="connsiteY8479"/>
                </a:cxn>
                <a:cxn ang="0">
                  <a:pos x="connsiteX8480" y="connsiteY8480"/>
                </a:cxn>
                <a:cxn ang="0">
                  <a:pos x="connsiteX8481" y="connsiteY8481"/>
                </a:cxn>
                <a:cxn ang="0">
                  <a:pos x="connsiteX8482" y="connsiteY8482"/>
                </a:cxn>
                <a:cxn ang="0">
                  <a:pos x="connsiteX8483" y="connsiteY8483"/>
                </a:cxn>
                <a:cxn ang="0">
                  <a:pos x="connsiteX8484" y="connsiteY8484"/>
                </a:cxn>
                <a:cxn ang="0">
                  <a:pos x="connsiteX8485" y="connsiteY8485"/>
                </a:cxn>
                <a:cxn ang="0">
                  <a:pos x="connsiteX8486" y="connsiteY8486"/>
                </a:cxn>
                <a:cxn ang="0">
                  <a:pos x="connsiteX8487" y="connsiteY8487"/>
                </a:cxn>
                <a:cxn ang="0">
                  <a:pos x="connsiteX8488" y="connsiteY8488"/>
                </a:cxn>
                <a:cxn ang="0">
                  <a:pos x="connsiteX8489" y="connsiteY8489"/>
                </a:cxn>
                <a:cxn ang="0">
                  <a:pos x="connsiteX8490" y="connsiteY8490"/>
                </a:cxn>
                <a:cxn ang="0">
                  <a:pos x="connsiteX8491" y="connsiteY8491"/>
                </a:cxn>
                <a:cxn ang="0">
                  <a:pos x="connsiteX8492" y="connsiteY8492"/>
                </a:cxn>
                <a:cxn ang="0">
                  <a:pos x="connsiteX8493" y="connsiteY8493"/>
                </a:cxn>
                <a:cxn ang="0">
                  <a:pos x="connsiteX8494" y="connsiteY8494"/>
                </a:cxn>
                <a:cxn ang="0">
                  <a:pos x="connsiteX8495" y="connsiteY8495"/>
                </a:cxn>
                <a:cxn ang="0">
                  <a:pos x="connsiteX8496" y="connsiteY8496"/>
                </a:cxn>
                <a:cxn ang="0">
                  <a:pos x="connsiteX8497" y="connsiteY8497"/>
                </a:cxn>
                <a:cxn ang="0">
                  <a:pos x="connsiteX8498" y="connsiteY8498"/>
                </a:cxn>
                <a:cxn ang="0">
                  <a:pos x="connsiteX8499" y="connsiteY8499"/>
                </a:cxn>
                <a:cxn ang="0">
                  <a:pos x="connsiteX8500" y="connsiteY8500"/>
                </a:cxn>
                <a:cxn ang="0">
                  <a:pos x="connsiteX8501" y="connsiteY8501"/>
                </a:cxn>
                <a:cxn ang="0">
                  <a:pos x="connsiteX8502" y="connsiteY8502"/>
                </a:cxn>
                <a:cxn ang="0">
                  <a:pos x="connsiteX8503" y="connsiteY8503"/>
                </a:cxn>
                <a:cxn ang="0">
                  <a:pos x="connsiteX8504" y="connsiteY8504"/>
                </a:cxn>
                <a:cxn ang="0">
                  <a:pos x="connsiteX8505" y="connsiteY8505"/>
                </a:cxn>
                <a:cxn ang="0">
                  <a:pos x="connsiteX8506" y="connsiteY8506"/>
                </a:cxn>
                <a:cxn ang="0">
                  <a:pos x="connsiteX8507" y="connsiteY8507"/>
                </a:cxn>
                <a:cxn ang="0">
                  <a:pos x="connsiteX8508" y="connsiteY8508"/>
                </a:cxn>
                <a:cxn ang="0">
                  <a:pos x="connsiteX8509" y="connsiteY8509"/>
                </a:cxn>
                <a:cxn ang="0">
                  <a:pos x="connsiteX8510" y="connsiteY8510"/>
                </a:cxn>
                <a:cxn ang="0">
                  <a:pos x="connsiteX8511" y="connsiteY8511"/>
                </a:cxn>
                <a:cxn ang="0">
                  <a:pos x="connsiteX8512" y="connsiteY8512"/>
                </a:cxn>
                <a:cxn ang="0">
                  <a:pos x="connsiteX8513" y="connsiteY8513"/>
                </a:cxn>
                <a:cxn ang="0">
                  <a:pos x="connsiteX8514" y="connsiteY8514"/>
                </a:cxn>
                <a:cxn ang="0">
                  <a:pos x="connsiteX8515" y="connsiteY8515"/>
                </a:cxn>
                <a:cxn ang="0">
                  <a:pos x="connsiteX8516" y="connsiteY8516"/>
                </a:cxn>
                <a:cxn ang="0">
                  <a:pos x="connsiteX8517" y="connsiteY8517"/>
                </a:cxn>
                <a:cxn ang="0">
                  <a:pos x="connsiteX8518" y="connsiteY8518"/>
                </a:cxn>
                <a:cxn ang="0">
                  <a:pos x="connsiteX8519" y="connsiteY8519"/>
                </a:cxn>
                <a:cxn ang="0">
                  <a:pos x="connsiteX8520" y="connsiteY8520"/>
                </a:cxn>
                <a:cxn ang="0">
                  <a:pos x="connsiteX8521" y="connsiteY8521"/>
                </a:cxn>
                <a:cxn ang="0">
                  <a:pos x="connsiteX8522" y="connsiteY8522"/>
                </a:cxn>
                <a:cxn ang="0">
                  <a:pos x="connsiteX8523" y="connsiteY8523"/>
                </a:cxn>
                <a:cxn ang="0">
                  <a:pos x="connsiteX8524" y="connsiteY8524"/>
                </a:cxn>
                <a:cxn ang="0">
                  <a:pos x="connsiteX8525" y="connsiteY8525"/>
                </a:cxn>
                <a:cxn ang="0">
                  <a:pos x="connsiteX8526" y="connsiteY8526"/>
                </a:cxn>
                <a:cxn ang="0">
                  <a:pos x="connsiteX8527" y="connsiteY8527"/>
                </a:cxn>
                <a:cxn ang="0">
                  <a:pos x="connsiteX8528" y="connsiteY8528"/>
                </a:cxn>
                <a:cxn ang="0">
                  <a:pos x="connsiteX8529" y="connsiteY8529"/>
                </a:cxn>
                <a:cxn ang="0">
                  <a:pos x="connsiteX8530" y="connsiteY8530"/>
                </a:cxn>
                <a:cxn ang="0">
                  <a:pos x="connsiteX8531" y="connsiteY8531"/>
                </a:cxn>
                <a:cxn ang="0">
                  <a:pos x="connsiteX8532" y="connsiteY8532"/>
                </a:cxn>
                <a:cxn ang="0">
                  <a:pos x="connsiteX8533" y="connsiteY8533"/>
                </a:cxn>
                <a:cxn ang="0">
                  <a:pos x="connsiteX8534" y="connsiteY8534"/>
                </a:cxn>
                <a:cxn ang="0">
                  <a:pos x="connsiteX8535" y="connsiteY8535"/>
                </a:cxn>
                <a:cxn ang="0">
                  <a:pos x="connsiteX8536" y="connsiteY8536"/>
                </a:cxn>
                <a:cxn ang="0">
                  <a:pos x="connsiteX8537" y="connsiteY8537"/>
                </a:cxn>
                <a:cxn ang="0">
                  <a:pos x="connsiteX8538" y="connsiteY8538"/>
                </a:cxn>
                <a:cxn ang="0">
                  <a:pos x="connsiteX8539" y="connsiteY8539"/>
                </a:cxn>
                <a:cxn ang="0">
                  <a:pos x="connsiteX8540" y="connsiteY8540"/>
                </a:cxn>
                <a:cxn ang="0">
                  <a:pos x="connsiteX8541" y="connsiteY8541"/>
                </a:cxn>
                <a:cxn ang="0">
                  <a:pos x="connsiteX8542" y="connsiteY8542"/>
                </a:cxn>
                <a:cxn ang="0">
                  <a:pos x="connsiteX8543" y="connsiteY8543"/>
                </a:cxn>
                <a:cxn ang="0">
                  <a:pos x="connsiteX8544" y="connsiteY8544"/>
                </a:cxn>
                <a:cxn ang="0">
                  <a:pos x="connsiteX8545" y="connsiteY8545"/>
                </a:cxn>
                <a:cxn ang="0">
                  <a:pos x="connsiteX8546" y="connsiteY8546"/>
                </a:cxn>
                <a:cxn ang="0">
                  <a:pos x="connsiteX8547" y="connsiteY8547"/>
                </a:cxn>
                <a:cxn ang="0">
                  <a:pos x="connsiteX8548" y="connsiteY8548"/>
                </a:cxn>
                <a:cxn ang="0">
                  <a:pos x="connsiteX8549" y="connsiteY8549"/>
                </a:cxn>
                <a:cxn ang="0">
                  <a:pos x="connsiteX8550" y="connsiteY8550"/>
                </a:cxn>
                <a:cxn ang="0">
                  <a:pos x="connsiteX8551" y="connsiteY8551"/>
                </a:cxn>
                <a:cxn ang="0">
                  <a:pos x="connsiteX8552" y="connsiteY8552"/>
                </a:cxn>
                <a:cxn ang="0">
                  <a:pos x="connsiteX8553" y="connsiteY8553"/>
                </a:cxn>
                <a:cxn ang="0">
                  <a:pos x="connsiteX8554" y="connsiteY8554"/>
                </a:cxn>
                <a:cxn ang="0">
                  <a:pos x="connsiteX8555" y="connsiteY8555"/>
                </a:cxn>
                <a:cxn ang="0">
                  <a:pos x="connsiteX8556" y="connsiteY8556"/>
                </a:cxn>
                <a:cxn ang="0">
                  <a:pos x="connsiteX8557" y="connsiteY8557"/>
                </a:cxn>
                <a:cxn ang="0">
                  <a:pos x="connsiteX8558" y="connsiteY8558"/>
                </a:cxn>
                <a:cxn ang="0">
                  <a:pos x="connsiteX8559" y="connsiteY8559"/>
                </a:cxn>
                <a:cxn ang="0">
                  <a:pos x="connsiteX8560" y="connsiteY8560"/>
                </a:cxn>
                <a:cxn ang="0">
                  <a:pos x="connsiteX8561" y="connsiteY8561"/>
                </a:cxn>
                <a:cxn ang="0">
                  <a:pos x="connsiteX8562" y="connsiteY8562"/>
                </a:cxn>
                <a:cxn ang="0">
                  <a:pos x="connsiteX8563" y="connsiteY8563"/>
                </a:cxn>
                <a:cxn ang="0">
                  <a:pos x="connsiteX8564" y="connsiteY8564"/>
                </a:cxn>
                <a:cxn ang="0">
                  <a:pos x="connsiteX8565" y="connsiteY8565"/>
                </a:cxn>
                <a:cxn ang="0">
                  <a:pos x="connsiteX8566" y="connsiteY8566"/>
                </a:cxn>
                <a:cxn ang="0">
                  <a:pos x="connsiteX8567" y="connsiteY8567"/>
                </a:cxn>
                <a:cxn ang="0">
                  <a:pos x="connsiteX8568" y="connsiteY8568"/>
                </a:cxn>
                <a:cxn ang="0">
                  <a:pos x="connsiteX8569" y="connsiteY8569"/>
                </a:cxn>
                <a:cxn ang="0">
                  <a:pos x="connsiteX8570" y="connsiteY8570"/>
                </a:cxn>
                <a:cxn ang="0">
                  <a:pos x="connsiteX8571" y="connsiteY8571"/>
                </a:cxn>
                <a:cxn ang="0">
                  <a:pos x="connsiteX8572" y="connsiteY8572"/>
                </a:cxn>
                <a:cxn ang="0">
                  <a:pos x="connsiteX8573" y="connsiteY8573"/>
                </a:cxn>
                <a:cxn ang="0">
                  <a:pos x="connsiteX8574" y="connsiteY8574"/>
                </a:cxn>
                <a:cxn ang="0">
                  <a:pos x="connsiteX8575" y="connsiteY8575"/>
                </a:cxn>
                <a:cxn ang="0">
                  <a:pos x="connsiteX8576" y="connsiteY8576"/>
                </a:cxn>
                <a:cxn ang="0">
                  <a:pos x="connsiteX8577" y="connsiteY8577"/>
                </a:cxn>
                <a:cxn ang="0">
                  <a:pos x="connsiteX8578" y="connsiteY8578"/>
                </a:cxn>
                <a:cxn ang="0">
                  <a:pos x="connsiteX8579" y="connsiteY8579"/>
                </a:cxn>
                <a:cxn ang="0">
                  <a:pos x="connsiteX8580" y="connsiteY8580"/>
                </a:cxn>
                <a:cxn ang="0">
                  <a:pos x="connsiteX8581" y="connsiteY8581"/>
                </a:cxn>
                <a:cxn ang="0">
                  <a:pos x="connsiteX8582" y="connsiteY8582"/>
                </a:cxn>
                <a:cxn ang="0">
                  <a:pos x="connsiteX8583" y="connsiteY8583"/>
                </a:cxn>
                <a:cxn ang="0">
                  <a:pos x="connsiteX8584" y="connsiteY8584"/>
                </a:cxn>
                <a:cxn ang="0">
                  <a:pos x="connsiteX8585" y="connsiteY8585"/>
                </a:cxn>
                <a:cxn ang="0">
                  <a:pos x="connsiteX8586" y="connsiteY8586"/>
                </a:cxn>
                <a:cxn ang="0">
                  <a:pos x="connsiteX8587" y="connsiteY8587"/>
                </a:cxn>
                <a:cxn ang="0">
                  <a:pos x="connsiteX8588" y="connsiteY8588"/>
                </a:cxn>
                <a:cxn ang="0">
                  <a:pos x="connsiteX8589" y="connsiteY8589"/>
                </a:cxn>
                <a:cxn ang="0">
                  <a:pos x="connsiteX8590" y="connsiteY8590"/>
                </a:cxn>
                <a:cxn ang="0">
                  <a:pos x="connsiteX8591" y="connsiteY8591"/>
                </a:cxn>
                <a:cxn ang="0">
                  <a:pos x="connsiteX8592" y="connsiteY8592"/>
                </a:cxn>
                <a:cxn ang="0">
                  <a:pos x="connsiteX8593" y="connsiteY8593"/>
                </a:cxn>
                <a:cxn ang="0">
                  <a:pos x="connsiteX8594" y="connsiteY8594"/>
                </a:cxn>
                <a:cxn ang="0">
                  <a:pos x="connsiteX8595" y="connsiteY8595"/>
                </a:cxn>
                <a:cxn ang="0">
                  <a:pos x="connsiteX8596" y="connsiteY8596"/>
                </a:cxn>
                <a:cxn ang="0">
                  <a:pos x="connsiteX8597" y="connsiteY8597"/>
                </a:cxn>
                <a:cxn ang="0">
                  <a:pos x="connsiteX8598" y="connsiteY8598"/>
                </a:cxn>
                <a:cxn ang="0">
                  <a:pos x="connsiteX8599" y="connsiteY8599"/>
                </a:cxn>
                <a:cxn ang="0">
                  <a:pos x="connsiteX8600" y="connsiteY8600"/>
                </a:cxn>
                <a:cxn ang="0">
                  <a:pos x="connsiteX8601" y="connsiteY8601"/>
                </a:cxn>
                <a:cxn ang="0">
                  <a:pos x="connsiteX8602" y="connsiteY8602"/>
                </a:cxn>
                <a:cxn ang="0">
                  <a:pos x="connsiteX8603" y="connsiteY8603"/>
                </a:cxn>
                <a:cxn ang="0">
                  <a:pos x="connsiteX8604" y="connsiteY8604"/>
                </a:cxn>
                <a:cxn ang="0">
                  <a:pos x="connsiteX8605" y="connsiteY8605"/>
                </a:cxn>
                <a:cxn ang="0">
                  <a:pos x="connsiteX8606" y="connsiteY8606"/>
                </a:cxn>
                <a:cxn ang="0">
                  <a:pos x="connsiteX8607" y="connsiteY8607"/>
                </a:cxn>
                <a:cxn ang="0">
                  <a:pos x="connsiteX8608" y="connsiteY8608"/>
                </a:cxn>
                <a:cxn ang="0">
                  <a:pos x="connsiteX8609" y="connsiteY8609"/>
                </a:cxn>
                <a:cxn ang="0">
                  <a:pos x="connsiteX8610" y="connsiteY8610"/>
                </a:cxn>
                <a:cxn ang="0">
                  <a:pos x="connsiteX8611" y="connsiteY8611"/>
                </a:cxn>
                <a:cxn ang="0">
                  <a:pos x="connsiteX8612" y="connsiteY8612"/>
                </a:cxn>
                <a:cxn ang="0">
                  <a:pos x="connsiteX8613" y="connsiteY8613"/>
                </a:cxn>
                <a:cxn ang="0">
                  <a:pos x="connsiteX8614" y="connsiteY8614"/>
                </a:cxn>
                <a:cxn ang="0">
                  <a:pos x="connsiteX8615" y="connsiteY8615"/>
                </a:cxn>
                <a:cxn ang="0">
                  <a:pos x="connsiteX8616" y="connsiteY8616"/>
                </a:cxn>
                <a:cxn ang="0">
                  <a:pos x="connsiteX8617" y="connsiteY8617"/>
                </a:cxn>
                <a:cxn ang="0">
                  <a:pos x="connsiteX8618" y="connsiteY8618"/>
                </a:cxn>
                <a:cxn ang="0">
                  <a:pos x="connsiteX8619" y="connsiteY8619"/>
                </a:cxn>
                <a:cxn ang="0">
                  <a:pos x="connsiteX8620" y="connsiteY8620"/>
                </a:cxn>
                <a:cxn ang="0">
                  <a:pos x="connsiteX8621" y="connsiteY8621"/>
                </a:cxn>
                <a:cxn ang="0">
                  <a:pos x="connsiteX8622" y="connsiteY8622"/>
                </a:cxn>
                <a:cxn ang="0">
                  <a:pos x="connsiteX8623" y="connsiteY8623"/>
                </a:cxn>
                <a:cxn ang="0">
                  <a:pos x="connsiteX8624" y="connsiteY8624"/>
                </a:cxn>
                <a:cxn ang="0">
                  <a:pos x="connsiteX8625" y="connsiteY8625"/>
                </a:cxn>
                <a:cxn ang="0">
                  <a:pos x="connsiteX8626" y="connsiteY8626"/>
                </a:cxn>
                <a:cxn ang="0">
                  <a:pos x="connsiteX8627" y="connsiteY8627"/>
                </a:cxn>
                <a:cxn ang="0">
                  <a:pos x="connsiteX8628" y="connsiteY8628"/>
                </a:cxn>
                <a:cxn ang="0">
                  <a:pos x="connsiteX8629" y="connsiteY8629"/>
                </a:cxn>
                <a:cxn ang="0">
                  <a:pos x="connsiteX8630" y="connsiteY8630"/>
                </a:cxn>
                <a:cxn ang="0">
                  <a:pos x="connsiteX8631" y="connsiteY8631"/>
                </a:cxn>
                <a:cxn ang="0">
                  <a:pos x="connsiteX8632" y="connsiteY8632"/>
                </a:cxn>
                <a:cxn ang="0">
                  <a:pos x="connsiteX8633" y="connsiteY8633"/>
                </a:cxn>
                <a:cxn ang="0">
                  <a:pos x="connsiteX8634" y="connsiteY8634"/>
                </a:cxn>
                <a:cxn ang="0">
                  <a:pos x="connsiteX8635" y="connsiteY8635"/>
                </a:cxn>
                <a:cxn ang="0">
                  <a:pos x="connsiteX8636" y="connsiteY8636"/>
                </a:cxn>
                <a:cxn ang="0">
                  <a:pos x="connsiteX8637" y="connsiteY8637"/>
                </a:cxn>
                <a:cxn ang="0">
                  <a:pos x="connsiteX8638" y="connsiteY8638"/>
                </a:cxn>
                <a:cxn ang="0">
                  <a:pos x="connsiteX8639" y="connsiteY8639"/>
                </a:cxn>
                <a:cxn ang="0">
                  <a:pos x="connsiteX8640" y="connsiteY8640"/>
                </a:cxn>
                <a:cxn ang="0">
                  <a:pos x="connsiteX8641" y="connsiteY8641"/>
                </a:cxn>
                <a:cxn ang="0">
                  <a:pos x="connsiteX8642" y="connsiteY8642"/>
                </a:cxn>
                <a:cxn ang="0">
                  <a:pos x="connsiteX8643" y="connsiteY8643"/>
                </a:cxn>
                <a:cxn ang="0">
                  <a:pos x="connsiteX8644" y="connsiteY8644"/>
                </a:cxn>
                <a:cxn ang="0">
                  <a:pos x="connsiteX8645" y="connsiteY8645"/>
                </a:cxn>
                <a:cxn ang="0">
                  <a:pos x="connsiteX8646" y="connsiteY8646"/>
                </a:cxn>
                <a:cxn ang="0">
                  <a:pos x="connsiteX8647" y="connsiteY8647"/>
                </a:cxn>
                <a:cxn ang="0">
                  <a:pos x="connsiteX8648" y="connsiteY8648"/>
                </a:cxn>
                <a:cxn ang="0">
                  <a:pos x="connsiteX8649" y="connsiteY8649"/>
                </a:cxn>
                <a:cxn ang="0">
                  <a:pos x="connsiteX8650" y="connsiteY8650"/>
                </a:cxn>
                <a:cxn ang="0">
                  <a:pos x="connsiteX8651" y="connsiteY8651"/>
                </a:cxn>
                <a:cxn ang="0">
                  <a:pos x="connsiteX8652" y="connsiteY8652"/>
                </a:cxn>
                <a:cxn ang="0">
                  <a:pos x="connsiteX8653" y="connsiteY8653"/>
                </a:cxn>
                <a:cxn ang="0">
                  <a:pos x="connsiteX8654" y="connsiteY8654"/>
                </a:cxn>
                <a:cxn ang="0">
                  <a:pos x="connsiteX8655" y="connsiteY8655"/>
                </a:cxn>
                <a:cxn ang="0">
                  <a:pos x="connsiteX8656" y="connsiteY8656"/>
                </a:cxn>
                <a:cxn ang="0">
                  <a:pos x="connsiteX8657" y="connsiteY8657"/>
                </a:cxn>
                <a:cxn ang="0">
                  <a:pos x="connsiteX8658" y="connsiteY8658"/>
                </a:cxn>
                <a:cxn ang="0">
                  <a:pos x="connsiteX8659" y="connsiteY8659"/>
                </a:cxn>
                <a:cxn ang="0">
                  <a:pos x="connsiteX8660" y="connsiteY8660"/>
                </a:cxn>
                <a:cxn ang="0">
                  <a:pos x="connsiteX8661" y="connsiteY8661"/>
                </a:cxn>
                <a:cxn ang="0">
                  <a:pos x="connsiteX8662" y="connsiteY8662"/>
                </a:cxn>
                <a:cxn ang="0">
                  <a:pos x="connsiteX8663" y="connsiteY8663"/>
                </a:cxn>
                <a:cxn ang="0">
                  <a:pos x="connsiteX8664" y="connsiteY8664"/>
                </a:cxn>
                <a:cxn ang="0">
                  <a:pos x="connsiteX8665" y="connsiteY8665"/>
                </a:cxn>
                <a:cxn ang="0">
                  <a:pos x="connsiteX8666" y="connsiteY8666"/>
                </a:cxn>
                <a:cxn ang="0">
                  <a:pos x="connsiteX8667" y="connsiteY8667"/>
                </a:cxn>
                <a:cxn ang="0">
                  <a:pos x="connsiteX8668" y="connsiteY8668"/>
                </a:cxn>
                <a:cxn ang="0">
                  <a:pos x="connsiteX8669" y="connsiteY8669"/>
                </a:cxn>
                <a:cxn ang="0">
                  <a:pos x="connsiteX8670" y="connsiteY8670"/>
                </a:cxn>
                <a:cxn ang="0">
                  <a:pos x="connsiteX8671" y="connsiteY8671"/>
                </a:cxn>
                <a:cxn ang="0">
                  <a:pos x="connsiteX8672" y="connsiteY8672"/>
                </a:cxn>
                <a:cxn ang="0">
                  <a:pos x="connsiteX8673" y="connsiteY8673"/>
                </a:cxn>
                <a:cxn ang="0">
                  <a:pos x="connsiteX8674" y="connsiteY8674"/>
                </a:cxn>
                <a:cxn ang="0">
                  <a:pos x="connsiteX8675" y="connsiteY8675"/>
                </a:cxn>
                <a:cxn ang="0">
                  <a:pos x="connsiteX8676" y="connsiteY8676"/>
                </a:cxn>
                <a:cxn ang="0">
                  <a:pos x="connsiteX8677" y="connsiteY8677"/>
                </a:cxn>
                <a:cxn ang="0">
                  <a:pos x="connsiteX8678" y="connsiteY8678"/>
                </a:cxn>
                <a:cxn ang="0">
                  <a:pos x="connsiteX8679" y="connsiteY8679"/>
                </a:cxn>
                <a:cxn ang="0">
                  <a:pos x="connsiteX8680" y="connsiteY8680"/>
                </a:cxn>
                <a:cxn ang="0">
                  <a:pos x="connsiteX8681" y="connsiteY8681"/>
                </a:cxn>
                <a:cxn ang="0">
                  <a:pos x="connsiteX8682" y="connsiteY8682"/>
                </a:cxn>
                <a:cxn ang="0">
                  <a:pos x="connsiteX8683" y="connsiteY8683"/>
                </a:cxn>
                <a:cxn ang="0">
                  <a:pos x="connsiteX8684" y="connsiteY8684"/>
                </a:cxn>
                <a:cxn ang="0">
                  <a:pos x="connsiteX8685" y="connsiteY8685"/>
                </a:cxn>
                <a:cxn ang="0">
                  <a:pos x="connsiteX8686" y="connsiteY8686"/>
                </a:cxn>
                <a:cxn ang="0">
                  <a:pos x="connsiteX8687" y="connsiteY8687"/>
                </a:cxn>
                <a:cxn ang="0">
                  <a:pos x="connsiteX8688" y="connsiteY8688"/>
                </a:cxn>
                <a:cxn ang="0">
                  <a:pos x="connsiteX8689" y="connsiteY8689"/>
                </a:cxn>
                <a:cxn ang="0">
                  <a:pos x="connsiteX8690" y="connsiteY8690"/>
                </a:cxn>
                <a:cxn ang="0">
                  <a:pos x="connsiteX8691" y="connsiteY8691"/>
                </a:cxn>
                <a:cxn ang="0">
                  <a:pos x="connsiteX8692" y="connsiteY8692"/>
                </a:cxn>
                <a:cxn ang="0">
                  <a:pos x="connsiteX8693" y="connsiteY8693"/>
                </a:cxn>
                <a:cxn ang="0">
                  <a:pos x="connsiteX8694" y="connsiteY8694"/>
                </a:cxn>
                <a:cxn ang="0">
                  <a:pos x="connsiteX8695" y="connsiteY8695"/>
                </a:cxn>
                <a:cxn ang="0">
                  <a:pos x="connsiteX8696" y="connsiteY8696"/>
                </a:cxn>
                <a:cxn ang="0">
                  <a:pos x="connsiteX8697" y="connsiteY8697"/>
                </a:cxn>
                <a:cxn ang="0">
                  <a:pos x="connsiteX8698" y="connsiteY8698"/>
                </a:cxn>
                <a:cxn ang="0">
                  <a:pos x="connsiteX8699" y="connsiteY8699"/>
                </a:cxn>
                <a:cxn ang="0">
                  <a:pos x="connsiteX8700" y="connsiteY8700"/>
                </a:cxn>
                <a:cxn ang="0">
                  <a:pos x="connsiteX8701" y="connsiteY8701"/>
                </a:cxn>
                <a:cxn ang="0">
                  <a:pos x="connsiteX8702" y="connsiteY8702"/>
                </a:cxn>
                <a:cxn ang="0">
                  <a:pos x="connsiteX8703" y="connsiteY8703"/>
                </a:cxn>
                <a:cxn ang="0">
                  <a:pos x="connsiteX8704" y="connsiteY8704"/>
                </a:cxn>
                <a:cxn ang="0">
                  <a:pos x="connsiteX8705" y="connsiteY8705"/>
                </a:cxn>
                <a:cxn ang="0">
                  <a:pos x="connsiteX8706" y="connsiteY8706"/>
                </a:cxn>
                <a:cxn ang="0">
                  <a:pos x="connsiteX8707" y="connsiteY8707"/>
                </a:cxn>
                <a:cxn ang="0">
                  <a:pos x="connsiteX8708" y="connsiteY8708"/>
                </a:cxn>
                <a:cxn ang="0">
                  <a:pos x="connsiteX8709" y="connsiteY8709"/>
                </a:cxn>
                <a:cxn ang="0">
                  <a:pos x="connsiteX8710" y="connsiteY8710"/>
                </a:cxn>
                <a:cxn ang="0">
                  <a:pos x="connsiteX8711" y="connsiteY8711"/>
                </a:cxn>
                <a:cxn ang="0">
                  <a:pos x="connsiteX8712" y="connsiteY8712"/>
                </a:cxn>
                <a:cxn ang="0">
                  <a:pos x="connsiteX8713" y="connsiteY8713"/>
                </a:cxn>
                <a:cxn ang="0">
                  <a:pos x="connsiteX8714" y="connsiteY8714"/>
                </a:cxn>
                <a:cxn ang="0">
                  <a:pos x="connsiteX8715" y="connsiteY8715"/>
                </a:cxn>
                <a:cxn ang="0">
                  <a:pos x="connsiteX8716" y="connsiteY8716"/>
                </a:cxn>
                <a:cxn ang="0">
                  <a:pos x="connsiteX8717" y="connsiteY8717"/>
                </a:cxn>
                <a:cxn ang="0">
                  <a:pos x="connsiteX8718" y="connsiteY8718"/>
                </a:cxn>
                <a:cxn ang="0">
                  <a:pos x="connsiteX8719" y="connsiteY8719"/>
                </a:cxn>
                <a:cxn ang="0">
                  <a:pos x="connsiteX8720" y="connsiteY8720"/>
                </a:cxn>
                <a:cxn ang="0">
                  <a:pos x="connsiteX8721" y="connsiteY8721"/>
                </a:cxn>
                <a:cxn ang="0">
                  <a:pos x="connsiteX8722" y="connsiteY8722"/>
                </a:cxn>
                <a:cxn ang="0">
                  <a:pos x="connsiteX8723" y="connsiteY8723"/>
                </a:cxn>
                <a:cxn ang="0">
                  <a:pos x="connsiteX8724" y="connsiteY8724"/>
                </a:cxn>
                <a:cxn ang="0">
                  <a:pos x="connsiteX8725" y="connsiteY8725"/>
                </a:cxn>
                <a:cxn ang="0">
                  <a:pos x="connsiteX8726" y="connsiteY8726"/>
                </a:cxn>
                <a:cxn ang="0">
                  <a:pos x="connsiteX8727" y="connsiteY8727"/>
                </a:cxn>
                <a:cxn ang="0">
                  <a:pos x="connsiteX8728" y="connsiteY8728"/>
                </a:cxn>
                <a:cxn ang="0">
                  <a:pos x="connsiteX8729" y="connsiteY8729"/>
                </a:cxn>
                <a:cxn ang="0">
                  <a:pos x="connsiteX8730" y="connsiteY8730"/>
                </a:cxn>
                <a:cxn ang="0">
                  <a:pos x="connsiteX8731" y="connsiteY8731"/>
                </a:cxn>
                <a:cxn ang="0">
                  <a:pos x="connsiteX8732" y="connsiteY8732"/>
                </a:cxn>
                <a:cxn ang="0">
                  <a:pos x="connsiteX8733" y="connsiteY8733"/>
                </a:cxn>
                <a:cxn ang="0">
                  <a:pos x="connsiteX8734" y="connsiteY8734"/>
                </a:cxn>
                <a:cxn ang="0">
                  <a:pos x="connsiteX8735" y="connsiteY8735"/>
                </a:cxn>
                <a:cxn ang="0">
                  <a:pos x="connsiteX8736" y="connsiteY8736"/>
                </a:cxn>
                <a:cxn ang="0">
                  <a:pos x="connsiteX8737" y="connsiteY8737"/>
                </a:cxn>
                <a:cxn ang="0">
                  <a:pos x="connsiteX8738" y="connsiteY8738"/>
                </a:cxn>
                <a:cxn ang="0">
                  <a:pos x="connsiteX8739" y="connsiteY8739"/>
                </a:cxn>
                <a:cxn ang="0">
                  <a:pos x="connsiteX8740" y="connsiteY8740"/>
                </a:cxn>
                <a:cxn ang="0">
                  <a:pos x="connsiteX8741" y="connsiteY8741"/>
                </a:cxn>
                <a:cxn ang="0">
                  <a:pos x="connsiteX8742" y="connsiteY8742"/>
                </a:cxn>
                <a:cxn ang="0">
                  <a:pos x="connsiteX8743" y="connsiteY8743"/>
                </a:cxn>
                <a:cxn ang="0">
                  <a:pos x="connsiteX8744" y="connsiteY8744"/>
                </a:cxn>
                <a:cxn ang="0">
                  <a:pos x="connsiteX8745" y="connsiteY8745"/>
                </a:cxn>
                <a:cxn ang="0">
                  <a:pos x="connsiteX8746" y="connsiteY8746"/>
                </a:cxn>
                <a:cxn ang="0">
                  <a:pos x="connsiteX8747" y="connsiteY8747"/>
                </a:cxn>
                <a:cxn ang="0">
                  <a:pos x="connsiteX8748" y="connsiteY8748"/>
                </a:cxn>
                <a:cxn ang="0">
                  <a:pos x="connsiteX8749" y="connsiteY8749"/>
                </a:cxn>
                <a:cxn ang="0">
                  <a:pos x="connsiteX8750" y="connsiteY8750"/>
                </a:cxn>
                <a:cxn ang="0">
                  <a:pos x="connsiteX8751" y="connsiteY8751"/>
                </a:cxn>
                <a:cxn ang="0">
                  <a:pos x="connsiteX8752" y="connsiteY8752"/>
                </a:cxn>
                <a:cxn ang="0">
                  <a:pos x="connsiteX8753" y="connsiteY8753"/>
                </a:cxn>
                <a:cxn ang="0">
                  <a:pos x="connsiteX8754" y="connsiteY8754"/>
                </a:cxn>
                <a:cxn ang="0">
                  <a:pos x="connsiteX8755" y="connsiteY8755"/>
                </a:cxn>
                <a:cxn ang="0">
                  <a:pos x="connsiteX8756" y="connsiteY8756"/>
                </a:cxn>
                <a:cxn ang="0">
                  <a:pos x="connsiteX8757" y="connsiteY8757"/>
                </a:cxn>
                <a:cxn ang="0">
                  <a:pos x="connsiteX8758" y="connsiteY8758"/>
                </a:cxn>
                <a:cxn ang="0">
                  <a:pos x="connsiteX8759" y="connsiteY8759"/>
                </a:cxn>
                <a:cxn ang="0">
                  <a:pos x="connsiteX8760" y="connsiteY8760"/>
                </a:cxn>
                <a:cxn ang="0">
                  <a:pos x="connsiteX8761" y="connsiteY8761"/>
                </a:cxn>
                <a:cxn ang="0">
                  <a:pos x="connsiteX8762" y="connsiteY8762"/>
                </a:cxn>
                <a:cxn ang="0">
                  <a:pos x="connsiteX8763" y="connsiteY8763"/>
                </a:cxn>
                <a:cxn ang="0">
                  <a:pos x="connsiteX8764" y="connsiteY8764"/>
                </a:cxn>
                <a:cxn ang="0">
                  <a:pos x="connsiteX8765" y="connsiteY8765"/>
                </a:cxn>
                <a:cxn ang="0">
                  <a:pos x="connsiteX8766" y="connsiteY8766"/>
                </a:cxn>
                <a:cxn ang="0">
                  <a:pos x="connsiteX8767" y="connsiteY8767"/>
                </a:cxn>
                <a:cxn ang="0">
                  <a:pos x="connsiteX8768" y="connsiteY8768"/>
                </a:cxn>
                <a:cxn ang="0">
                  <a:pos x="connsiteX8769" y="connsiteY8769"/>
                </a:cxn>
                <a:cxn ang="0">
                  <a:pos x="connsiteX8770" y="connsiteY8770"/>
                </a:cxn>
                <a:cxn ang="0">
                  <a:pos x="connsiteX8771" y="connsiteY8771"/>
                </a:cxn>
                <a:cxn ang="0">
                  <a:pos x="connsiteX8772" y="connsiteY8772"/>
                </a:cxn>
                <a:cxn ang="0">
                  <a:pos x="connsiteX8773" y="connsiteY8773"/>
                </a:cxn>
                <a:cxn ang="0">
                  <a:pos x="connsiteX8774" y="connsiteY8774"/>
                </a:cxn>
                <a:cxn ang="0">
                  <a:pos x="connsiteX8775" y="connsiteY8775"/>
                </a:cxn>
                <a:cxn ang="0">
                  <a:pos x="connsiteX8776" y="connsiteY8776"/>
                </a:cxn>
                <a:cxn ang="0">
                  <a:pos x="connsiteX8777" y="connsiteY8777"/>
                </a:cxn>
                <a:cxn ang="0">
                  <a:pos x="connsiteX8778" y="connsiteY8778"/>
                </a:cxn>
                <a:cxn ang="0">
                  <a:pos x="connsiteX8779" y="connsiteY8779"/>
                </a:cxn>
                <a:cxn ang="0">
                  <a:pos x="connsiteX8780" y="connsiteY8780"/>
                </a:cxn>
                <a:cxn ang="0">
                  <a:pos x="connsiteX8781" y="connsiteY8781"/>
                </a:cxn>
                <a:cxn ang="0">
                  <a:pos x="connsiteX8782" y="connsiteY8782"/>
                </a:cxn>
                <a:cxn ang="0">
                  <a:pos x="connsiteX8783" y="connsiteY8783"/>
                </a:cxn>
                <a:cxn ang="0">
                  <a:pos x="connsiteX8784" y="connsiteY8784"/>
                </a:cxn>
                <a:cxn ang="0">
                  <a:pos x="connsiteX8785" y="connsiteY8785"/>
                </a:cxn>
                <a:cxn ang="0">
                  <a:pos x="connsiteX8786" y="connsiteY8786"/>
                </a:cxn>
                <a:cxn ang="0">
                  <a:pos x="connsiteX8787" y="connsiteY8787"/>
                </a:cxn>
                <a:cxn ang="0">
                  <a:pos x="connsiteX8788" y="connsiteY8788"/>
                </a:cxn>
                <a:cxn ang="0">
                  <a:pos x="connsiteX8789" y="connsiteY8789"/>
                </a:cxn>
                <a:cxn ang="0">
                  <a:pos x="connsiteX8790" y="connsiteY8790"/>
                </a:cxn>
                <a:cxn ang="0">
                  <a:pos x="connsiteX8791" y="connsiteY8791"/>
                </a:cxn>
                <a:cxn ang="0">
                  <a:pos x="connsiteX8792" y="connsiteY8792"/>
                </a:cxn>
                <a:cxn ang="0">
                  <a:pos x="connsiteX8793" y="connsiteY8793"/>
                </a:cxn>
                <a:cxn ang="0">
                  <a:pos x="connsiteX8794" y="connsiteY8794"/>
                </a:cxn>
                <a:cxn ang="0">
                  <a:pos x="connsiteX8795" y="connsiteY8795"/>
                </a:cxn>
                <a:cxn ang="0">
                  <a:pos x="connsiteX8796" y="connsiteY8796"/>
                </a:cxn>
                <a:cxn ang="0">
                  <a:pos x="connsiteX8797" y="connsiteY8797"/>
                </a:cxn>
                <a:cxn ang="0">
                  <a:pos x="connsiteX8798" y="connsiteY8798"/>
                </a:cxn>
                <a:cxn ang="0">
                  <a:pos x="connsiteX8799" y="connsiteY8799"/>
                </a:cxn>
                <a:cxn ang="0">
                  <a:pos x="connsiteX8800" y="connsiteY8800"/>
                </a:cxn>
                <a:cxn ang="0">
                  <a:pos x="connsiteX8801" y="connsiteY8801"/>
                </a:cxn>
                <a:cxn ang="0">
                  <a:pos x="connsiteX8802" y="connsiteY8802"/>
                </a:cxn>
                <a:cxn ang="0">
                  <a:pos x="connsiteX8803" y="connsiteY8803"/>
                </a:cxn>
                <a:cxn ang="0">
                  <a:pos x="connsiteX8804" y="connsiteY8804"/>
                </a:cxn>
                <a:cxn ang="0">
                  <a:pos x="connsiteX8805" y="connsiteY8805"/>
                </a:cxn>
                <a:cxn ang="0">
                  <a:pos x="connsiteX8806" y="connsiteY8806"/>
                </a:cxn>
                <a:cxn ang="0">
                  <a:pos x="connsiteX8807" y="connsiteY8807"/>
                </a:cxn>
                <a:cxn ang="0">
                  <a:pos x="connsiteX8808" y="connsiteY8808"/>
                </a:cxn>
                <a:cxn ang="0">
                  <a:pos x="connsiteX8809" y="connsiteY8809"/>
                </a:cxn>
                <a:cxn ang="0">
                  <a:pos x="connsiteX8810" y="connsiteY8810"/>
                </a:cxn>
                <a:cxn ang="0">
                  <a:pos x="connsiteX8811" y="connsiteY8811"/>
                </a:cxn>
                <a:cxn ang="0">
                  <a:pos x="connsiteX8812" y="connsiteY8812"/>
                </a:cxn>
                <a:cxn ang="0">
                  <a:pos x="connsiteX8813" y="connsiteY8813"/>
                </a:cxn>
                <a:cxn ang="0">
                  <a:pos x="connsiteX8814" y="connsiteY8814"/>
                </a:cxn>
                <a:cxn ang="0">
                  <a:pos x="connsiteX8815" y="connsiteY8815"/>
                </a:cxn>
                <a:cxn ang="0">
                  <a:pos x="connsiteX8816" y="connsiteY8816"/>
                </a:cxn>
                <a:cxn ang="0">
                  <a:pos x="connsiteX8817" y="connsiteY8817"/>
                </a:cxn>
                <a:cxn ang="0">
                  <a:pos x="connsiteX8818" y="connsiteY8818"/>
                </a:cxn>
                <a:cxn ang="0">
                  <a:pos x="connsiteX8819" y="connsiteY8819"/>
                </a:cxn>
                <a:cxn ang="0">
                  <a:pos x="connsiteX8820" y="connsiteY8820"/>
                </a:cxn>
                <a:cxn ang="0">
                  <a:pos x="connsiteX8821" y="connsiteY8821"/>
                </a:cxn>
                <a:cxn ang="0">
                  <a:pos x="connsiteX8822" y="connsiteY8822"/>
                </a:cxn>
                <a:cxn ang="0">
                  <a:pos x="connsiteX8823" y="connsiteY8823"/>
                </a:cxn>
                <a:cxn ang="0">
                  <a:pos x="connsiteX8824" y="connsiteY8824"/>
                </a:cxn>
                <a:cxn ang="0">
                  <a:pos x="connsiteX8825" y="connsiteY8825"/>
                </a:cxn>
                <a:cxn ang="0">
                  <a:pos x="connsiteX8826" y="connsiteY8826"/>
                </a:cxn>
                <a:cxn ang="0">
                  <a:pos x="connsiteX8827" y="connsiteY8827"/>
                </a:cxn>
                <a:cxn ang="0">
                  <a:pos x="connsiteX8828" y="connsiteY8828"/>
                </a:cxn>
                <a:cxn ang="0">
                  <a:pos x="connsiteX8829" y="connsiteY8829"/>
                </a:cxn>
                <a:cxn ang="0">
                  <a:pos x="connsiteX8830" y="connsiteY8830"/>
                </a:cxn>
                <a:cxn ang="0">
                  <a:pos x="connsiteX8831" y="connsiteY8831"/>
                </a:cxn>
                <a:cxn ang="0">
                  <a:pos x="connsiteX8832" y="connsiteY8832"/>
                </a:cxn>
                <a:cxn ang="0">
                  <a:pos x="connsiteX8833" y="connsiteY8833"/>
                </a:cxn>
                <a:cxn ang="0">
                  <a:pos x="connsiteX8834" y="connsiteY8834"/>
                </a:cxn>
                <a:cxn ang="0">
                  <a:pos x="connsiteX8835" y="connsiteY8835"/>
                </a:cxn>
                <a:cxn ang="0">
                  <a:pos x="connsiteX8836" y="connsiteY8836"/>
                </a:cxn>
                <a:cxn ang="0">
                  <a:pos x="connsiteX8837" y="connsiteY8837"/>
                </a:cxn>
                <a:cxn ang="0">
                  <a:pos x="connsiteX8838" y="connsiteY8838"/>
                </a:cxn>
                <a:cxn ang="0">
                  <a:pos x="connsiteX8839" y="connsiteY8839"/>
                </a:cxn>
                <a:cxn ang="0">
                  <a:pos x="connsiteX8840" y="connsiteY8840"/>
                </a:cxn>
                <a:cxn ang="0">
                  <a:pos x="connsiteX8841" y="connsiteY8841"/>
                </a:cxn>
                <a:cxn ang="0">
                  <a:pos x="connsiteX8842" y="connsiteY8842"/>
                </a:cxn>
                <a:cxn ang="0">
                  <a:pos x="connsiteX8843" y="connsiteY8843"/>
                </a:cxn>
                <a:cxn ang="0">
                  <a:pos x="connsiteX8844" y="connsiteY8844"/>
                </a:cxn>
                <a:cxn ang="0">
                  <a:pos x="connsiteX8845" y="connsiteY8845"/>
                </a:cxn>
                <a:cxn ang="0">
                  <a:pos x="connsiteX8846" y="connsiteY8846"/>
                </a:cxn>
                <a:cxn ang="0">
                  <a:pos x="connsiteX8847" y="connsiteY8847"/>
                </a:cxn>
                <a:cxn ang="0">
                  <a:pos x="connsiteX8848" y="connsiteY8848"/>
                </a:cxn>
                <a:cxn ang="0">
                  <a:pos x="connsiteX8849" y="connsiteY8849"/>
                </a:cxn>
                <a:cxn ang="0">
                  <a:pos x="connsiteX8850" y="connsiteY8850"/>
                </a:cxn>
                <a:cxn ang="0">
                  <a:pos x="connsiteX8851" y="connsiteY8851"/>
                </a:cxn>
                <a:cxn ang="0">
                  <a:pos x="connsiteX8852" y="connsiteY8852"/>
                </a:cxn>
                <a:cxn ang="0">
                  <a:pos x="connsiteX8853" y="connsiteY8853"/>
                </a:cxn>
                <a:cxn ang="0">
                  <a:pos x="connsiteX8854" y="connsiteY8854"/>
                </a:cxn>
                <a:cxn ang="0">
                  <a:pos x="connsiteX8855" y="connsiteY8855"/>
                </a:cxn>
                <a:cxn ang="0">
                  <a:pos x="connsiteX8856" y="connsiteY8856"/>
                </a:cxn>
                <a:cxn ang="0">
                  <a:pos x="connsiteX8857" y="connsiteY8857"/>
                </a:cxn>
                <a:cxn ang="0">
                  <a:pos x="connsiteX8858" y="connsiteY8858"/>
                </a:cxn>
                <a:cxn ang="0">
                  <a:pos x="connsiteX8859" y="connsiteY8859"/>
                </a:cxn>
                <a:cxn ang="0">
                  <a:pos x="connsiteX8860" y="connsiteY8860"/>
                </a:cxn>
                <a:cxn ang="0">
                  <a:pos x="connsiteX8861" y="connsiteY8861"/>
                </a:cxn>
                <a:cxn ang="0">
                  <a:pos x="connsiteX8862" y="connsiteY8862"/>
                </a:cxn>
                <a:cxn ang="0">
                  <a:pos x="connsiteX8863" y="connsiteY8863"/>
                </a:cxn>
                <a:cxn ang="0">
                  <a:pos x="connsiteX8864" y="connsiteY8864"/>
                </a:cxn>
                <a:cxn ang="0">
                  <a:pos x="connsiteX8865" y="connsiteY8865"/>
                </a:cxn>
                <a:cxn ang="0">
                  <a:pos x="connsiteX8866" y="connsiteY8866"/>
                </a:cxn>
                <a:cxn ang="0">
                  <a:pos x="connsiteX8867" y="connsiteY8867"/>
                </a:cxn>
                <a:cxn ang="0">
                  <a:pos x="connsiteX8868" y="connsiteY8868"/>
                </a:cxn>
                <a:cxn ang="0">
                  <a:pos x="connsiteX8869" y="connsiteY8869"/>
                </a:cxn>
                <a:cxn ang="0">
                  <a:pos x="connsiteX8870" y="connsiteY8870"/>
                </a:cxn>
                <a:cxn ang="0">
                  <a:pos x="connsiteX8871" y="connsiteY8871"/>
                </a:cxn>
                <a:cxn ang="0">
                  <a:pos x="connsiteX8872" y="connsiteY8872"/>
                </a:cxn>
                <a:cxn ang="0">
                  <a:pos x="connsiteX8873" y="connsiteY8873"/>
                </a:cxn>
                <a:cxn ang="0">
                  <a:pos x="connsiteX8874" y="connsiteY8874"/>
                </a:cxn>
                <a:cxn ang="0">
                  <a:pos x="connsiteX8875" y="connsiteY8875"/>
                </a:cxn>
                <a:cxn ang="0">
                  <a:pos x="connsiteX8876" y="connsiteY8876"/>
                </a:cxn>
                <a:cxn ang="0">
                  <a:pos x="connsiteX8877" y="connsiteY8877"/>
                </a:cxn>
                <a:cxn ang="0">
                  <a:pos x="connsiteX8878" y="connsiteY8878"/>
                </a:cxn>
                <a:cxn ang="0">
                  <a:pos x="connsiteX8879" y="connsiteY8879"/>
                </a:cxn>
                <a:cxn ang="0">
                  <a:pos x="connsiteX8880" y="connsiteY8880"/>
                </a:cxn>
                <a:cxn ang="0">
                  <a:pos x="connsiteX8881" y="connsiteY8881"/>
                </a:cxn>
                <a:cxn ang="0">
                  <a:pos x="connsiteX8882" y="connsiteY8882"/>
                </a:cxn>
                <a:cxn ang="0">
                  <a:pos x="connsiteX8883" y="connsiteY8883"/>
                </a:cxn>
                <a:cxn ang="0">
                  <a:pos x="connsiteX8884" y="connsiteY8884"/>
                </a:cxn>
                <a:cxn ang="0">
                  <a:pos x="connsiteX8885" y="connsiteY8885"/>
                </a:cxn>
                <a:cxn ang="0">
                  <a:pos x="connsiteX8886" y="connsiteY8886"/>
                </a:cxn>
                <a:cxn ang="0">
                  <a:pos x="connsiteX8887" y="connsiteY8887"/>
                </a:cxn>
                <a:cxn ang="0">
                  <a:pos x="connsiteX8888" y="connsiteY8888"/>
                </a:cxn>
                <a:cxn ang="0">
                  <a:pos x="connsiteX8889" y="connsiteY8889"/>
                </a:cxn>
                <a:cxn ang="0">
                  <a:pos x="connsiteX8890" y="connsiteY8890"/>
                </a:cxn>
                <a:cxn ang="0">
                  <a:pos x="connsiteX8891" y="connsiteY8891"/>
                </a:cxn>
                <a:cxn ang="0">
                  <a:pos x="connsiteX8892" y="connsiteY8892"/>
                </a:cxn>
                <a:cxn ang="0">
                  <a:pos x="connsiteX8893" y="connsiteY8893"/>
                </a:cxn>
                <a:cxn ang="0">
                  <a:pos x="connsiteX8894" y="connsiteY8894"/>
                </a:cxn>
                <a:cxn ang="0">
                  <a:pos x="connsiteX8895" y="connsiteY8895"/>
                </a:cxn>
                <a:cxn ang="0">
                  <a:pos x="connsiteX8896" y="connsiteY8896"/>
                </a:cxn>
                <a:cxn ang="0">
                  <a:pos x="connsiteX8897" y="connsiteY8897"/>
                </a:cxn>
                <a:cxn ang="0">
                  <a:pos x="connsiteX8898" y="connsiteY8898"/>
                </a:cxn>
                <a:cxn ang="0">
                  <a:pos x="connsiteX8899" y="connsiteY8899"/>
                </a:cxn>
                <a:cxn ang="0">
                  <a:pos x="connsiteX8900" y="connsiteY8900"/>
                </a:cxn>
                <a:cxn ang="0">
                  <a:pos x="connsiteX8901" y="connsiteY8901"/>
                </a:cxn>
                <a:cxn ang="0">
                  <a:pos x="connsiteX8902" y="connsiteY8902"/>
                </a:cxn>
                <a:cxn ang="0">
                  <a:pos x="connsiteX8903" y="connsiteY8903"/>
                </a:cxn>
                <a:cxn ang="0">
                  <a:pos x="connsiteX8904" y="connsiteY8904"/>
                </a:cxn>
                <a:cxn ang="0">
                  <a:pos x="connsiteX8905" y="connsiteY8905"/>
                </a:cxn>
                <a:cxn ang="0">
                  <a:pos x="connsiteX8906" y="connsiteY8906"/>
                </a:cxn>
                <a:cxn ang="0">
                  <a:pos x="connsiteX8907" y="connsiteY8907"/>
                </a:cxn>
                <a:cxn ang="0">
                  <a:pos x="connsiteX8908" y="connsiteY8908"/>
                </a:cxn>
                <a:cxn ang="0">
                  <a:pos x="connsiteX8909" y="connsiteY8909"/>
                </a:cxn>
                <a:cxn ang="0">
                  <a:pos x="connsiteX8910" y="connsiteY8910"/>
                </a:cxn>
                <a:cxn ang="0">
                  <a:pos x="connsiteX8911" y="connsiteY8911"/>
                </a:cxn>
                <a:cxn ang="0">
                  <a:pos x="connsiteX8912" y="connsiteY8912"/>
                </a:cxn>
                <a:cxn ang="0">
                  <a:pos x="connsiteX8913" y="connsiteY8913"/>
                </a:cxn>
                <a:cxn ang="0">
                  <a:pos x="connsiteX8914" y="connsiteY8914"/>
                </a:cxn>
                <a:cxn ang="0">
                  <a:pos x="connsiteX8915" y="connsiteY8915"/>
                </a:cxn>
                <a:cxn ang="0">
                  <a:pos x="connsiteX8916" y="connsiteY8916"/>
                </a:cxn>
                <a:cxn ang="0">
                  <a:pos x="connsiteX8917" y="connsiteY8917"/>
                </a:cxn>
                <a:cxn ang="0">
                  <a:pos x="connsiteX8918" y="connsiteY8918"/>
                </a:cxn>
                <a:cxn ang="0">
                  <a:pos x="connsiteX8919" y="connsiteY8919"/>
                </a:cxn>
                <a:cxn ang="0">
                  <a:pos x="connsiteX8920" y="connsiteY8920"/>
                </a:cxn>
                <a:cxn ang="0">
                  <a:pos x="connsiteX8921" y="connsiteY8921"/>
                </a:cxn>
                <a:cxn ang="0">
                  <a:pos x="connsiteX8922" y="connsiteY8922"/>
                </a:cxn>
                <a:cxn ang="0">
                  <a:pos x="connsiteX8923" y="connsiteY8923"/>
                </a:cxn>
                <a:cxn ang="0">
                  <a:pos x="connsiteX8924" y="connsiteY8924"/>
                </a:cxn>
                <a:cxn ang="0">
                  <a:pos x="connsiteX8925" y="connsiteY8925"/>
                </a:cxn>
                <a:cxn ang="0">
                  <a:pos x="connsiteX8926" y="connsiteY8926"/>
                </a:cxn>
                <a:cxn ang="0">
                  <a:pos x="connsiteX8927" y="connsiteY8927"/>
                </a:cxn>
                <a:cxn ang="0">
                  <a:pos x="connsiteX8928" y="connsiteY8928"/>
                </a:cxn>
                <a:cxn ang="0">
                  <a:pos x="connsiteX8929" y="connsiteY8929"/>
                </a:cxn>
                <a:cxn ang="0">
                  <a:pos x="connsiteX8930" y="connsiteY8930"/>
                </a:cxn>
                <a:cxn ang="0">
                  <a:pos x="connsiteX8931" y="connsiteY8931"/>
                </a:cxn>
                <a:cxn ang="0">
                  <a:pos x="connsiteX8932" y="connsiteY8932"/>
                </a:cxn>
                <a:cxn ang="0">
                  <a:pos x="connsiteX8933" y="connsiteY8933"/>
                </a:cxn>
                <a:cxn ang="0">
                  <a:pos x="connsiteX8934" y="connsiteY8934"/>
                </a:cxn>
                <a:cxn ang="0">
                  <a:pos x="connsiteX8935" y="connsiteY8935"/>
                </a:cxn>
                <a:cxn ang="0">
                  <a:pos x="connsiteX8936" y="connsiteY8936"/>
                </a:cxn>
                <a:cxn ang="0">
                  <a:pos x="connsiteX8937" y="connsiteY8937"/>
                </a:cxn>
                <a:cxn ang="0">
                  <a:pos x="connsiteX8938" y="connsiteY8938"/>
                </a:cxn>
                <a:cxn ang="0">
                  <a:pos x="connsiteX8939" y="connsiteY8939"/>
                </a:cxn>
                <a:cxn ang="0">
                  <a:pos x="connsiteX8940" y="connsiteY8940"/>
                </a:cxn>
                <a:cxn ang="0">
                  <a:pos x="connsiteX8941" y="connsiteY8941"/>
                </a:cxn>
                <a:cxn ang="0">
                  <a:pos x="connsiteX8942" y="connsiteY8942"/>
                </a:cxn>
                <a:cxn ang="0">
                  <a:pos x="connsiteX8943" y="connsiteY8943"/>
                </a:cxn>
                <a:cxn ang="0">
                  <a:pos x="connsiteX8944" y="connsiteY8944"/>
                </a:cxn>
                <a:cxn ang="0">
                  <a:pos x="connsiteX8945" y="connsiteY8945"/>
                </a:cxn>
                <a:cxn ang="0">
                  <a:pos x="connsiteX8946" y="connsiteY8946"/>
                </a:cxn>
                <a:cxn ang="0">
                  <a:pos x="connsiteX8947" y="connsiteY8947"/>
                </a:cxn>
                <a:cxn ang="0">
                  <a:pos x="connsiteX8948" y="connsiteY8948"/>
                </a:cxn>
                <a:cxn ang="0">
                  <a:pos x="connsiteX8949" y="connsiteY8949"/>
                </a:cxn>
                <a:cxn ang="0">
                  <a:pos x="connsiteX8950" y="connsiteY8950"/>
                </a:cxn>
                <a:cxn ang="0">
                  <a:pos x="connsiteX8951" y="connsiteY8951"/>
                </a:cxn>
                <a:cxn ang="0">
                  <a:pos x="connsiteX8952" y="connsiteY8952"/>
                </a:cxn>
                <a:cxn ang="0">
                  <a:pos x="connsiteX8953" y="connsiteY8953"/>
                </a:cxn>
                <a:cxn ang="0">
                  <a:pos x="connsiteX8954" y="connsiteY8954"/>
                </a:cxn>
                <a:cxn ang="0">
                  <a:pos x="connsiteX8955" y="connsiteY8955"/>
                </a:cxn>
                <a:cxn ang="0">
                  <a:pos x="connsiteX8956" y="connsiteY8956"/>
                </a:cxn>
                <a:cxn ang="0">
                  <a:pos x="connsiteX8957" y="connsiteY8957"/>
                </a:cxn>
                <a:cxn ang="0">
                  <a:pos x="connsiteX8958" y="connsiteY8958"/>
                </a:cxn>
                <a:cxn ang="0">
                  <a:pos x="connsiteX8959" y="connsiteY8959"/>
                </a:cxn>
                <a:cxn ang="0">
                  <a:pos x="connsiteX8960" y="connsiteY8960"/>
                </a:cxn>
                <a:cxn ang="0">
                  <a:pos x="connsiteX8961" y="connsiteY8961"/>
                </a:cxn>
                <a:cxn ang="0">
                  <a:pos x="connsiteX8962" y="connsiteY8962"/>
                </a:cxn>
                <a:cxn ang="0">
                  <a:pos x="connsiteX8963" y="connsiteY8963"/>
                </a:cxn>
                <a:cxn ang="0">
                  <a:pos x="connsiteX8964" y="connsiteY8964"/>
                </a:cxn>
                <a:cxn ang="0">
                  <a:pos x="connsiteX8965" y="connsiteY8965"/>
                </a:cxn>
                <a:cxn ang="0">
                  <a:pos x="connsiteX8966" y="connsiteY8966"/>
                </a:cxn>
                <a:cxn ang="0">
                  <a:pos x="connsiteX8967" y="connsiteY8967"/>
                </a:cxn>
                <a:cxn ang="0">
                  <a:pos x="connsiteX8968" y="connsiteY8968"/>
                </a:cxn>
                <a:cxn ang="0">
                  <a:pos x="connsiteX8969" y="connsiteY8969"/>
                </a:cxn>
                <a:cxn ang="0">
                  <a:pos x="connsiteX8970" y="connsiteY8970"/>
                </a:cxn>
                <a:cxn ang="0">
                  <a:pos x="connsiteX8971" y="connsiteY8971"/>
                </a:cxn>
                <a:cxn ang="0">
                  <a:pos x="connsiteX8972" y="connsiteY8972"/>
                </a:cxn>
                <a:cxn ang="0">
                  <a:pos x="connsiteX8973" y="connsiteY8973"/>
                </a:cxn>
                <a:cxn ang="0">
                  <a:pos x="connsiteX8974" y="connsiteY8974"/>
                </a:cxn>
                <a:cxn ang="0">
                  <a:pos x="connsiteX8975" y="connsiteY8975"/>
                </a:cxn>
                <a:cxn ang="0">
                  <a:pos x="connsiteX8976" y="connsiteY8976"/>
                </a:cxn>
                <a:cxn ang="0">
                  <a:pos x="connsiteX8977" y="connsiteY8977"/>
                </a:cxn>
                <a:cxn ang="0">
                  <a:pos x="connsiteX8978" y="connsiteY8978"/>
                </a:cxn>
                <a:cxn ang="0">
                  <a:pos x="connsiteX8979" y="connsiteY8979"/>
                </a:cxn>
                <a:cxn ang="0">
                  <a:pos x="connsiteX8980" y="connsiteY8980"/>
                </a:cxn>
                <a:cxn ang="0">
                  <a:pos x="connsiteX8981" y="connsiteY8981"/>
                </a:cxn>
                <a:cxn ang="0">
                  <a:pos x="connsiteX8982" y="connsiteY8982"/>
                </a:cxn>
                <a:cxn ang="0">
                  <a:pos x="connsiteX8983" y="connsiteY8983"/>
                </a:cxn>
                <a:cxn ang="0">
                  <a:pos x="connsiteX8984" y="connsiteY8984"/>
                </a:cxn>
                <a:cxn ang="0">
                  <a:pos x="connsiteX8985" y="connsiteY8985"/>
                </a:cxn>
                <a:cxn ang="0">
                  <a:pos x="connsiteX8986" y="connsiteY8986"/>
                </a:cxn>
                <a:cxn ang="0">
                  <a:pos x="connsiteX8987" y="connsiteY8987"/>
                </a:cxn>
                <a:cxn ang="0">
                  <a:pos x="connsiteX8988" y="connsiteY8988"/>
                </a:cxn>
                <a:cxn ang="0">
                  <a:pos x="connsiteX8989" y="connsiteY8989"/>
                </a:cxn>
                <a:cxn ang="0">
                  <a:pos x="connsiteX8990" y="connsiteY8990"/>
                </a:cxn>
                <a:cxn ang="0">
                  <a:pos x="connsiteX8991" y="connsiteY8991"/>
                </a:cxn>
                <a:cxn ang="0">
                  <a:pos x="connsiteX8992" y="connsiteY8992"/>
                </a:cxn>
                <a:cxn ang="0">
                  <a:pos x="connsiteX8993" y="connsiteY8993"/>
                </a:cxn>
                <a:cxn ang="0">
                  <a:pos x="connsiteX8994" y="connsiteY8994"/>
                </a:cxn>
                <a:cxn ang="0">
                  <a:pos x="connsiteX8995" y="connsiteY8995"/>
                </a:cxn>
                <a:cxn ang="0">
                  <a:pos x="connsiteX8996" y="connsiteY8996"/>
                </a:cxn>
                <a:cxn ang="0">
                  <a:pos x="connsiteX8997" y="connsiteY8997"/>
                </a:cxn>
                <a:cxn ang="0">
                  <a:pos x="connsiteX8998" y="connsiteY8998"/>
                </a:cxn>
                <a:cxn ang="0">
                  <a:pos x="connsiteX8999" y="connsiteY8999"/>
                </a:cxn>
                <a:cxn ang="0">
                  <a:pos x="connsiteX9000" y="connsiteY9000"/>
                </a:cxn>
                <a:cxn ang="0">
                  <a:pos x="connsiteX9001" y="connsiteY9001"/>
                </a:cxn>
                <a:cxn ang="0">
                  <a:pos x="connsiteX9002" y="connsiteY9002"/>
                </a:cxn>
                <a:cxn ang="0">
                  <a:pos x="connsiteX9003" y="connsiteY9003"/>
                </a:cxn>
                <a:cxn ang="0">
                  <a:pos x="connsiteX9004" y="connsiteY9004"/>
                </a:cxn>
                <a:cxn ang="0">
                  <a:pos x="connsiteX9005" y="connsiteY9005"/>
                </a:cxn>
                <a:cxn ang="0">
                  <a:pos x="connsiteX9006" y="connsiteY9006"/>
                </a:cxn>
                <a:cxn ang="0">
                  <a:pos x="connsiteX9007" y="connsiteY9007"/>
                </a:cxn>
                <a:cxn ang="0">
                  <a:pos x="connsiteX9008" y="connsiteY9008"/>
                </a:cxn>
                <a:cxn ang="0">
                  <a:pos x="connsiteX9009" y="connsiteY9009"/>
                </a:cxn>
                <a:cxn ang="0">
                  <a:pos x="connsiteX9010" y="connsiteY9010"/>
                </a:cxn>
                <a:cxn ang="0">
                  <a:pos x="connsiteX9011" y="connsiteY9011"/>
                </a:cxn>
                <a:cxn ang="0">
                  <a:pos x="connsiteX9012" y="connsiteY9012"/>
                </a:cxn>
                <a:cxn ang="0">
                  <a:pos x="connsiteX9013" y="connsiteY9013"/>
                </a:cxn>
                <a:cxn ang="0">
                  <a:pos x="connsiteX9014" y="connsiteY9014"/>
                </a:cxn>
                <a:cxn ang="0">
                  <a:pos x="connsiteX9015" y="connsiteY9015"/>
                </a:cxn>
                <a:cxn ang="0">
                  <a:pos x="connsiteX9016" y="connsiteY9016"/>
                </a:cxn>
                <a:cxn ang="0">
                  <a:pos x="connsiteX9017" y="connsiteY9017"/>
                </a:cxn>
                <a:cxn ang="0">
                  <a:pos x="connsiteX9018" y="connsiteY9018"/>
                </a:cxn>
                <a:cxn ang="0">
                  <a:pos x="connsiteX9019" y="connsiteY9019"/>
                </a:cxn>
                <a:cxn ang="0">
                  <a:pos x="connsiteX9020" y="connsiteY9020"/>
                </a:cxn>
                <a:cxn ang="0">
                  <a:pos x="connsiteX9021" y="connsiteY9021"/>
                </a:cxn>
                <a:cxn ang="0">
                  <a:pos x="connsiteX9022" y="connsiteY9022"/>
                </a:cxn>
                <a:cxn ang="0">
                  <a:pos x="connsiteX9023" y="connsiteY9023"/>
                </a:cxn>
                <a:cxn ang="0">
                  <a:pos x="connsiteX9024" y="connsiteY9024"/>
                </a:cxn>
                <a:cxn ang="0">
                  <a:pos x="connsiteX9025" y="connsiteY9025"/>
                </a:cxn>
                <a:cxn ang="0">
                  <a:pos x="connsiteX9026" y="connsiteY9026"/>
                </a:cxn>
                <a:cxn ang="0">
                  <a:pos x="connsiteX9027" y="connsiteY9027"/>
                </a:cxn>
                <a:cxn ang="0">
                  <a:pos x="connsiteX9028" y="connsiteY9028"/>
                </a:cxn>
                <a:cxn ang="0">
                  <a:pos x="connsiteX9029" y="connsiteY9029"/>
                </a:cxn>
                <a:cxn ang="0">
                  <a:pos x="connsiteX9030" y="connsiteY9030"/>
                </a:cxn>
                <a:cxn ang="0">
                  <a:pos x="connsiteX9031" y="connsiteY9031"/>
                </a:cxn>
                <a:cxn ang="0">
                  <a:pos x="connsiteX9032" y="connsiteY9032"/>
                </a:cxn>
                <a:cxn ang="0">
                  <a:pos x="connsiteX9033" y="connsiteY9033"/>
                </a:cxn>
                <a:cxn ang="0">
                  <a:pos x="connsiteX9034" y="connsiteY9034"/>
                </a:cxn>
                <a:cxn ang="0">
                  <a:pos x="connsiteX9035" y="connsiteY9035"/>
                </a:cxn>
                <a:cxn ang="0">
                  <a:pos x="connsiteX9036" y="connsiteY9036"/>
                </a:cxn>
                <a:cxn ang="0">
                  <a:pos x="connsiteX9037" y="connsiteY9037"/>
                </a:cxn>
                <a:cxn ang="0">
                  <a:pos x="connsiteX9038" y="connsiteY9038"/>
                </a:cxn>
                <a:cxn ang="0">
                  <a:pos x="connsiteX9039" y="connsiteY9039"/>
                </a:cxn>
                <a:cxn ang="0">
                  <a:pos x="connsiteX9040" y="connsiteY9040"/>
                </a:cxn>
                <a:cxn ang="0">
                  <a:pos x="connsiteX9041" y="connsiteY9041"/>
                </a:cxn>
                <a:cxn ang="0">
                  <a:pos x="connsiteX9042" y="connsiteY9042"/>
                </a:cxn>
                <a:cxn ang="0">
                  <a:pos x="connsiteX9043" y="connsiteY9043"/>
                </a:cxn>
                <a:cxn ang="0">
                  <a:pos x="connsiteX9044" y="connsiteY9044"/>
                </a:cxn>
                <a:cxn ang="0">
                  <a:pos x="connsiteX9045" y="connsiteY9045"/>
                </a:cxn>
                <a:cxn ang="0">
                  <a:pos x="connsiteX9046" y="connsiteY9046"/>
                </a:cxn>
                <a:cxn ang="0">
                  <a:pos x="connsiteX9047" y="connsiteY9047"/>
                </a:cxn>
                <a:cxn ang="0">
                  <a:pos x="connsiteX9048" y="connsiteY9048"/>
                </a:cxn>
                <a:cxn ang="0">
                  <a:pos x="connsiteX9049" y="connsiteY9049"/>
                </a:cxn>
                <a:cxn ang="0">
                  <a:pos x="connsiteX9050" y="connsiteY9050"/>
                </a:cxn>
                <a:cxn ang="0">
                  <a:pos x="connsiteX9051" y="connsiteY9051"/>
                </a:cxn>
                <a:cxn ang="0">
                  <a:pos x="connsiteX9052" y="connsiteY9052"/>
                </a:cxn>
                <a:cxn ang="0">
                  <a:pos x="connsiteX9053" y="connsiteY9053"/>
                </a:cxn>
                <a:cxn ang="0">
                  <a:pos x="connsiteX9054" y="connsiteY9054"/>
                </a:cxn>
                <a:cxn ang="0">
                  <a:pos x="connsiteX9055" y="connsiteY9055"/>
                </a:cxn>
                <a:cxn ang="0">
                  <a:pos x="connsiteX9056" y="connsiteY9056"/>
                </a:cxn>
                <a:cxn ang="0">
                  <a:pos x="connsiteX9057" y="connsiteY9057"/>
                </a:cxn>
                <a:cxn ang="0">
                  <a:pos x="connsiteX9058" y="connsiteY9058"/>
                </a:cxn>
                <a:cxn ang="0">
                  <a:pos x="connsiteX9059" y="connsiteY9059"/>
                </a:cxn>
                <a:cxn ang="0">
                  <a:pos x="connsiteX9060" y="connsiteY9060"/>
                </a:cxn>
                <a:cxn ang="0">
                  <a:pos x="connsiteX9061" y="connsiteY9061"/>
                </a:cxn>
                <a:cxn ang="0">
                  <a:pos x="connsiteX9062" y="connsiteY9062"/>
                </a:cxn>
                <a:cxn ang="0">
                  <a:pos x="connsiteX9063" y="connsiteY9063"/>
                </a:cxn>
                <a:cxn ang="0">
                  <a:pos x="connsiteX9064" y="connsiteY9064"/>
                </a:cxn>
                <a:cxn ang="0">
                  <a:pos x="connsiteX9065" y="connsiteY9065"/>
                </a:cxn>
                <a:cxn ang="0">
                  <a:pos x="connsiteX9066" y="connsiteY9066"/>
                </a:cxn>
                <a:cxn ang="0">
                  <a:pos x="connsiteX9067" y="connsiteY9067"/>
                </a:cxn>
                <a:cxn ang="0">
                  <a:pos x="connsiteX9068" y="connsiteY9068"/>
                </a:cxn>
                <a:cxn ang="0">
                  <a:pos x="connsiteX9069" y="connsiteY9069"/>
                </a:cxn>
                <a:cxn ang="0">
                  <a:pos x="connsiteX9070" y="connsiteY9070"/>
                </a:cxn>
                <a:cxn ang="0">
                  <a:pos x="connsiteX9071" y="connsiteY9071"/>
                </a:cxn>
                <a:cxn ang="0">
                  <a:pos x="connsiteX9072" y="connsiteY9072"/>
                </a:cxn>
                <a:cxn ang="0">
                  <a:pos x="connsiteX9073" y="connsiteY9073"/>
                </a:cxn>
                <a:cxn ang="0">
                  <a:pos x="connsiteX9074" y="connsiteY9074"/>
                </a:cxn>
                <a:cxn ang="0">
                  <a:pos x="connsiteX9075" y="connsiteY9075"/>
                </a:cxn>
                <a:cxn ang="0">
                  <a:pos x="connsiteX9076" y="connsiteY9076"/>
                </a:cxn>
                <a:cxn ang="0">
                  <a:pos x="connsiteX9077" y="connsiteY9077"/>
                </a:cxn>
                <a:cxn ang="0">
                  <a:pos x="connsiteX9078" y="connsiteY9078"/>
                </a:cxn>
                <a:cxn ang="0">
                  <a:pos x="connsiteX9079" y="connsiteY9079"/>
                </a:cxn>
                <a:cxn ang="0">
                  <a:pos x="connsiteX9080" y="connsiteY9080"/>
                </a:cxn>
                <a:cxn ang="0">
                  <a:pos x="connsiteX9081" y="connsiteY9081"/>
                </a:cxn>
                <a:cxn ang="0">
                  <a:pos x="connsiteX9082" y="connsiteY9082"/>
                </a:cxn>
                <a:cxn ang="0">
                  <a:pos x="connsiteX9083" y="connsiteY9083"/>
                </a:cxn>
                <a:cxn ang="0">
                  <a:pos x="connsiteX9084" y="connsiteY9084"/>
                </a:cxn>
                <a:cxn ang="0">
                  <a:pos x="connsiteX9085" y="connsiteY9085"/>
                </a:cxn>
                <a:cxn ang="0">
                  <a:pos x="connsiteX9086" y="connsiteY9086"/>
                </a:cxn>
                <a:cxn ang="0">
                  <a:pos x="connsiteX9087" y="connsiteY9087"/>
                </a:cxn>
                <a:cxn ang="0">
                  <a:pos x="connsiteX9088" y="connsiteY9088"/>
                </a:cxn>
                <a:cxn ang="0">
                  <a:pos x="connsiteX9089" y="connsiteY9089"/>
                </a:cxn>
                <a:cxn ang="0">
                  <a:pos x="connsiteX9090" y="connsiteY9090"/>
                </a:cxn>
                <a:cxn ang="0">
                  <a:pos x="connsiteX9091" y="connsiteY9091"/>
                </a:cxn>
                <a:cxn ang="0">
                  <a:pos x="connsiteX9092" y="connsiteY9092"/>
                </a:cxn>
                <a:cxn ang="0">
                  <a:pos x="connsiteX9093" y="connsiteY9093"/>
                </a:cxn>
                <a:cxn ang="0">
                  <a:pos x="connsiteX9094" y="connsiteY9094"/>
                </a:cxn>
                <a:cxn ang="0">
                  <a:pos x="connsiteX9095" y="connsiteY9095"/>
                </a:cxn>
                <a:cxn ang="0">
                  <a:pos x="connsiteX9096" y="connsiteY9096"/>
                </a:cxn>
                <a:cxn ang="0">
                  <a:pos x="connsiteX9097" y="connsiteY9097"/>
                </a:cxn>
                <a:cxn ang="0">
                  <a:pos x="connsiteX9098" y="connsiteY9098"/>
                </a:cxn>
                <a:cxn ang="0">
                  <a:pos x="connsiteX9099" y="connsiteY9099"/>
                </a:cxn>
                <a:cxn ang="0">
                  <a:pos x="connsiteX9100" y="connsiteY9100"/>
                </a:cxn>
                <a:cxn ang="0">
                  <a:pos x="connsiteX9101" y="connsiteY9101"/>
                </a:cxn>
                <a:cxn ang="0">
                  <a:pos x="connsiteX9102" y="connsiteY9102"/>
                </a:cxn>
                <a:cxn ang="0">
                  <a:pos x="connsiteX9103" y="connsiteY9103"/>
                </a:cxn>
                <a:cxn ang="0">
                  <a:pos x="connsiteX9104" y="connsiteY9104"/>
                </a:cxn>
                <a:cxn ang="0">
                  <a:pos x="connsiteX9105" y="connsiteY9105"/>
                </a:cxn>
                <a:cxn ang="0">
                  <a:pos x="connsiteX9106" y="connsiteY9106"/>
                </a:cxn>
                <a:cxn ang="0">
                  <a:pos x="connsiteX9107" y="connsiteY9107"/>
                </a:cxn>
                <a:cxn ang="0">
                  <a:pos x="connsiteX9108" y="connsiteY9108"/>
                </a:cxn>
                <a:cxn ang="0">
                  <a:pos x="connsiteX9109" y="connsiteY9109"/>
                </a:cxn>
                <a:cxn ang="0">
                  <a:pos x="connsiteX9110" y="connsiteY9110"/>
                </a:cxn>
                <a:cxn ang="0">
                  <a:pos x="connsiteX9111" y="connsiteY9111"/>
                </a:cxn>
                <a:cxn ang="0">
                  <a:pos x="connsiteX9112" y="connsiteY9112"/>
                </a:cxn>
                <a:cxn ang="0">
                  <a:pos x="connsiteX9113" y="connsiteY9113"/>
                </a:cxn>
                <a:cxn ang="0">
                  <a:pos x="connsiteX9114" y="connsiteY9114"/>
                </a:cxn>
                <a:cxn ang="0">
                  <a:pos x="connsiteX9115" y="connsiteY9115"/>
                </a:cxn>
                <a:cxn ang="0">
                  <a:pos x="connsiteX9116" y="connsiteY9116"/>
                </a:cxn>
                <a:cxn ang="0">
                  <a:pos x="connsiteX9117" y="connsiteY9117"/>
                </a:cxn>
                <a:cxn ang="0">
                  <a:pos x="connsiteX9118" y="connsiteY9118"/>
                </a:cxn>
                <a:cxn ang="0">
                  <a:pos x="connsiteX9119" y="connsiteY9119"/>
                </a:cxn>
                <a:cxn ang="0">
                  <a:pos x="connsiteX9120" y="connsiteY9120"/>
                </a:cxn>
                <a:cxn ang="0">
                  <a:pos x="connsiteX9121" y="connsiteY9121"/>
                </a:cxn>
                <a:cxn ang="0">
                  <a:pos x="connsiteX9122" y="connsiteY9122"/>
                </a:cxn>
                <a:cxn ang="0">
                  <a:pos x="connsiteX9123" y="connsiteY9123"/>
                </a:cxn>
                <a:cxn ang="0">
                  <a:pos x="connsiteX9124" y="connsiteY9124"/>
                </a:cxn>
                <a:cxn ang="0">
                  <a:pos x="connsiteX9125" y="connsiteY9125"/>
                </a:cxn>
                <a:cxn ang="0">
                  <a:pos x="connsiteX9126" y="connsiteY9126"/>
                </a:cxn>
                <a:cxn ang="0">
                  <a:pos x="connsiteX9127" y="connsiteY9127"/>
                </a:cxn>
                <a:cxn ang="0">
                  <a:pos x="connsiteX9128" y="connsiteY9128"/>
                </a:cxn>
                <a:cxn ang="0">
                  <a:pos x="connsiteX9129" y="connsiteY9129"/>
                </a:cxn>
                <a:cxn ang="0">
                  <a:pos x="connsiteX9130" y="connsiteY9130"/>
                </a:cxn>
                <a:cxn ang="0">
                  <a:pos x="connsiteX9131" y="connsiteY9131"/>
                </a:cxn>
                <a:cxn ang="0">
                  <a:pos x="connsiteX9132" y="connsiteY9132"/>
                </a:cxn>
                <a:cxn ang="0">
                  <a:pos x="connsiteX9133" y="connsiteY9133"/>
                </a:cxn>
                <a:cxn ang="0">
                  <a:pos x="connsiteX9134" y="connsiteY9134"/>
                </a:cxn>
                <a:cxn ang="0">
                  <a:pos x="connsiteX9135" y="connsiteY9135"/>
                </a:cxn>
                <a:cxn ang="0">
                  <a:pos x="connsiteX9136" y="connsiteY9136"/>
                </a:cxn>
                <a:cxn ang="0">
                  <a:pos x="connsiteX9137" y="connsiteY9137"/>
                </a:cxn>
                <a:cxn ang="0">
                  <a:pos x="connsiteX9138" y="connsiteY9138"/>
                </a:cxn>
                <a:cxn ang="0">
                  <a:pos x="connsiteX9139" y="connsiteY9139"/>
                </a:cxn>
                <a:cxn ang="0">
                  <a:pos x="connsiteX9140" y="connsiteY9140"/>
                </a:cxn>
                <a:cxn ang="0">
                  <a:pos x="connsiteX9141" y="connsiteY9141"/>
                </a:cxn>
                <a:cxn ang="0">
                  <a:pos x="connsiteX9142" y="connsiteY9142"/>
                </a:cxn>
                <a:cxn ang="0">
                  <a:pos x="connsiteX9143" y="connsiteY9143"/>
                </a:cxn>
                <a:cxn ang="0">
                  <a:pos x="connsiteX9144" y="connsiteY9144"/>
                </a:cxn>
                <a:cxn ang="0">
                  <a:pos x="connsiteX9145" y="connsiteY9145"/>
                </a:cxn>
                <a:cxn ang="0">
                  <a:pos x="connsiteX9146" y="connsiteY9146"/>
                </a:cxn>
                <a:cxn ang="0">
                  <a:pos x="connsiteX9147" y="connsiteY9147"/>
                </a:cxn>
                <a:cxn ang="0">
                  <a:pos x="connsiteX9148" y="connsiteY9148"/>
                </a:cxn>
                <a:cxn ang="0">
                  <a:pos x="connsiteX9149" y="connsiteY9149"/>
                </a:cxn>
                <a:cxn ang="0">
                  <a:pos x="connsiteX9150" y="connsiteY9150"/>
                </a:cxn>
                <a:cxn ang="0">
                  <a:pos x="connsiteX9151" y="connsiteY9151"/>
                </a:cxn>
                <a:cxn ang="0">
                  <a:pos x="connsiteX9152" y="connsiteY9152"/>
                </a:cxn>
                <a:cxn ang="0">
                  <a:pos x="connsiteX9153" y="connsiteY9153"/>
                </a:cxn>
                <a:cxn ang="0">
                  <a:pos x="connsiteX9154" y="connsiteY9154"/>
                </a:cxn>
                <a:cxn ang="0">
                  <a:pos x="connsiteX9155" y="connsiteY9155"/>
                </a:cxn>
                <a:cxn ang="0">
                  <a:pos x="connsiteX9156" y="connsiteY9156"/>
                </a:cxn>
                <a:cxn ang="0">
                  <a:pos x="connsiteX9157" y="connsiteY9157"/>
                </a:cxn>
                <a:cxn ang="0">
                  <a:pos x="connsiteX9158" y="connsiteY9158"/>
                </a:cxn>
                <a:cxn ang="0">
                  <a:pos x="connsiteX9159" y="connsiteY9159"/>
                </a:cxn>
                <a:cxn ang="0">
                  <a:pos x="connsiteX9160" y="connsiteY9160"/>
                </a:cxn>
                <a:cxn ang="0">
                  <a:pos x="connsiteX9161" y="connsiteY9161"/>
                </a:cxn>
                <a:cxn ang="0">
                  <a:pos x="connsiteX9162" y="connsiteY9162"/>
                </a:cxn>
                <a:cxn ang="0">
                  <a:pos x="connsiteX9163" y="connsiteY9163"/>
                </a:cxn>
                <a:cxn ang="0">
                  <a:pos x="connsiteX9164" y="connsiteY9164"/>
                </a:cxn>
                <a:cxn ang="0">
                  <a:pos x="connsiteX9165" y="connsiteY9165"/>
                </a:cxn>
                <a:cxn ang="0">
                  <a:pos x="connsiteX9166" y="connsiteY9166"/>
                </a:cxn>
                <a:cxn ang="0">
                  <a:pos x="connsiteX9167" y="connsiteY9167"/>
                </a:cxn>
                <a:cxn ang="0">
                  <a:pos x="connsiteX9168" y="connsiteY9168"/>
                </a:cxn>
                <a:cxn ang="0">
                  <a:pos x="connsiteX9169" y="connsiteY9169"/>
                </a:cxn>
                <a:cxn ang="0">
                  <a:pos x="connsiteX9170" y="connsiteY9170"/>
                </a:cxn>
                <a:cxn ang="0">
                  <a:pos x="connsiteX9171" y="connsiteY9171"/>
                </a:cxn>
                <a:cxn ang="0">
                  <a:pos x="connsiteX9172" y="connsiteY9172"/>
                </a:cxn>
                <a:cxn ang="0">
                  <a:pos x="connsiteX9173" y="connsiteY9173"/>
                </a:cxn>
                <a:cxn ang="0">
                  <a:pos x="connsiteX9174" y="connsiteY9174"/>
                </a:cxn>
                <a:cxn ang="0">
                  <a:pos x="connsiteX9175" y="connsiteY9175"/>
                </a:cxn>
                <a:cxn ang="0">
                  <a:pos x="connsiteX9176" y="connsiteY9176"/>
                </a:cxn>
                <a:cxn ang="0">
                  <a:pos x="connsiteX9177" y="connsiteY9177"/>
                </a:cxn>
                <a:cxn ang="0">
                  <a:pos x="connsiteX9178" y="connsiteY9178"/>
                </a:cxn>
                <a:cxn ang="0">
                  <a:pos x="connsiteX9179" y="connsiteY9179"/>
                </a:cxn>
                <a:cxn ang="0">
                  <a:pos x="connsiteX9180" y="connsiteY9180"/>
                </a:cxn>
                <a:cxn ang="0">
                  <a:pos x="connsiteX9181" y="connsiteY9181"/>
                </a:cxn>
                <a:cxn ang="0">
                  <a:pos x="connsiteX9182" y="connsiteY9182"/>
                </a:cxn>
                <a:cxn ang="0">
                  <a:pos x="connsiteX9183" y="connsiteY9183"/>
                </a:cxn>
                <a:cxn ang="0">
                  <a:pos x="connsiteX9184" y="connsiteY9184"/>
                </a:cxn>
                <a:cxn ang="0">
                  <a:pos x="connsiteX9185" y="connsiteY9185"/>
                </a:cxn>
                <a:cxn ang="0">
                  <a:pos x="connsiteX9186" y="connsiteY9186"/>
                </a:cxn>
                <a:cxn ang="0">
                  <a:pos x="connsiteX9187" y="connsiteY9187"/>
                </a:cxn>
                <a:cxn ang="0">
                  <a:pos x="connsiteX9188" y="connsiteY9188"/>
                </a:cxn>
                <a:cxn ang="0">
                  <a:pos x="connsiteX9189" y="connsiteY9189"/>
                </a:cxn>
                <a:cxn ang="0">
                  <a:pos x="connsiteX9190" y="connsiteY9190"/>
                </a:cxn>
                <a:cxn ang="0">
                  <a:pos x="connsiteX9191" y="connsiteY9191"/>
                </a:cxn>
                <a:cxn ang="0">
                  <a:pos x="connsiteX9192" y="connsiteY9192"/>
                </a:cxn>
                <a:cxn ang="0">
                  <a:pos x="connsiteX9193" y="connsiteY9193"/>
                </a:cxn>
                <a:cxn ang="0">
                  <a:pos x="connsiteX9194" y="connsiteY9194"/>
                </a:cxn>
                <a:cxn ang="0">
                  <a:pos x="connsiteX9195" y="connsiteY9195"/>
                </a:cxn>
                <a:cxn ang="0">
                  <a:pos x="connsiteX9196" y="connsiteY9196"/>
                </a:cxn>
                <a:cxn ang="0">
                  <a:pos x="connsiteX9197" y="connsiteY9197"/>
                </a:cxn>
                <a:cxn ang="0">
                  <a:pos x="connsiteX9198" y="connsiteY9198"/>
                </a:cxn>
                <a:cxn ang="0">
                  <a:pos x="connsiteX9199" y="connsiteY9199"/>
                </a:cxn>
                <a:cxn ang="0">
                  <a:pos x="connsiteX9200" y="connsiteY9200"/>
                </a:cxn>
                <a:cxn ang="0">
                  <a:pos x="connsiteX9201" y="connsiteY9201"/>
                </a:cxn>
                <a:cxn ang="0">
                  <a:pos x="connsiteX9202" y="connsiteY9202"/>
                </a:cxn>
                <a:cxn ang="0">
                  <a:pos x="connsiteX9203" y="connsiteY9203"/>
                </a:cxn>
                <a:cxn ang="0">
                  <a:pos x="connsiteX9204" y="connsiteY9204"/>
                </a:cxn>
                <a:cxn ang="0">
                  <a:pos x="connsiteX9205" y="connsiteY9205"/>
                </a:cxn>
                <a:cxn ang="0">
                  <a:pos x="connsiteX9206" y="connsiteY9206"/>
                </a:cxn>
                <a:cxn ang="0">
                  <a:pos x="connsiteX9207" y="connsiteY9207"/>
                </a:cxn>
                <a:cxn ang="0">
                  <a:pos x="connsiteX9208" y="connsiteY9208"/>
                </a:cxn>
                <a:cxn ang="0">
                  <a:pos x="connsiteX9209" y="connsiteY9209"/>
                </a:cxn>
                <a:cxn ang="0">
                  <a:pos x="connsiteX9210" y="connsiteY9210"/>
                </a:cxn>
                <a:cxn ang="0">
                  <a:pos x="connsiteX9211" y="connsiteY9211"/>
                </a:cxn>
                <a:cxn ang="0">
                  <a:pos x="connsiteX9212" y="connsiteY9212"/>
                </a:cxn>
                <a:cxn ang="0">
                  <a:pos x="connsiteX9213" y="connsiteY9213"/>
                </a:cxn>
                <a:cxn ang="0">
                  <a:pos x="connsiteX9214" y="connsiteY9214"/>
                </a:cxn>
                <a:cxn ang="0">
                  <a:pos x="connsiteX9215" y="connsiteY9215"/>
                </a:cxn>
                <a:cxn ang="0">
                  <a:pos x="connsiteX9216" y="connsiteY9216"/>
                </a:cxn>
                <a:cxn ang="0">
                  <a:pos x="connsiteX9217" y="connsiteY9217"/>
                </a:cxn>
                <a:cxn ang="0">
                  <a:pos x="connsiteX9218" y="connsiteY9218"/>
                </a:cxn>
                <a:cxn ang="0">
                  <a:pos x="connsiteX9219" y="connsiteY9219"/>
                </a:cxn>
                <a:cxn ang="0">
                  <a:pos x="connsiteX9220" y="connsiteY9220"/>
                </a:cxn>
                <a:cxn ang="0">
                  <a:pos x="connsiteX9221" y="connsiteY9221"/>
                </a:cxn>
                <a:cxn ang="0">
                  <a:pos x="connsiteX9222" y="connsiteY9222"/>
                </a:cxn>
                <a:cxn ang="0">
                  <a:pos x="connsiteX9223" y="connsiteY9223"/>
                </a:cxn>
                <a:cxn ang="0">
                  <a:pos x="connsiteX9224" y="connsiteY9224"/>
                </a:cxn>
                <a:cxn ang="0">
                  <a:pos x="connsiteX9225" y="connsiteY9225"/>
                </a:cxn>
                <a:cxn ang="0">
                  <a:pos x="connsiteX9226" y="connsiteY9226"/>
                </a:cxn>
                <a:cxn ang="0">
                  <a:pos x="connsiteX9227" y="connsiteY9227"/>
                </a:cxn>
                <a:cxn ang="0">
                  <a:pos x="connsiteX9228" y="connsiteY9228"/>
                </a:cxn>
                <a:cxn ang="0">
                  <a:pos x="connsiteX9229" y="connsiteY9229"/>
                </a:cxn>
                <a:cxn ang="0">
                  <a:pos x="connsiteX9230" y="connsiteY9230"/>
                </a:cxn>
                <a:cxn ang="0">
                  <a:pos x="connsiteX9231" y="connsiteY9231"/>
                </a:cxn>
                <a:cxn ang="0">
                  <a:pos x="connsiteX9232" y="connsiteY9232"/>
                </a:cxn>
                <a:cxn ang="0">
                  <a:pos x="connsiteX9233" y="connsiteY9233"/>
                </a:cxn>
                <a:cxn ang="0">
                  <a:pos x="connsiteX9234" y="connsiteY9234"/>
                </a:cxn>
                <a:cxn ang="0">
                  <a:pos x="connsiteX9235" y="connsiteY9235"/>
                </a:cxn>
                <a:cxn ang="0">
                  <a:pos x="connsiteX9236" y="connsiteY9236"/>
                </a:cxn>
                <a:cxn ang="0">
                  <a:pos x="connsiteX9237" y="connsiteY9237"/>
                </a:cxn>
                <a:cxn ang="0">
                  <a:pos x="connsiteX9238" y="connsiteY9238"/>
                </a:cxn>
                <a:cxn ang="0">
                  <a:pos x="connsiteX9239" y="connsiteY9239"/>
                </a:cxn>
                <a:cxn ang="0">
                  <a:pos x="connsiteX9240" y="connsiteY9240"/>
                </a:cxn>
                <a:cxn ang="0">
                  <a:pos x="connsiteX9241" y="connsiteY9241"/>
                </a:cxn>
                <a:cxn ang="0">
                  <a:pos x="connsiteX9242" y="connsiteY9242"/>
                </a:cxn>
                <a:cxn ang="0">
                  <a:pos x="connsiteX9243" y="connsiteY9243"/>
                </a:cxn>
                <a:cxn ang="0">
                  <a:pos x="connsiteX9244" y="connsiteY9244"/>
                </a:cxn>
                <a:cxn ang="0">
                  <a:pos x="connsiteX9245" y="connsiteY9245"/>
                </a:cxn>
                <a:cxn ang="0">
                  <a:pos x="connsiteX9246" y="connsiteY9246"/>
                </a:cxn>
                <a:cxn ang="0">
                  <a:pos x="connsiteX9247" y="connsiteY9247"/>
                </a:cxn>
                <a:cxn ang="0">
                  <a:pos x="connsiteX9248" y="connsiteY9248"/>
                </a:cxn>
                <a:cxn ang="0">
                  <a:pos x="connsiteX9249" y="connsiteY9249"/>
                </a:cxn>
                <a:cxn ang="0">
                  <a:pos x="connsiteX9250" y="connsiteY9250"/>
                </a:cxn>
                <a:cxn ang="0">
                  <a:pos x="connsiteX9251" y="connsiteY9251"/>
                </a:cxn>
                <a:cxn ang="0">
                  <a:pos x="connsiteX9252" y="connsiteY9252"/>
                </a:cxn>
                <a:cxn ang="0">
                  <a:pos x="connsiteX9253" y="connsiteY9253"/>
                </a:cxn>
                <a:cxn ang="0">
                  <a:pos x="connsiteX9254" y="connsiteY9254"/>
                </a:cxn>
                <a:cxn ang="0">
                  <a:pos x="connsiteX9255" y="connsiteY9255"/>
                </a:cxn>
                <a:cxn ang="0">
                  <a:pos x="connsiteX9256" y="connsiteY9256"/>
                </a:cxn>
                <a:cxn ang="0">
                  <a:pos x="connsiteX9257" y="connsiteY9257"/>
                </a:cxn>
                <a:cxn ang="0">
                  <a:pos x="connsiteX9258" y="connsiteY9258"/>
                </a:cxn>
                <a:cxn ang="0">
                  <a:pos x="connsiteX9259" y="connsiteY9259"/>
                </a:cxn>
                <a:cxn ang="0">
                  <a:pos x="connsiteX9260" y="connsiteY9260"/>
                </a:cxn>
                <a:cxn ang="0">
                  <a:pos x="connsiteX9261" y="connsiteY9261"/>
                </a:cxn>
                <a:cxn ang="0">
                  <a:pos x="connsiteX9262" y="connsiteY9262"/>
                </a:cxn>
                <a:cxn ang="0">
                  <a:pos x="connsiteX9263" y="connsiteY9263"/>
                </a:cxn>
                <a:cxn ang="0">
                  <a:pos x="connsiteX9264" y="connsiteY9264"/>
                </a:cxn>
                <a:cxn ang="0">
                  <a:pos x="connsiteX9265" y="connsiteY9265"/>
                </a:cxn>
                <a:cxn ang="0">
                  <a:pos x="connsiteX9266" y="connsiteY9266"/>
                </a:cxn>
                <a:cxn ang="0">
                  <a:pos x="connsiteX9267" y="connsiteY9267"/>
                </a:cxn>
                <a:cxn ang="0">
                  <a:pos x="connsiteX9268" y="connsiteY9268"/>
                </a:cxn>
                <a:cxn ang="0">
                  <a:pos x="connsiteX9269" y="connsiteY9269"/>
                </a:cxn>
                <a:cxn ang="0">
                  <a:pos x="connsiteX9270" y="connsiteY9270"/>
                </a:cxn>
                <a:cxn ang="0">
                  <a:pos x="connsiteX9271" y="connsiteY9271"/>
                </a:cxn>
                <a:cxn ang="0">
                  <a:pos x="connsiteX9272" y="connsiteY9272"/>
                </a:cxn>
                <a:cxn ang="0">
                  <a:pos x="connsiteX9273" y="connsiteY9273"/>
                </a:cxn>
                <a:cxn ang="0">
                  <a:pos x="connsiteX9274" y="connsiteY9274"/>
                </a:cxn>
                <a:cxn ang="0">
                  <a:pos x="connsiteX9275" y="connsiteY9275"/>
                </a:cxn>
                <a:cxn ang="0">
                  <a:pos x="connsiteX9276" y="connsiteY9276"/>
                </a:cxn>
                <a:cxn ang="0">
                  <a:pos x="connsiteX9277" y="connsiteY9277"/>
                </a:cxn>
                <a:cxn ang="0">
                  <a:pos x="connsiteX9278" y="connsiteY9278"/>
                </a:cxn>
                <a:cxn ang="0">
                  <a:pos x="connsiteX9279" y="connsiteY9279"/>
                </a:cxn>
                <a:cxn ang="0">
                  <a:pos x="connsiteX9280" y="connsiteY9280"/>
                </a:cxn>
                <a:cxn ang="0">
                  <a:pos x="connsiteX9281" y="connsiteY9281"/>
                </a:cxn>
                <a:cxn ang="0">
                  <a:pos x="connsiteX9282" y="connsiteY9282"/>
                </a:cxn>
                <a:cxn ang="0">
                  <a:pos x="connsiteX9283" y="connsiteY9283"/>
                </a:cxn>
                <a:cxn ang="0">
                  <a:pos x="connsiteX9284" y="connsiteY9284"/>
                </a:cxn>
                <a:cxn ang="0">
                  <a:pos x="connsiteX9285" y="connsiteY9285"/>
                </a:cxn>
                <a:cxn ang="0">
                  <a:pos x="connsiteX9286" y="connsiteY9286"/>
                </a:cxn>
                <a:cxn ang="0">
                  <a:pos x="connsiteX9287" y="connsiteY9287"/>
                </a:cxn>
                <a:cxn ang="0">
                  <a:pos x="connsiteX9288" y="connsiteY9288"/>
                </a:cxn>
                <a:cxn ang="0">
                  <a:pos x="connsiteX9289" y="connsiteY9289"/>
                </a:cxn>
                <a:cxn ang="0">
                  <a:pos x="connsiteX9290" y="connsiteY9290"/>
                </a:cxn>
                <a:cxn ang="0">
                  <a:pos x="connsiteX9291" y="connsiteY9291"/>
                </a:cxn>
                <a:cxn ang="0">
                  <a:pos x="connsiteX9292" y="connsiteY9292"/>
                </a:cxn>
                <a:cxn ang="0">
                  <a:pos x="connsiteX9293" y="connsiteY9293"/>
                </a:cxn>
                <a:cxn ang="0">
                  <a:pos x="connsiteX9294" y="connsiteY9294"/>
                </a:cxn>
                <a:cxn ang="0">
                  <a:pos x="connsiteX9295" y="connsiteY9295"/>
                </a:cxn>
                <a:cxn ang="0">
                  <a:pos x="connsiteX9296" y="connsiteY9296"/>
                </a:cxn>
                <a:cxn ang="0">
                  <a:pos x="connsiteX9297" y="connsiteY9297"/>
                </a:cxn>
                <a:cxn ang="0">
                  <a:pos x="connsiteX9298" y="connsiteY9298"/>
                </a:cxn>
                <a:cxn ang="0">
                  <a:pos x="connsiteX9299" y="connsiteY9299"/>
                </a:cxn>
                <a:cxn ang="0">
                  <a:pos x="connsiteX9300" y="connsiteY9300"/>
                </a:cxn>
                <a:cxn ang="0">
                  <a:pos x="connsiteX9301" y="connsiteY9301"/>
                </a:cxn>
                <a:cxn ang="0">
                  <a:pos x="connsiteX9302" y="connsiteY9302"/>
                </a:cxn>
                <a:cxn ang="0">
                  <a:pos x="connsiteX9303" y="connsiteY9303"/>
                </a:cxn>
                <a:cxn ang="0">
                  <a:pos x="connsiteX9304" y="connsiteY9304"/>
                </a:cxn>
                <a:cxn ang="0">
                  <a:pos x="connsiteX9305" y="connsiteY9305"/>
                </a:cxn>
                <a:cxn ang="0">
                  <a:pos x="connsiteX9306" y="connsiteY9306"/>
                </a:cxn>
                <a:cxn ang="0">
                  <a:pos x="connsiteX9307" y="connsiteY9307"/>
                </a:cxn>
                <a:cxn ang="0">
                  <a:pos x="connsiteX9308" y="connsiteY9308"/>
                </a:cxn>
                <a:cxn ang="0">
                  <a:pos x="connsiteX9309" y="connsiteY9309"/>
                </a:cxn>
                <a:cxn ang="0">
                  <a:pos x="connsiteX9310" y="connsiteY9310"/>
                </a:cxn>
                <a:cxn ang="0">
                  <a:pos x="connsiteX9311" y="connsiteY9311"/>
                </a:cxn>
                <a:cxn ang="0">
                  <a:pos x="connsiteX9312" y="connsiteY9312"/>
                </a:cxn>
                <a:cxn ang="0">
                  <a:pos x="connsiteX9313" y="connsiteY9313"/>
                </a:cxn>
                <a:cxn ang="0">
                  <a:pos x="connsiteX9314" y="connsiteY9314"/>
                </a:cxn>
                <a:cxn ang="0">
                  <a:pos x="connsiteX9315" y="connsiteY9315"/>
                </a:cxn>
                <a:cxn ang="0">
                  <a:pos x="connsiteX9316" y="connsiteY9316"/>
                </a:cxn>
                <a:cxn ang="0">
                  <a:pos x="connsiteX9317" y="connsiteY9317"/>
                </a:cxn>
                <a:cxn ang="0">
                  <a:pos x="connsiteX9318" y="connsiteY9318"/>
                </a:cxn>
                <a:cxn ang="0">
                  <a:pos x="connsiteX9319" y="connsiteY9319"/>
                </a:cxn>
                <a:cxn ang="0">
                  <a:pos x="connsiteX9320" y="connsiteY9320"/>
                </a:cxn>
                <a:cxn ang="0">
                  <a:pos x="connsiteX9321" y="connsiteY9321"/>
                </a:cxn>
                <a:cxn ang="0">
                  <a:pos x="connsiteX9322" y="connsiteY9322"/>
                </a:cxn>
                <a:cxn ang="0">
                  <a:pos x="connsiteX9323" y="connsiteY9323"/>
                </a:cxn>
                <a:cxn ang="0">
                  <a:pos x="connsiteX9324" y="connsiteY9324"/>
                </a:cxn>
                <a:cxn ang="0">
                  <a:pos x="connsiteX9325" y="connsiteY9325"/>
                </a:cxn>
                <a:cxn ang="0">
                  <a:pos x="connsiteX9326" y="connsiteY9326"/>
                </a:cxn>
                <a:cxn ang="0">
                  <a:pos x="connsiteX9327" y="connsiteY9327"/>
                </a:cxn>
                <a:cxn ang="0">
                  <a:pos x="connsiteX9328" y="connsiteY9328"/>
                </a:cxn>
                <a:cxn ang="0">
                  <a:pos x="connsiteX9329" y="connsiteY9329"/>
                </a:cxn>
                <a:cxn ang="0">
                  <a:pos x="connsiteX9330" y="connsiteY9330"/>
                </a:cxn>
                <a:cxn ang="0">
                  <a:pos x="connsiteX9331" y="connsiteY9331"/>
                </a:cxn>
                <a:cxn ang="0">
                  <a:pos x="connsiteX9332" y="connsiteY9332"/>
                </a:cxn>
                <a:cxn ang="0">
                  <a:pos x="connsiteX9333" y="connsiteY9333"/>
                </a:cxn>
                <a:cxn ang="0">
                  <a:pos x="connsiteX9334" y="connsiteY9334"/>
                </a:cxn>
                <a:cxn ang="0">
                  <a:pos x="connsiteX9335" y="connsiteY9335"/>
                </a:cxn>
                <a:cxn ang="0">
                  <a:pos x="connsiteX9336" y="connsiteY9336"/>
                </a:cxn>
                <a:cxn ang="0">
                  <a:pos x="connsiteX9337" y="connsiteY9337"/>
                </a:cxn>
                <a:cxn ang="0">
                  <a:pos x="connsiteX9338" y="connsiteY9338"/>
                </a:cxn>
                <a:cxn ang="0">
                  <a:pos x="connsiteX9339" y="connsiteY9339"/>
                </a:cxn>
                <a:cxn ang="0">
                  <a:pos x="connsiteX9340" y="connsiteY9340"/>
                </a:cxn>
                <a:cxn ang="0">
                  <a:pos x="connsiteX9341" y="connsiteY9341"/>
                </a:cxn>
                <a:cxn ang="0">
                  <a:pos x="connsiteX9342" y="connsiteY9342"/>
                </a:cxn>
                <a:cxn ang="0">
                  <a:pos x="connsiteX9343" y="connsiteY9343"/>
                </a:cxn>
                <a:cxn ang="0">
                  <a:pos x="connsiteX9344" y="connsiteY9344"/>
                </a:cxn>
                <a:cxn ang="0">
                  <a:pos x="connsiteX9345" y="connsiteY9345"/>
                </a:cxn>
                <a:cxn ang="0">
                  <a:pos x="connsiteX9346" y="connsiteY9346"/>
                </a:cxn>
                <a:cxn ang="0">
                  <a:pos x="connsiteX9347" y="connsiteY9347"/>
                </a:cxn>
                <a:cxn ang="0">
                  <a:pos x="connsiteX9348" y="connsiteY9348"/>
                </a:cxn>
                <a:cxn ang="0">
                  <a:pos x="connsiteX9349" y="connsiteY9349"/>
                </a:cxn>
                <a:cxn ang="0">
                  <a:pos x="connsiteX9350" y="connsiteY9350"/>
                </a:cxn>
                <a:cxn ang="0">
                  <a:pos x="connsiteX9351" y="connsiteY9351"/>
                </a:cxn>
                <a:cxn ang="0">
                  <a:pos x="connsiteX9352" y="connsiteY9352"/>
                </a:cxn>
                <a:cxn ang="0">
                  <a:pos x="connsiteX9353" y="connsiteY9353"/>
                </a:cxn>
                <a:cxn ang="0">
                  <a:pos x="connsiteX9354" y="connsiteY9354"/>
                </a:cxn>
                <a:cxn ang="0">
                  <a:pos x="connsiteX9355" y="connsiteY9355"/>
                </a:cxn>
                <a:cxn ang="0">
                  <a:pos x="connsiteX9356" y="connsiteY9356"/>
                </a:cxn>
                <a:cxn ang="0">
                  <a:pos x="connsiteX9357" y="connsiteY9357"/>
                </a:cxn>
                <a:cxn ang="0">
                  <a:pos x="connsiteX9358" y="connsiteY9358"/>
                </a:cxn>
                <a:cxn ang="0">
                  <a:pos x="connsiteX9359" y="connsiteY9359"/>
                </a:cxn>
                <a:cxn ang="0">
                  <a:pos x="connsiteX9360" y="connsiteY9360"/>
                </a:cxn>
                <a:cxn ang="0">
                  <a:pos x="connsiteX9361" y="connsiteY9361"/>
                </a:cxn>
                <a:cxn ang="0">
                  <a:pos x="connsiteX9362" y="connsiteY9362"/>
                </a:cxn>
                <a:cxn ang="0">
                  <a:pos x="connsiteX9363" y="connsiteY9363"/>
                </a:cxn>
                <a:cxn ang="0">
                  <a:pos x="connsiteX9364" y="connsiteY9364"/>
                </a:cxn>
                <a:cxn ang="0">
                  <a:pos x="connsiteX9365" y="connsiteY9365"/>
                </a:cxn>
                <a:cxn ang="0">
                  <a:pos x="connsiteX9366" y="connsiteY9366"/>
                </a:cxn>
                <a:cxn ang="0">
                  <a:pos x="connsiteX9367" y="connsiteY9367"/>
                </a:cxn>
                <a:cxn ang="0">
                  <a:pos x="connsiteX9368" y="connsiteY9368"/>
                </a:cxn>
                <a:cxn ang="0">
                  <a:pos x="connsiteX9369" y="connsiteY9369"/>
                </a:cxn>
                <a:cxn ang="0">
                  <a:pos x="connsiteX9370" y="connsiteY9370"/>
                </a:cxn>
                <a:cxn ang="0">
                  <a:pos x="connsiteX9371" y="connsiteY9371"/>
                </a:cxn>
                <a:cxn ang="0">
                  <a:pos x="connsiteX9372" y="connsiteY9372"/>
                </a:cxn>
                <a:cxn ang="0">
                  <a:pos x="connsiteX9373" y="connsiteY9373"/>
                </a:cxn>
                <a:cxn ang="0">
                  <a:pos x="connsiteX9374" y="connsiteY9374"/>
                </a:cxn>
                <a:cxn ang="0">
                  <a:pos x="connsiteX9375" y="connsiteY9375"/>
                </a:cxn>
                <a:cxn ang="0">
                  <a:pos x="connsiteX9376" y="connsiteY9376"/>
                </a:cxn>
                <a:cxn ang="0">
                  <a:pos x="connsiteX9377" y="connsiteY9377"/>
                </a:cxn>
                <a:cxn ang="0">
                  <a:pos x="connsiteX9378" y="connsiteY9378"/>
                </a:cxn>
                <a:cxn ang="0">
                  <a:pos x="connsiteX9379" y="connsiteY9379"/>
                </a:cxn>
                <a:cxn ang="0">
                  <a:pos x="connsiteX9380" y="connsiteY9380"/>
                </a:cxn>
                <a:cxn ang="0">
                  <a:pos x="connsiteX9381" y="connsiteY9381"/>
                </a:cxn>
                <a:cxn ang="0">
                  <a:pos x="connsiteX9382" y="connsiteY9382"/>
                </a:cxn>
                <a:cxn ang="0">
                  <a:pos x="connsiteX9383" y="connsiteY9383"/>
                </a:cxn>
                <a:cxn ang="0">
                  <a:pos x="connsiteX9384" y="connsiteY9384"/>
                </a:cxn>
                <a:cxn ang="0">
                  <a:pos x="connsiteX9385" y="connsiteY9385"/>
                </a:cxn>
                <a:cxn ang="0">
                  <a:pos x="connsiteX9386" y="connsiteY9386"/>
                </a:cxn>
                <a:cxn ang="0">
                  <a:pos x="connsiteX9387" y="connsiteY9387"/>
                </a:cxn>
                <a:cxn ang="0">
                  <a:pos x="connsiteX9388" y="connsiteY9388"/>
                </a:cxn>
                <a:cxn ang="0">
                  <a:pos x="connsiteX9389" y="connsiteY9389"/>
                </a:cxn>
                <a:cxn ang="0">
                  <a:pos x="connsiteX9390" y="connsiteY9390"/>
                </a:cxn>
                <a:cxn ang="0">
                  <a:pos x="connsiteX9391" y="connsiteY9391"/>
                </a:cxn>
                <a:cxn ang="0">
                  <a:pos x="connsiteX9392" y="connsiteY9392"/>
                </a:cxn>
                <a:cxn ang="0">
                  <a:pos x="connsiteX9393" y="connsiteY9393"/>
                </a:cxn>
                <a:cxn ang="0">
                  <a:pos x="connsiteX9394" y="connsiteY9394"/>
                </a:cxn>
                <a:cxn ang="0">
                  <a:pos x="connsiteX9395" y="connsiteY9395"/>
                </a:cxn>
                <a:cxn ang="0">
                  <a:pos x="connsiteX9396" y="connsiteY9396"/>
                </a:cxn>
                <a:cxn ang="0">
                  <a:pos x="connsiteX9397" y="connsiteY9397"/>
                </a:cxn>
                <a:cxn ang="0">
                  <a:pos x="connsiteX9398" y="connsiteY9398"/>
                </a:cxn>
                <a:cxn ang="0">
                  <a:pos x="connsiteX9399" y="connsiteY9399"/>
                </a:cxn>
                <a:cxn ang="0">
                  <a:pos x="connsiteX9400" y="connsiteY9400"/>
                </a:cxn>
                <a:cxn ang="0">
                  <a:pos x="connsiteX9401" y="connsiteY9401"/>
                </a:cxn>
                <a:cxn ang="0">
                  <a:pos x="connsiteX9402" y="connsiteY9402"/>
                </a:cxn>
                <a:cxn ang="0">
                  <a:pos x="connsiteX9403" y="connsiteY9403"/>
                </a:cxn>
                <a:cxn ang="0">
                  <a:pos x="connsiteX9404" y="connsiteY9404"/>
                </a:cxn>
                <a:cxn ang="0">
                  <a:pos x="connsiteX9405" y="connsiteY9405"/>
                </a:cxn>
                <a:cxn ang="0">
                  <a:pos x="connsiteX9406" y="connsiteY9406"/>
                </a:cxn>
                <a:cxn ang="0">
                  <a:pos x="connsiteX9407" y="connsiteY9407"/>
                </a:cxn>
                <a:cxn ang="0">
                  <a:pos x="connsiteX9408" y="connsiteY9408"/>
                </a:cxn>
                <a:cxn ang="0">
                  <a:pos x="connsiteX9409" y="connsiteY9409"/>
                </a:cxn>
                <a:cxn ang="0">
                  <a:pos x="connsiteX9410" y="connsiteY9410"/>
                </a:cxn>
                <a:cxn ang="0">
                  <a:pos x="connsiteX9411" y="connsiteY9411"/>
                </a:cxn>
                <a:cxn ang="0">
                  <a:pos x="connsiteX9412" y="connsiteY9412"/>
                </a:cxn>
                <a:cxn ang="0">
                  <a:pos x="connsiteX9413" y="connsiteY9413"/>
                </a:cxn>
                <a:cxn ang="0">
                  <a:pos x="connsiteX9414" y="connsiteY9414"/>
                </a:cxn>
                <a:cxn ang="0">
                  <a:pos x="connsiteX9415" y="connsiteY9415"/>
                </a:cxn>
                <a:cxn ang="0">
                  <a:pos x="connsiteX9416" y="connsiteY9416"/>
                </a:cxn>
                <a:cxn ang="0">
                  <a:pos x="connsiteX9417" y="connsiteY9417"/>
                </a:cxn>
                <a:cxn ang="0">
                  <a:pos x="connsiteX9418" y="connsiteY9418"/>
                </a:cxn>
                <a:cxn ang="0">
                  <a:pos x="connsiteX9419" y="connsiteY9419"/>
                </a:cxn>
                <a:cxn ang="0">
                  <a:pos x="connsiteX9420" y="connsiteY9420"/>
                </a:cxn>
                <a:cxn ang="0">
                  <a:pos x="connsiteX9421" y="connsiteY9421"/>
                </a:cxn>
                <a:cxn ang="0">
                  <a:pos x="connsiteX9422" y="connsiteY9422"/>
                </a:cxn>
                <a:cxn ang="0">
                  <a:pos x="connsiteX9423" y="connsiteY9423"/>
                </a:cxn>
                <a:cxn ang="0">
                  <a:pos x="connsiteX9424" y="connsiteY9424"/>
                </a:cxn>
                <a:cxn ang="0">
                  <a:pos x="connsiteX9425" y="connsiteY9425"/>
                </a:cxn>
                <a:cxn ang="0">
                  <a:pos x="connsiteX9426" y="connsiteY9426"/>
                </a:cxn>
                <a:cxn ang="0">
                  <a:pos x="connsiteX9427" y="connsiteY9427"/>
                </a:cxn>
                <a:cxn ang="0">
                  <a:pos x="connsiteX9428" y="connsiteY9428"/>
                </a:cxn>
                <a:cxn ang="0">
                  <a:pos x="connsiteX9429" y="connsiteY9429"/>
                </a:cxn>
                <a:cxn ang="0">
                  <a:pos x="connsiteX9430" y="connsiteY9430"/>
                </a:cxn>
                <a:cxn ang="0">
                  <a:pos x="connsiteX9431" y="connsiteY9431"/>
                </a:cxn>
                <a:cxn ang="0">
                  <a:pos x="connsiteX9432" y="connsiteY9432"/>
                </a:cxn>
                <a:cxn ang="0">
                  <a:pos x="connsiteX9433" y="connsiteY9433"/>
                </a:cxn>
                <a:cxn ang="0">
                  <a:pos x="connsiteX9434" y="connsiteY9434"/>
                </a:cxn>
                <a:cxn ang="0">
                  <a:pos x="connsiteX9435" y="connsiteY9435"/>
                </a:cxn>
                <a:cxn ang="0">
                  <a:pos x="connsiteX9436" y="connsiteY9436"/>
                </a:cxn>
                <a:cxn ang="0">
                  <a:pos x="connsiteX9437" y="connsiteY9437"/>
                </a:cxn>
                <a:cxn ang="0">
                  <a:pos x="connsiteX9438" y="connsiteY9438"/>
                </a:cxn>
                <a:cxn ang="0">
                  <a:pos x="connsiteX9439" y="connsiteY9439"/>
                </a:cxn>
                <a:cxn ang="0">
                  <a:pos x="connsiteX9440" y="connsiteY9440"/>
                </a:cxn>
                <a:cxn ang="0">
                  <a:pos x="connsiteX9441" y="connsiteY9441"/>
                </a:cxn>
                <a:cxn ang="0">
                  <a:pos x="connsiteX9442" y="connsiteY9442"/>
                </a:cxn>
                <a:cxn ang="0">
                  <a:pos x="connsiteX9443" y="connsiteY9443"/>
                </a:cxn>
                <a:cxn ang="0">
                  <a:pos x="connsiteX9444" y="connsiteY9444"/>
                </a:cxn>
                <a:cxn ang="0">
                  <a:pos x="connsiteX9445" y="connsiteY9445"/>
                </a:cxn>
                <a:cxn ang="0">
                  <a:pos x="connsiteX9446" y="connsiteY9446"/>
                </a:cxn>
                <a:cxn ang="0">
                  <a:pos x="connsiteX9447" y="connsiteY9447"/>
                </a:cxn>
                <a:cxn ang="0">
                  <a:pos x="connsiteX9448" y="connsiteY9448"/>
                </a:cxn>
                <a:cxn ang="0">
                  <a:pos x="connsiteX9449" y="connsiteY9449"/>
                </a:cxn>
                <a:cxn ang="0">
                  <a:pos x="connsiteX9450" y="connsiteY9450"/>
                </a:cxn>
                <a:cxn ang="0">
                  <a:pos x="connsiteX9451" y="connsiteY9451"/>
                </a:cxn>
                <a:cxn ang="0">
                  <a:pos x="connsiteX9452" y="connsiteY9452"/>
                </a:cxn>
                <a:cxn ang="0">
                  <a:pos x="connsiteX9453" y="connsiteY9453"/>
                </a:cxn>
                <a:cxn ang="0">
                  <a:pos x="connsiteX9454" y="connsiteY9454"/>
                </a:cxn>
                <a:cxn ang="0">
                  <a:pos x="connsiteX9455" y="connsiteY9455"/>
                </a:cxn>
                <a:cxn ang="0">
                  <a:pos x="connsiteX9456" y="connsiteY9456"/>
                </a:cxn>
                <a:cxn ang="0">
                  <a:pos x="connsiteX9457" y="connsiteY9457"/>
                </a:cxn>
                <a:cxn ang="0">
                  <a:pos x="connsiteX9458" y="connsiteY9458"/>
                </a:cxn>
                <a:cxn ang="0">
                  <a:pos x="connsiteX9459" y="connsiteY9459"/>
                </a:cxn>
                <a:cxn ang="0">
                  <a:pos x="connsiteX9460" y="connsiteY9460"/>
                </a:cxn>
                <a:cxn ang="0">
                  <a:pos x="connsiteX9461" y="connsiteY9461"/>
                </a:cxn>
                <a:cxn ang="0">
                  <a:pos x="connsiteX9462" y="connsiteY9462"/>
                </a:cxn>
                <a:cxn ang="0">
                  <a:pos x="connsiteX9463" y="connsiteY9463"/>
                </a:cxn>
                <a:cxn ang="0">
                  <a:pos x="connsiteX9464" y="connsiteY9464"/>
                </a:cxn>
                <a:cxn ang="0">
                  <a:pos x="connsiteX9465" y="connsiteY9465"/>
                </a:cxn>
                <a:cxn ang="0">
                  <a:pos x="connsiteX9466" y="connsiteY9466"/>
                </a:cxn>
                <a:cxn ang="0">
                  <a:pos x="connsiteX9467" y="connsiteY9467"/>
                </a:cxn>
                <a:cxn ang="0">
                  <a:pos x="connsiteX9468" y="connsiteY9468"/>
                </a:cxn>
                <a:cxn ang="0">
                  <a:pos x="connsiteX9469" y="connsiteY9469"/>
                </a:cxn>
                <a:cxn ang="0">
                  <a:pos x="connsiteX9470" y="connsiteY9470"/>
                </a:cxn>
                <a:cxn ang="0">
                  <a:pos x="connsiteX9471" y="connsiteY9471"/>
                </a:cxn>
                <a:cxn ang="0">
                  <a:pos x="connsiteX9472" y="connsiteY9472"/>
                </a:cxn>
                <a:cxn ang="0">
                  <a:pos x="connsiteX9473" y="connsiteY9473"/>
                </a:cxn>
                <a:cxn ang="0">
                  <a:pos x="connsiteX9474" y="connsiteY9474"/>
                </a:cxn>
                <a:cxn ang="0">
                  <a:pos x="connsiteX9475" y="connsiteY9475"/>
                </a:cxn>
                <a:cxn ang="0">
                  <a:pos x="connsiteX9476" y="connsiteY9476"/>
                </a:cxn>
                <a:cxn ang="0">
                  <a:pos x="connsiteX9477" y="connsiteY9477"/>
                </a:cxn>
                <a:cxn ang="0">
                  <a:pos x="connsiteX9478" y="connsiteY9478"/>
                </a:cxn>
                <a:cxn ang="0">
                  <a:pos x="connsiteX9479" y="connsiteY9479"/>
                </a:cxn>
                <a:cxn ang="0">
                  <a:pos x="connsiteX9480" y="connsiteY9480"/>
                </a:cxn>
                <a:cxn ang="0">
                  <a:pos x="connsiteX9481" y="connsiteY9481"/>
                </a:cxn>
                <a:cxn ang="0">
                  <a:pos x="connsiteX9482" y="connsiteY9482"/>
                </a:cxn>
                <a:cxn ang="0">
                  <a:pos x="connsiteX9483" y="connsiteY9483"/>
                </a:cxn>
                <a:cxn ang="0">
                  <a:pos x="connsiteX9484" y="connsiteY9484"/>
                </a:cxn>
                <a:cxn ang="0">
                  <a:pos x="connsiteX9485" y="connsiteY9485"/>
                </a:cxn>
                <a:cxn ang="0">
                  <a:pos x="connsiteX9486" y="connsiteY9486"/>
                </a:cxn>
                <a:cxn ang="0">
                  <a:pos x="connsiteX9487" y="connsiteY9487"/>
                </a:cxn>
                <a:cxn ang="0">
                  <a:pos x="connsiteX9488" y="connsiteY9488"/>
                </a:cxn>
                <a:cxn ang="0">
                  <a:pos x="connsiteX9489" y="connsiteY9489"/>
                </a:cxn>
                <a:cxn ang="0">
                  <a:pos x="connsiteX9490" y="connsiteY9490"/>
                </a:cxn>
                <a:cxn ang="0">
                  <a:pos x="connsiteX9491" y="connsiteY9491"/>
                </a:cxn>
                <a:cxn ang="0">
                  <a:pos x="connsiteX9492" y="connsiteY9492"/>
                </a:cxn>
                <a:cxn ang="0">
                  <a:pos x="connsiteX9493" y="connsiteY9493"/>
                </a:cxn>
                <a:cxn ang="0">
                  <a:pos x="connsiteX9494" y="connsiteY9494"/>
                </a:cxn>
                <a:cxn ang="0">
                  <a:pos x="connsiteX9495" y="connsiteY9495"/>
                </a:cxn>
                <a:cxn ang="0">
                  <a:pos x="connsiteX9496" y="connsiteY9496"/>
                </a:cxn>
                <a:cxn ang="0">
                  <a:pos x="connsiteX9497" y="connsiteY9497"/>
                </a:cxn>
                <a:cxn ang="0">
                  <a:pos x="connsiteX9498" y="connsiteY9498"/>
                </a:cxn>
                <a:cxn ang="0">
                  <a:pos x="connsiteX9499" y="connsiteY9499"/>
                </a:cxn>
                <a:cxn ang="0">
                  <a:pos x="connsiteX9500" y="connsiteY9500"/>
                </a:cxn>
                <a:cxn ang="0">
                  <a:pos x="connsiteX9501" y="connsiteY9501"/>
                </a:cxn>
                <a:cxn ang="0">
                  <a:pos x="connsiteX9502" y="connsiteY9502"/>
                </a:cxn>
                <a:cxn ang="0">
                  <a:pos x="connsiteX9503" y="connsiteY9503"/>
                </a:cxn>
                <a:cxn ang="0">
                  <a:pos x="connsiteX9504" y="connsiteY9504"/>
                </a:cxn>
                <a:cxn ang="0">
                  <a:pos x="connsiteX9505" y="connsiteY9505"/>
                </a:cxn>
                <a:cxn ang="0">
                  <a:pos x="connsiteX9506" y="connsiteY9506"/>
                </a:cxn>
                <a:cxn ang="0">
                  <a:pos x="connsiteX9507" y="connsiteY9507"/>
                </a:cxn>
                <a:cxn ang="0">
                  <a:pos x="connsiteX9508" y="connsiteY9508"/>
                </a:cxn>
                <a:cxn ang="0">
                  <a:pos x="connsiteX9509" y="connsiteY9509"/>
                </a:cxn>
                <a:cxn ang="0">
                  <a:pos x="connsiteX9510" y="connsiteY9510"/>
                </a:cxn>
                <a:cxn ang="0">
                  <a:pos x="connsiteX9511" y="connsiteY9511"/>
                </a:cxn>
                <a:cxn ang="0">
                  <a:pos x="connsiteX9512" y="connsiteY9512"/>
                </a:cxn>
                <a:cxn ang="0">
                  <a:pos x="connsiteX9513" y="connsiteY9513"/>
                </a:cxn>
                <a:cxn ang="0">
                  <a:pos x="connsiteX9514" y="connsiteY9514"/>
                </a:cxn>
                <a:cxn ang="0">
                  <a:pos x="connsiteX9515" y="connsiteY9515"/>
                </a:cxn>
                <a:cxn ang="0">
                  <a:pos x="connsiteX9516" y="connsiteY9516"/>
                </a:cxn>
                <a:cxn ang="0">
                  <a:pos x="connsiteX9517" y="connsiteY9517"/>
                </a:cxn>
                <a:cxn ang="0">
                  <a:pos x="connsiteX9518" y="connsiteY9518"/>
                </a:cxn>
                <a:cxn ang="0">
                  <a:pos x="connsiteX9519" y="connsiteY9519"/>
                </a:cxn>
                <a:cxn ang="0">
                  <a:pos x="connsiteX9520" y="connsiteY9520"/>
                </a:cxn>
                <a:cxn ang="0">
                  <a:pos x="connsiteX9521" y="connsiteY9521"/>
                </a:cxn>
                <a:cxn ang="0">
                  <a:pos x="connsiteX9522" y="connsiteY9522"/>
                </a:cxn>
                <a:cxn ang="0">
                  <a:pos x="connsiteX9523" y="connsiteY9523"/>
                </a:cxn>
                <a:cxn ang="0">
                  <a:pos x="connsiteX9524" y="connsiteY9524"/>
                </a:cxn>
                <a:cxn ang="0">
                  <a:pos x="connsiteX9525" y="connsiteY9525"/>
                </a:cxn>
                <a:cxn ang="0">
                  <a:pos x="connsiteX9526" y="connsiteY9526"/>
                </a:cxn>
                <a:cxn ang="0">
                  <a:pos x="connsiteX9527" y="connsiteY9527"/>
                </a:cxn>
                <a:cxn ang="0">
                  <a:pos x="connsiteX9528" y="connsiteY9528"/>
                </a:cxn>
                <a:cxn ang="0">
                  <a:pos x="connsiteX9529" y="connsiteY9529"/>
                </a:cxn>
                <a:cxn ang="0">
                  <a:pos x="connsiteX9530" y="connsiteY9530"/>
                </a:cxn>
                <a:cxn ang="0">
                  <a:pos x="connsiteX9531" y="connsiteY9531"/>
                </a:cxn>
                <a:cxn ang="0">
                  <a:pos x="connsiteX9532" y="connsiteY9532"/>
                </a:cxn>
                <a:cxn ang="0">
                  <a:pos x="connsiteX9533" y="connsiteY9533"/>
                </a:cxn>
                <a:cxn ang="0">
                  <a:pos x="connsiteX9534" y="connsiteY9534"/>
                </a:cxn>
                <a:cxn ang="0">
                  <a:pos x="connsiteX9535" y="connsiteY9535"/>
                </a:cxn>
                <a:cxn ang="0">
                  <a:pos x="connsiteX9536" y="connsiteY9536"/>
                </a:cxn>
                <a:cxn ang="0">
                  <a:pos x="connsiteX9537" y="connsiteY9537"/>
                </a:cxn>
                <a:cxn ang="0">
                  <a:pos x="connsiteX9538" y="connsiteY9538"/>
                </a:cxn>
                <a:cxn ang="0">
                  <a:pos x="connsiteX9539" y="connsiteY9539"/>
                </a:cxn>
                <a:cxn ang="0">
                  <a:pos x="connsiteX9540" y="connsiteY9540"/>
                </a:cxn>
                <a:cxn ang="0">
                  <a:pos x="connsiteX9541" y="connsiteY9541"/>
                </a:cxn>
                <a:cxn ang="0">
                  <a:pos x="connsiteX9542" y="connsiteY9542"/>
                </a:cxn>
                <a:cxn ang="0">
                  <a:pos x="connsiteX9543" y="connsiteY9543"/>
                </a:cxn>
                <a:cxn ang="0">
                  <a:pos x="connsiteX9544" y="connsiteY9544"/>
                </a:cxn>
                <a:cxn ang="0">
                  <a:pos x="connsiteX9545" y="connsiteY9545"/>
                </a:cxn>
                <a:cxn ang="0">
                  <a:pos x="connsiteX9546" y="connsiteY9546"/>
                </a:cxn>
                <a:cxn ang="0">
                  <a:pos x="connsiteX9547" y="connsiteY9547"/>
                </a:cxn>
                <a:cxn ang="0">
                  <a:pos x="connsiteX9548" y="connsiteY9548"/>
                </a:cxn>
                <a:cxn ang="0">
                  <a:pos x="connsiteX9549" y="connsiteY9549"/>
                </a:cxn>
                <a:cxn ang="0">
                  <a:pos x="connsiteX9550" y="connsiteY9550"/>
                </a:cxn>
                <a:cxn ang="0">
                  <a:pos x="connsiteX9551" y="connsiteY9551"/>
                </a:cxn>
                <a:cxn ang="0">
                  <a:pos x="connsiteX9552" y="connsiteY9552"/>
                </a:cxn>
                <a:cxn ang="0">
                  <a:pos x="connsiteX9553" y="connsiteY9553"/>
                </a:cxn>
                <a:cxn ang="0">
                  <a:pos x="connsiteX9554" y="connsiteY9554"/>
                </a:cxn>
                <a:cxn ang="0">
                  <a:pos x="connsiteX9555" y="connsiteY9555"/>
                </a:cxn>
                <a:cxn ang="0">
                  <a:pos x="connsiteX9556" y="connsiteY9556"/>
                </a:cxn>
                <a:cxn ang="0">
                  <a:pos x="connsiteX9557" y="connsiteY9557"/>
                </a:cxn>
                <a:cxn ang="0">
                  <a:pos x="connsiteX9558" y="connsiteY9558"/>
                </a:cxn>
                <a:cxn ang="0">
                  <a:pos x="connsiteX9559" y="connsiteY9559"/>
                </a:cxn>
                <a:cxn ang="0">
                  <a:pos x="connsiteX9560" y="connsiteY9560"/>
                </a:cxn>
                <a:cxn ang="0">
                  <a:pos x="connsiteX9561" y="connsiteY9561"/>
                </a:cxn>
                <a:cxn ang="0">
                  <a:pos x="connsiteX9562" y="connsiteY9562"/>
                </a:cxn>
                <a:cxn ang="0">
                  <a:pos x="connsiteX9563" y="connsiteY9563"/>
                </a:cxn>
                <a:cxn ang="0">
                  <a:pos x="connsiteX9564" y="connsiteY9564"/>
                </a:cxn>
                <a:cxn ang="0">
                  <a:pos x="connsiteX9565" y="connsiteY9565"/>
                </a:cxn>
                <a:cxn ang="0">
                  <a:pos x="connsiteX9566" y="connsiteY9566"/>
                </a:cxn>
                <a:cxn ang="0">
                  <a:pos x="connsiteX9567" y="connsiteY9567"/>
                </a:cxn>
                <a:cxn ang="0">
                  <a:pos x="connsiteX9568" y="connsiteY9568"/>
                </a:cxn>
                <a:cxn ang="0">
                  <a:pos x="connsiteX9569" y="connsiteY9569"/>
                </a:cxn>
                <a:cxn ang="0">
                  <a:pos x="connsiteX9570" y="connsiteY9570"/>
                </a:cxn>
                <a:cxn ang="0">
                  <a:pos x="connsiteX9571" y="connsiteY9571"/>
                </a:cxn>
                <a:cxn ang="0">
                  <a:pos x="connsiteX9572" y="connsiteY9572"/>
                </a:cxn>
                <a:cxn ang="0">
                  <a:pos x="connsiteX9573" y="connsiteY9573"/>
                </a:cxn>
                <a:cxn ang="0">
                  <a:pos x="connsiteX9574" y="connsiteY9574"/>
                </a:cxn>
                <a:cxn ang="0">
                  <a:pos x="connsiteX9575" y="connsiteY9575"/>
                </a:cxn>
                <a:cxn ang="0">
                  <a:pos x="connsiteX9576" y="connsiteY9576"/>
                </a:cxn>
                <a:cxn ang="0">
                  <a:pos x="connsiteX9577" y="connsiteY9577"/>
                </a:cxn>
                <a:cxn ang="0">
                  <a:pos x="connsiteX9578" y="connsiteY9578"/>
                </a:cxn>
                <a:cxn ang="0">
                  <a:pos x="connsiteX9579" y="connsiteY9579"/>
                </a:cxn>
                <a:cxn ang="0">
                  <a:pos x="connsiteX9580" y="connsiteY9580"/>
                </a:cxn>
                <a:cxn ang="0">
                  <a:pos x="connsiteX9581" y="connsiteY9581"/>
                </a:cxn>
                <a:cxn ang="0">
                  <a:pos x="connsiteX9582" y="connsiteY9582"/>
                </a:cxn>
                <a:cxn ang="0">
                  <a:pos x="connsiteX9583" y="connsiteY9583"/>
                </a:cxn>
                <a:cxn ang="0">
                  <a:pos x="connsiteX9584" y="connsiteY9584"/>
                </a:cxn>
                <a:cxn ang="0">
                  <a:pos x="connsiteX9585" y="connsiteY9585"/>
                </a:cxn>
                <a:cxn ang="0">
                  <a:pos x="connsiteX9586" y="connsiteY9586"/>
                </a:cxn>
                <a:cxn ang="0">
                  <a:pos x="connsiteX9587" y="connsiteY9587"/>
                </a:cxn>
                <a:cxn ang="0">
                  <a:pos x="connsiteX9588" y="connsiteY9588"/>
                </a:cxn>
                <a:cxn ang="0">
                  <a:pos x="connsiteX9589" y="connsiteY9589"/>
                </a:cxn>
                <a:cxn ang="0">
                  <a:pos x="connsiteX9590" y="connsiteY9590"/>
                </a:cxn>
                <a:cxn ang="0">
                  <a:pos x="connsiteX9591" y="connsiteY9591"/>
                </a:cxn>
                <a:cxn ang="0">
                  <a:pos x="connsiteX9592" y="connsiteY9592"/>
                </a:cxn>
                <a:cxn ang="0">
                  <a:pos x="connsiteX9593" y="connsiteY9593"/>
                </a:cxn>
                <a:cxn ang="0">
                  <a:pos x="connsiteX9594" y="connsiteY9594"/>
                </a:cxn>
                <a:cxn ang="0">
                  <a:pos x="connsiteX9595" y="connsiteY9595"/>
                </a:cxn>
                <a:cxn ang="0">
                  <a:pos x="connsiteX9596" y="connsiteY9596"/>
                </a:cxn>
                <a:cxn ang="0">
                  <a:pos x="connsiteX9597" y="connsiteY9597"/>
                </a:cxn>
                <a:cxn ang="0">
                  <a:pos x="connsiteX9598" y="connsiteY9598"/>
                </a:cxn>
                <a:cxn ang="0">
                  <a:pos x="connsiteX9599" y="connsiteY9599"/>
                </a:cxn>
                <a:cxn ang="0">
                  <a:pos x="connsiteX9600" y="connsiteY9600"/>
                </a:cxn>
                <a:cxn ang="0">
                  <a:pos x="connsiteX9601" y="connsiteY9601"/>
                </a:cxn>
                <a:cxn ang="0">
                  <a:pos x="connsiteX9602" y="connsiteY9602"/>
                </a:cxn>
                <a:cxn ang="0">
                  <a:pos x="connsiteX9603" y="connsiteY9603"/>
                </a:cxn>
                <a:cxn ang="0">
                  <a:pos x="connsiteX9604" y="connsiteY9604"/>
                </a:cxn>
                <a:cxn ang="0">
                  <a:pos x="connsiteX9605" y="connsiteY9605"/>
                </a:cxn>
                <a:cxn ang="0">
                  <a:pos x="connsiteX9606" y="connsiteY9606"/>
                </a:cxn>
                <a:cxn ang="0">
                  <a:pos x="connsiteX9607" y="connsiteY9607"/>
                </a:cxn>
                <a:cxn ang="0">
                  <a:pos x="connsiteX9608" y="connsiteY9608"/>
                </a:cxn>
                <a:cxn ang="0">
                  <a:pos x="connsiteX9609" y="connsiteY9609"/>
                </a:cxn>
                <a:cxn ang="0">
                  <a:pos x="connsiteX9610" y="connsiteY9610"/>
                </a:cxn>
                <a:cxn ang="0">
                  <a:pos x="connsiteX9611" y="connsiteY9611"/>
                </a:cxn>
                <a:cxn ang="0">
                  <a:pos x="connsiteX9612" y="connsiteY9612"/>
                </a:cxn>
                <a:cxn ang="0">
                  <a:pos x="connsiteX9613" y="connsiteY9613"/>
                </a:cxn>
                <a:cxn ang="0">
                  <a:pos x="connsiteX9614" y="connsiteY9614"/>
                </a:cxn>
                <a:cxn ang="0">
                  <a:pos x="connsiteX9615" y="connsiteY9615"/>
                </a:cxn>
                <a:cxn ang="0">
                  <a:pos x="connsiteX9616" y="connsiteY9616"/>
                </a:cxn>
                <a:cxn ang="0">
                  <a:pos x="connsiteX9617" y="connsiteY9617"/>
                </a:cxn>
                <a:cxn ang="0">
                  <a:pos x="connsiteX9618" y="connsiteY9618"/>
                </a:cxn>
                <a:cxn ang="0">
                  <a:pos x="connsiteX9619" y="connsiteY9619"/>
                </a:cxn>
                <a:cxn ang="0">
                  <a:pos x="connsiteX9620" y="connsiteY9620"/>
                </a:cxn>
                <a:cxn ang="0">
                  <a:pos x="connsiteX9621" y="connsiteY9621"/>
                </a:cxn>
                <a:cxn ang="0">
                  <a:pos x="connsiteX9622" y="connsiteY9622"/>
                </a:cxn>
                <a:cxn ang="0">
                  <a:pos x="connsiteX9623" y="connsiteY9623"/>
                </a:cxn>
                <a:cxn ang="0">
                  <a:pos x="connsiteX9624" y="connsiteY9624"/>
                </a:cxn>
                <a:cxn ang="0">
                  <a:pos x="connsiteX9625" y="connsiteY9625"/>
                </a:cxn>
                <a:cxn ang="0">
                  <a:pos x="connsiteX9626" y="connsiteY9626"/>
                </a:cxn>
                <a:cxn ang="0">
                  <a:pos x="connsiteX9627" y="connsiteY9627"/>
                </a:cxn>
                <a:cxn ang="0">
                  <a:pos x="connsiteX9628" y="connsiteY9628"/>
                </a:cxn>
                <a:cxn ang="0">
                  <a:pos x="connsiteX9629" y="connsiteY9629"/>
                </a:cxn>
                <a:cxn ang="0">
                  <a:pos x="connsiteX9630" y="connsiteY9630"/>
                </a:cxn>
                <a:cxn ang="0">
                  <a:pos x="connsiteX9631" y="connsiteY9631"/>
                </a:cxn>
                <a:cxn ang="0">
                  <a:pos x="connsiteX9632" y="connsiteY9632"/>
                </a:cxn>
                <a:cxn ang="0">
                  <a:pos x="connsiteX9633" y="connsiteY9633"/>
                </a:cxn>
                <a:cxn ang="0">
                  <a:pos x="connsiteX9634" y="connsiteY9634"/>
                </a:cxn>
                <a:cxn ang="0">
                  <a:pos x="connsiteX9635" y="connsiteY9635"/>
                </a:cxn>
                <a:cxn ang="0">
                  <a:pos x="connsiteX9636" y="connsiteY9636"/>
                </a:cxn>
                <a:cxn ang="0">
                  <a:pos x="connsiteX9637" y="connsiteY9637"/>
                </a:cxn>
                <a:cxn ang="0">
                  <a:pos x="connsiteX9638" y="connsiteY9638"/>
                </a:cxn>
                <a:cxn ang="0">
                  <a:pos x="connsiteX9639" y="connsiteY9639"/>
                </a:cxn>
                <a:cxn ang="0">
                  <a:pos x="connsiteX9640" y="connsiteY9640"/>
                </a:cxn>
                <a:cxn ang="0">
                  <a:pos x="connsiteX9641" y="connsiteY9641"/>
                </a:cxn>
                <a:cxn ang="0">
                  <a:pos x="connsiteX9642" y="connsiteY9642"/>
                </a:cxn>
                <a:cxn ang="0">
                  <a:pos x="connsiteX9643" y="connsiteY9643"/>
                </a:cxn>
                <a:cxn ang="0">
                  <a:pos x="connsiteX9644" y="connsiteY9644"/>
                </a:cxn>
                <a:cxn ang="0">
                  <a:pos x="connsiteX9645" y="connsiteY9645"/>
                </a:cxn>
                <a:cxn ang="0">
                  <a:pos x="connsiteX9646" y="connsiteY9646"/>
                </a:cxn>
                <a:cxn ang="0">
                  <a:pos x="connsiteX9647" y="connsiteY9647"/>
                </a:cxn>
                <a:cxn ang="0">
                  <a:pos x="connsiteX9648" y="connsiteY9648"/>
                </a:cxn>
                <a:cxn ang="0">
                  <a:pos x="connsiteX9649" y="connsiteY9649"/>
                </a:cxn>
                <a:cxn ang="0">
                  <a:pos x="connsiteX9650" y="connsiteY9650"/>
                </a:cxn>
                <a:cxn ang="0">
                  <a:pos x="connsiteX9651" y="connsiteY9651"/>
                </a:cxn>
                <a:cxn ang="0">
                  <a:pos x="connsiteX9652" y="connsiteY9652"/>
                </a:cxn>
                <a:cxn ang="0">
                  <a:pos x="connsiteX9653" y="connsiteY9653"/>
                </a:cxn>
                <a:cxn ang="0">
                  <a:pos x="connsiteX9654" y="connsiteY9654"/>
                </a:cxn>
                <a:cxn ang="0">
                  <a:pos x="connsiteX9655" y="connsiteY9655"/>
                </a:cxn>
                <a:cxn ang="0">
                  <a:pos x="connsiteX9656" y="connsiteY9656"/>
                </a:cxn>
                <a:cxn ang="0">
                  <a:pos x="connsiteX9657" y="connsiteY9657"/>
                </a:cxn>
                <a:cxn ang="0">
                  <a:pos x="connsiteX9658" y="connsiteY9658"/>
                </a:cxn>
                <a:cxn ang="0">
                  <a:pos x="connsiteX9659" y="connsiteY9659"/>
                </a:cxn>
                <a:cxn ang="0">
                  <a:pos x="connsiteX9660" y="connsiteY9660"/>
                </a:cxn>
                <a:cxn ang="0">
                  <a:pos x="connsiteX9661" y="connsiteY9661"/>
                </a:cxn>
                <a:cxn ang="0">
                  <a:pos x="connsiteX9662" y="connsiteY9662"/>
                </a:cxn>
                <a:cxn ang="0">
                  <a:pos x="connsiteX9663" y="connsiteY9663"/>
                </a:cxn>
                <a:cxn ang="0">
                  <a:pos x="connsiteX9664" y="connsiteY9664"/>
                </a:cxn>
                <a:cxn ang="0">
                  <a:pos x="connsiteX9665" y="connsiteY9665"/>
                </a:cxn>
                <a:cxn ang="0">
                  <a:pos x="connsiteX9666" y="connsiteY9666"/>
                </a:cxn>
                <a:cxn ang="0">
                  <a:pos x="connsiteX9667" y="connsiteY9667"/>
                </a:cxn>
                <a:cxn ang="0">
                  <a:pos x="connsiteX9668" y="connsiteY9668"/>
                </a:cxn>
                <a:cxn ang="0">
                  <a:pos x="connsiteX9669" y="connsiteY9669"/>
                </a:cxn>
                <a:cxn ang="0">
                  <a:pos x="connsiteX9670" y="connsiteY9670"/>
                </a:cxn>
                <a:cxn ang="0">
                  <a:pos x="connsiteX9671" y="connsiteY9671"/>
                </a:cxn>
                <a:cxn ang="0">
                  <a:pos x="connsiteX9672" y="connsiteY9672"/>
                </a:cxn>
                <a:cxn ang="0">
                  <a:pos x="connsiteX9673" y="connsiteY9673"/>
                </a:cxn>
                <a:cxn ang="0">
                  <a:pos x="connsiteX9674" y="connsiteY9674"/>
                </a:cxn>
                <a:cxn ang="0">
                  <a:pos x="connsiteX9675" y="connsiteY9675"/>
                </a:cxn>
                <a:cxn ang="0">
                  <a:pos x="connsiteX9676" y="connsiteY9676"/>
                </a:cxn>
                <a:cxn ang="0">
                  <a:pos x="connsiteX9677" y="connsiteY9677"/>
                </a:cxn>
                <a:cxn ang="0">
                  <a:pos x="connsiteX9678" y="connsiteY9678"/>
                </a:cxn>
                <a:cxn ang="0">
                  <a:pos x="connsiteX9679" y="connsiteY9679"/>
                </a:cxn>
                <a:cxn ang="0">
                  <a:pos x="connsiteX9680" y="connsiteY9680"/>
                </a:cxn>
                <a:cxn ang="0">
                  <a:pos x="connsiteX9681" y="connsiteY9681"/>
                </a:cxn>
                <a:cxn ang="0">
                  <a:pos x="connsiteX9682" y="connsiteY9682"/>
                </a:cxn>
                <a:cxn ang="0">
                  <a:pos x="connsiteX9683" y="connsiteY9683"/>
                </a:cxn>
                <a:cxn ang="0">
                  <a:pos x="connsiteX9684" y="connsiteY9684"/>
                </a:cxn>
                <a:cxn ang="0">
                  <a:pos x="connsiteX9685" y="connsiteY9685"/>
                </a:cxn>
                <a:cxn ang="0">
                  <a:pos x="connsiteX9686" y="connsiteY9686"/>
                </a:cxn>
                <a:cxn ang="0">
                  <a:pos x="connsiteX9687" y="connsiteY9687"/>
                </a:cxn>
                <a:cxn ang="0">
                  <a:pos x="connsiteX9688" y="connsiteY9688"/>
                </a:cxn>
                <a:cxn ang="0">
                  <a:pos x="connsiteX9689" y="connsiteY9689"/>
                </a:cxn>
                <a:cxn ang="0">
                  <a:pos x="connsiteX9690" y="connsiteY9690"/>
                </a:cxn>
                <a:cxn ang="0">
                  <a:pos x="connsiteX9691" y="connsiteY9691"/>
                </a:cxn>
                <a:cxn ang="0">
                  <a:pos x="connsiteX9692" y="connsiteY9692"/>
                </a:cxn>
                <a:cxn ang="0">
                  <a:pos x="connsiteX9693" y="connsiteY9693"/>
                </a:cxn>
                <a:cxn ang="0">
                  <a:pos x="connsiteX9694" y="connsiteY9694"/>
                </a:cxn>
                <a:cxn ang="0">
                  <a:pos x="connsiteX9695" y="connsiteY9695"/>
                </a:cxn>
                <a:cxn ang="0">
                  <a:pos x="connsiteX9696" y="connsiteY9696"/>
                </a:cxn>
                <a:cxn ang="0">
                  <a:pos x="connsiteX9697" y="connsiteY9697"/>
                </a:cxn>
                <a:cxn ang="0">
                  <a:pos x="connsiteX9698" y="connsiteY9698"/>
                </a:cxn>
                <a:cxn ang="0">
                  <a:pos x="connsiteX9699" y="connsiteY9699"/>
                </a:cxn>
                <a:cxn ang="0">
                  <a:pos x="connsiteX9700" y="connsiteY9700"/>
                </a:cxn>
                <a:cxn ang="0">
                  <a:pos x="connsiteX9701" y="connsiteY9701"/>
                </a:cxn>
                <a:cxn ang="0">
                  <a:pos x="connsiteX9702" y="connsiteY9702"/>
                </a:cxn>
                <a:cxn ang="0">
                  <a:pos x="connsiteX9703" y="connsiteY9703"/>
                </a:cxn>
                <a:cxn ang="0">
                  <a:pos x="connsiteX9704" y="connsiteY9704"/>
                </a:cxn>
                <a:cxn ang="0">
                  <a:pos x="connsiteX9705" y="connsiteY9705"/>
                </a:cxn>
                <a:cxn ang="0">
                  <a:pos x="connsiteX9706" y="connsiteY9706"/>
                </a:cxn>
                <a:cxn ang="0">
                  <a:pos x="connsiteX9707" y="connsiteY9707"/>
                </a:cxn>
                <a:cxn ang="0">
                  <a:pos x="connsiteX9708" y="connsiteY9708"/>
                </a:cxn>
                <a:cxn ang="0">
                  <a:pos x="connsiteX9709" y="connsiteY9709"/>
                </a:cxn>
                <a:cxn ang="0">
                  <a:pos x="connsiteX9710" y="connsiteY9710"/>
                </a:cxn>
                <a:cxn ang="0">
                  <a:pos x="connsiteX9711" y="connsiteY9711"/>
                </a:cxn>
                <a:cxn ang="0">
                  <a:pos x="connsiteX9712" y="connsiteY9712"/>
                </a:cxn>
                <a:cxn ang="0">
                  <a:pos x="connsiteX9713" y="connsiteY9713"/>
                </a:cxn>
                <a:cxn ang="0">
                  <a:pos x="connsiteX9714" y="connsiteY9714"/>
                </a:cxn>
                <a:cxn ang="0">
                  <a:pos x="connsiteX9715" y="connsiteY9715"/>
                </a:cxn>
                <a:cxn ang="0">
                  <a:pos x="connsiteX9716" y="connsiteY9716"/>
                </a:cxn>
                <a:cxn ang="0">
                  <a:pos x="connsiteX9717" y="connsiteY9717"/>
                </a:cxn>
                <a:cxn ang="0">
                  <a:pos x="connsiteX9718" y="connsiteY9718"/>
                </a:cxn>
                <a:cxn ang="0">
                  <a:pos x="connsiteX9719" y="connsiteY9719"/>
                </a:cxn>
                <a:cxn ang="0">
                  <a:pos x="connsiteX9720" y="connsiteY9720"/>
                </a:cxn>
                <a:cxn ang="0">
                  <a:pos x="connsiteX9721" y="connsiteY9721"/>
                </a:cxn>
                <a:cxn ang="0">
                  <a:pos x="connsiteX9722" y="connsiteY9722"/>
                </a:cxn>
                <a:cxn ang="0">
                  <a:pos x="connsiteX9723" y="connsiteY9723"/>
                </a:cxn>
                <a:cxn ang="0">
                  <a:pos x="connsiteX9724" y="connsiteY9724"/>
                </a:cxn>
                <a:cxn ang="0">
                  <a:pos x="connsiteX9725" y="connsiteY9725"/>
                </a:cxn>
                <a:cxn ang="0">
                  <a:pos x="connsiteX9726" y="connsiteY9726"/>
                </a:cxn>
                <a:cxn ang="0">
                  <a:pos x="connsiteX9727" y="connsiteY9727"/>
                </a:cxn>
                <a:cxn ang="0">
                  <a:pos x="connsiteX9728" y="connsiteY9728"/>
                </a:cxn>
                <a:cxn ang="0">
                  <a:pos x="connsiteX9729" y="connsiteY9729"/>
                </a:cxn>
                <a:cxn ang="0">
                  <a:pos x="connsiteX9730" y="connsiteY9730"/>
                </a:cxn>
                <a:cxn ang="0">
                  <a:pos x="connsiteX9731" y="connsiteY9731"/>
                </a:cxn>
                <a:cxn ang="0">
                  <a:pos x="connsiteX9732" y="connsiteY9732"/>
                </a:cxn>
                <a:cxn ang="0">
                  <a:pos x="connsiteX9733" y="connsiteY9733"/>
                </a:cxn>
                <a:cxn ang="0">
                  <a:pos x="connsiteX9734" y="connsiteY9734"/>
                </a:cxn>
                <a:cxn ang="0">
                  <a:pos x="connsiteX9735" y="connsiteY9735"/>
                </a:cxn>
                <a:cxn ang="0">
                  <a:pos x="connsiteX9736" y="connsiteY9736"/>
                </a:cxn>
                <a:cxn ang="0">
                  <a:pos x="connsiteX9737" y="connsiteY9737"/>
                </a:cxn>
                <a:cxn ang="0">
                  <a:pos x="connsiteX9738" y="connsiteY9738"/>
                </a:cxn>
                <a:cxn ang="0">
                  <a:pos x="connsiteX9739" y="connsiteY9739"/>
                </a:cxn>
                <a:cxn ang="0">
                  <a:pos x="connsiteX9740" y="connsiteY9740"/>
                </a:cxn>
                <a:cxn ang="0">
                  <a:pos x="connsiteX9741" y="connsiteY9741"/>
                </a:cxn>
                <a:cxn ang="0">
                  <a:pos x="connsiteX9742" y="connsiteY9742"/>
                </a:cxn>
                <a:cxn ang="0">
                  <a:pos x="connsiteX9743" y="connsiteY9743"/>
                </a:cxn>
                <a:cxn ang="0">
                  <a:pos x="connsiteX9744" y="connsiteY9744"/>
                </a:cxn>
                <a:cxn ang="0">
                  <a:pos x="connsiteX9745" y="connsiteY9745"/>
                </a:cxn>
                <a:cxn ang="0">
                  <a:pos x="connsiteX9746" y="connsiteY9746"/>
                </a:cxn>
                <a:cxn ang="0">
                  <a:pos x="connsiteX9747" y="connsiteY9747"/>
                </a:cxn>
                <a:cxn ang="0">
                  <a:pos x="connsiteX9748" y="connsiteY9748"/>
                </a:cxn>
                <a:cxn ang="0">
                  <a:pos x="connsiteX9749" y="connsiteY9749"/>
                </a:cxn>
                <a:cxn ang="0">
                  <a:pos x="connsiteX9750" y="connsiteY9750"/>
                </a:cxn>
                <a:cxn ang="0">
                  <a:pos x="connsiteX9751" y="connsiteY9751"/>
                </a:cxn>
                <a:cxn ang="0">
                  <a:pos x="connsiteX9752" y="connsiteY9752"/>
                </a:cxn>
                <a:cxn ang="0">
                  <a:pos x="connsiteX9753" y="connsiteY9753"/>
                </a:cxn>
                <a:cxn ang="0">
                  <a:pos x="connsiteX9754" y="connsiteY9754"/>
                </a:cxn>
                <a:cxn ang="0">
                  <a:pos x="connsiteX9755" y="connsiteY9755"/>
                </a:cxn>
                <a:cxn ang="0">
                  <a:pos x="connsiteX9756" y="connsiteY9756"/>
                </a:cxn>
                <a:cxn ang="0">
                  <a:pos x="connsiteX9757" y="connsiteY9757"/>
                </a:cxn>
                <a:cxn ang="0">
                  <a:pos x="connsiteX9758" y="connsiteY9758"/>
                </a:cxn>
                <a:cxn ang="0">
                  <a:pos x="connsiteX9759" y="connsiteY9759"/>
                </a:cxn>
                <a:cxn ang="0">
                  <a:pos x="connsiteX9760" y="connsiteY9760"/>
                </a:cxn>
                <a:cxn ang="0">
                  <a:pos x="connsiteX9761" y="connsiteY9761"/>
                </a:cxn>
                <a:cxn ang="0">
                  <a:pos x="connsiteX9762" y="connsiteY9762"/>
                </a:cxn>
                <a:cxn ang="0">
                  <a:pos x="connsiteX9763" y="connsiteY9763"/>
                </a:cxn>
                <a:cxn ang="0">
                  <a:pos x="connsiteX9764" y="connsiteY9764"/>
                </a:cxn>
                <a:cxn ang="0">
                  <a:pos x="connsiteX9765" y="connsiteY9765"/>
                </a:cxn>
                <a:cxn ang="0">
                  <a:pos x="connsiteX9766" y="connsiteY9766"/>
                </a:cxn>
                <a:cxn ang="0">
                  <a:pos x="connsiteX9767" y="connsiteY9767"/>
                </a:cxn>
                <a:cxn ang="0">
                  <a:pos x="connsiteX9768" y="connsiteY9768"/>
                </a:cxn>
                <a:cxn ang="0">
                  <a:pos x="connsiteX9769" y="connsiteY9769"/>
                </a:cxn>
                <a:cxn ang="0">
                  <a:pos x="connsiteX9770" y="connsiteY9770"/>
                </a:cxn>
                <a:cxn ang="0">
                  <a:pos x="connsiteX9771" y="connsiteY9771"/>
                </a:cxn>
                <a:cxn ang="0">
                  <a:pos x="connsiteX9772" y="connsiteY9772"/>
                </a:cxn>
                <a:cxn ang="0">
                  <a:pos x="connsiteX9773" y="connsiteY9773"/>
                </a:cxn>
                <a:cxn ang="0">
                  <a:pos x="connsiteX9774" y="connsiteY9774"/>
                </a:cxn>
                <a:cxn ang="0">
                  <a:pos x="connsiteX9775" y="connsiteY9775"/>
                </a:cxn>
                <a:cxn ang="0">
                  <a:pos x="connsiteX9776" y="connsiteY9776"/>
                </a:cxn>
                <a:cxn ang="0">
                  <a:pos x="connsiteX9777" y="connsiteY9777"/>
                </a:cxn>
                <a:cxn ang="0">
                  <a:pos x="connsiteX9778" y="connsiteY9778"/>
                </a:cxn>
                <a:cxn ang="0">
                  <a:pos x="connsiteX9779" y="connsiteY9779"/>
                </a:cxn>
                <a:cxn ang="0">
                  <a:pos x="connsiteX9780" y="connsiteY9780"/>
                </a:cxn>
                <a:cxn ang="0">
                  <a:pos x="connsiteX9781" y="connsiteY9781"/>
                </a:cxn>
                <a:cxn ang="0">
                  <a:pos x="connsiteX9782" y="connsiteY9782"/>
                </a:cxn>
                <a:cxn ang="0">
                  <a:pos x="connsiteX9783" y="connsiteY9783"/>
                </a:cxn>
                <a:cxn ang="0">
                  <a:pos x="connsiteX9784" y="connsiteY9784"/>
                </a:cxn>
                <a:cxn ang="0">
                  <a:pos x="connsiteX9785" y="connsiteY9785"/>
                </a:cxn>
                <a:cxn ang="0">
                  <a:pos x="connsiteX9786" y="connsiteY9786"/>
                </a:cxn>
                <a:cxn ang="0">
                  <a:pos x="connsiteX9787" y="connsiteY9787"/>
                </a:cxn>
                <a:cxn ang="0">
                  <a:pos x="connsiteX9788" y="connsiteY9788"/>
                </a:cxn>
                <a:cxn ang="0">
                  <a:pos x="connsiteX9789" y="connsiteY9789"/>
                </a:cxn>
                <a:cxn ang="0">
                  <a:pos x="connsiteX9790" y="connsiteY9790"/>
                </a:cxn>
                <a:cxn ang="0">
                  <a:pos x="connsiteX9791" y="connsiteY9791"/>
                </a:cxn>
                <a:cxn ang="0">
                  <a:pos x="connsiteX9792" y="connsiteY9792"/>
                </a:cxn>
                <a:cxn ang="0">
                  <a:pos x="connsiteX9793" y="connsiteY9793"/>
                </a:cxn>
                <a:cxn ang="0">
                  <a:pos x="connsiteX9794" y="connsiteY9794"/>
                </a:cxn>
                <a:cxn ang="0">
                  <a:pos x="connsiteX9795" y="connsiteY9795"/>
                </a:cxn>
                <a:cxn ang="0">
                  <a:pos x="connsiteX9796" y="connsiteY9796"/>
                </a:cxn>
                <a:cxn ang="0">
                  <a:pos x="connsiteX9797" y="connsiteY9797"/>
                </a:cxn>
                <a:cxn ang="0">
                  <a:pos x="connsiteX9798" y="connsiteY9798"/>
                </a:cxn>
                <a:cxn ang="0">
                  <a:pos x="connsiteX9799" y="connsiteY9799"/>
                </a:cxn>
                <a:cxn ang="0">
                  <a:pos x="connsiteX9800" y="connsiteY9800"/>
                </a:cxn>
                <a:cxn ang="0">
                  <a:pos x="connsiteX9801" y="connsiteY9801"/>
                </a:cxn>
                <a:cxn ang="0">
                  <a:pos x="connsiteX9802" y="connsiteY9802"/>
                </a:cxn>
                <a:cxn ang="0">
                  <a:pos x="connsiteX9803" y="connsiteY9803"/>
                </a:cxn>
                <a:cxn ang="0">
                  <a:pos x="connsiteX9804" y="connsiteY9804"/>
                </a:cxn>
                <a:cxn ang="0">
                  <a:pos x="connsiteX9805" y="connsiteY9805"/>
                </a:cxn>
                <a:cxn ang="0">
                  <a:pos x="connsiteX9806" y="connsiteY9806"/>
                </a:cxn>
                <a:cxn ang="0">
                  <a:pos x="connsiteX9807" y="connsiteY9807"/>
                </a:cxn>
                <a:cxn ang="0">
                  <a:pos x="connsiteX9808" y="connsiteY9808"/>
                </a:cxn>
                <a:cxn ang="0">
                  <a:pos x="connsiteX9809" y="connsiteY9809"/>
                </a:cxn>
                <a:cxn ang="0">
                  <a:pos x="connsiteX9810" y="connsiteY9810"/>
                </a:cxn>
                <a:cxn ang="0">
                  <a:pos x="connsiteX9811" y="connsiteY9811"/>
                </a:cxn>
                <a:cxn ang="0">
                  <a:pos x="connsiteX9812" y="connsiteY9812"/>
                </a:cxn>
                <a:cxn ang="0">
                  <a:pos x="connsiteX9813" y="connsiteY9813"/>
                </a:cxn>
                <a:cxn ang="0">
                  <a:pos x="connsiteX9814" y="connsiteY9814"/>
                </a:cxn>
                <a:cxn ang="0">
                  <a:pos x="connsiteX9815" y="connsiteY9815"/>
                </a:cxn>
                <a:cxn ang="0">
                  <a:pos x="connsiteX9816" y="connsiteY9816"/>
                </a:cxn>
                <a:cxn ang="0">
                  <a:pos x="connsiteX9817" y="connsiteY9817"/>
                </a:cxn>
                <a:cxn ang="0">
                  <a:pos x="connsiteX9818" y="connsiteY9818"/>
                </a:cxn>
                <a:cxn ang="0">
                  <a:pos x="connsiteX9819" y="connsiteY9819"/>
                </a:cxn>
                <a:cxn ang="0">
                  <a:pos x="connsiteX9820" y="connsiteY9820"/>
                </a:cxn>
                <a:cxn ang="0">
                  <a:pos x="connsiteX9821" y="connsiteY9821"/>
                </a:cxn>
                <a:cxn ang="0">
                  <a:pos x="connsiteX9822" y="connsiteY9822"/>
                </a:cxn>
                <a:cxn ang="0">
                  <a:pos x="connsiteX9823" y="connsiteY9823"/>
                </a:cxn>
                <a:cxn ang="0">
                  <a:pos x="connsiteX9824" y="connsiteY9824"/>
                </a:cxn>
                <a:cxn ang="0">
                  <a:pos x="connsiteX9825" y="connsiteY9825"/>
                </a:cxn>
                <a:cxn ang="0">
                  <a:pos x="connsiteX9826" y="connsiteY9826"/>
                </a:cxn>
                <a:cxn ang="0">
                  <a:pos x="connsiteX9827" y="connsiteY9827"/>
                </a:cxn>
                <a:cxn ang="0">
                  <a:pos x="connsiteX9828" y="connsiteY9828"/>
                </a:cxn>
                <a:cxn ang="0">
                  <a:pos x="connsiteX9829" y="connsiteY9829"/>
                </a:cxn>
                <a:cxn ang="0">
                  <a:pos x="connsiteX9830" y="connsiteY9830"/>
                </a:cxn>
                <a:cxn ang="0">
                  <a:pos x="connsiteX9831" y="connsiteY9831"/>
                </a:cxn>
                <a:cxn ang="0">
                  <a:pos x="connsiteX9832" y="connsiteY9832"/>
                </a:cxn>
                <a:cxn ang="0">
                  <a:pos x="connsiteX9833" y="connsiteY9833"/>
                </a:cxn>
                <a:cxn ang="0">
                  <a:pos x="connsiteX9834" y="connsiteY9834"/>
                </a:cxn>
                <a:cxn ang="0">
                  <a:pos x="connsiteX9835" y="connsiteY9835"/>
                </a:cxn>
                <a:cxn ang="0">
                  <a:pos x="connsiteX9836" y="connsiteY9836"/>
                </a:cxn>
                <a:cxn ang="0">
                  <a:pos x="connsiteX9837" y="connsiteY9837"/>
                </a:cxn>
                <a:cxn ang="0">
                  <a:pos x="connsiteX9838" y="connsiteY9838"/>
                </a:cxn>
                <a:cxn ang="0">
                  <a:pos x="connsiteX9839" y="connsiteY9839"/>
                </a:cxn>
                <a:cxn ang="0">
                  <a:pos x="connsiteX9840" y="connsiteY9840"/>
                </a:cxn>
                <a:cxn ang="0">
                  <a:pos x="connsiteX9841" y="connsiteY9841"/>
                </a:cxn>
                <a:cxn ang="0">
                  <a:pos x="connsiteX9842" y="connsiteY9842"/>
                </a:cxn>
                <a:cxn ang="0">
                  <a:pos x="connsiteX9843" y="connsiteY9843"/>
                </a:cxn>
                <a:cxn ang="0">
                  <a:pos x="connsiteX9844" y="connsiteY9844"/>
                </a:cxn>
                <a:cxn ang="0">
                  <a:pos x="connsiteX9845" y="connsiteY9845"/>
                </a:cxn>
                <a:cxn ang="0">
                  <a:pos x="connsiteX9846" y="connsiteY9846"/>
                </a:cxn>
                <a:cxn ang="0">
                  <a:pos x="connsiteX9847" y="connsiteY9847"/>
                </a:cxn>
                <a:cxn ang="0">
                  <a:pos x="connsiteX9848" y="connsiteY9848"/>
                </a:cxn>
                <a:cxn ang="0">
                  <a:pos x="connsiteX9849" y="connsiteY9849"/>
                </a:cxn>
                <a:cxn ang="0">
                  <a:pos x="connsiteX9850" y="connsiteY9850"/>
                </a:cxn>
                <a:cxn ang="0">
                  <a:pos x="connsiteX9851" y="connsiteY9851"/>
                </a:cxn>
                <a:cxn ang="0">
                  <a:pos x="connsiteX9852" y="connsiteY9852"/>
                </a:cxn>
                <a:cxn ang="0">
                  <a:pos x="connsiteX9853" y="connsiteY9853"/>
                </a:cxn>
                <a:cxn ang="0">
                  <a:pos x="connsiteX9854" y="connsiteY9854"/>
                </a:cxn>
                <a:cxn ang="0">
                  <a:pos x="connsiteX9855" y="connsiteY9855"/>
                </a:cxn>
                <a:cxn ang="0">
                  <a:pos x="connsiteX9856" y="connsiteY9856"/>
                </a:cxn>
                <a:cxn ang="0">
                  <a:pos x="connsiteX9857" y="connsiteY9857"/>
                </a:cxn>
                <a:cxn ang="0">
                  <a:pos x="connsiteX9858" y="connsiteY9858"/>
                </a:cxn>
                <a:cxn ang="0">
                  <a:pos x="connsiteX9859" y="connsiteY9859"/>
                </a:cxn>
                <a:cxn ang="0">
                  <a:pos x="connsiteX9860" y="connsiteY9860"/>
                </a:cxn>
                <a:cxn ang="0">
                  <a:pos x="connsiteX9861" y="connsiteY9861"/>
                </a:cxn>
                <a:cxn ang="0">
                  <a:pos x="connsiteX9862" y="connsiteY9862"/>
                </a:cxn>
                <a:cxn ang="0">
                  <a:pos x="connsiteX9863" y="connsiteY9863"/>
                </a:cxn>
                <a:cxn ang="0">
                  <a:pos x="connsiteX9864" y="connsiteY9864"/>
                </a:cxn>
                <a:cxn ang="0">
                  <a:pos x="connsiteX9865" y="connsiteY9865"/>
                </a:cxn>
                <a:cxn ang="0">
                  <a:pos x="connsiteX9866" y="connsiteY9866"/>
                </a:cxn>
                <a:cxn ang="0">
                  <a:pos x="connsiteX9867" y="connsiteY9867"/>
                </a:cxn>
                <a:cxn ang="0">
                  <a:pos x="connsiteX9868" y="connsiteY9868"/>
                </a:cxn>
                <a:cxn ang="0">
                  <a:pos x="connsiteX9869" y="connsiteY9869"/>
                </a:cxn>
                <a:cxn ang="0">
                  <a:pos x="connsiteX9870" y="connsiteY9870"/>
                </a:cxn>
                <a:cxn ang="0">
                  <a:pos x="connsiteX9871" y="connsiteY9871"/>
                </a:cxn>
                <a:cxn ang="0">
                  <a:pos x="connsiteX9872" y="connsiteY9872"/>
                </a:cxn>
                <a:cxn ang="0">
                  <a:pos x="connsiteX9873" y="connsiteY9873"/>
                </a:cxn>
                <a:cxn ang="0">
                  <a:pos x="connsiteX9874" y="connsiteY9874"/>
                </a:cxn>
                <a:cxn ang="0">
                  <a:pos x="connsiteX9875" y="connsiteY9875"/>
                </a:cxn>
                <a:cxn ang="0">
                  <a:pos x="connsiteX9876" y="connsiteY9876"/>
                </a:cxn>
                <a:cxn ang="0">
                  <a:pos x="connsiteX9877" y="connsiteY9877"/>
                </a:cxn>
                <a:cxn ang="0">
                  <a:pos x="connsiteX9878" y="connsiteY9878"/>
                </a:cxn>
                <a:cxn ang="0">
                  <a:pos x="connsiteX9879" y="connsiteY9879"/>
                </a:cxn>
                <a:cxn ang="0">
                  <a:pos x="connsiteX9880" y="connsiteY9880"/>
                </a:cxn>
                <a:cxn ang="0">
                  <a:pos x="connsiteX9881" y="connsiteY9881"/>
                </a:cxn>
                <a:cxn ang="0">
                  <a:pos x="connsiteX9882" y="connsiteY9882"/>
                </a:cxn>
                <a:cxn ang="0">
                  <a:pos x="connsiteX9883" y="connsiteY9883"/>
                </a:cxn>
                <a:cxn ang="0">
                  <a:pos x="connsiteX9884" y="connsiteY9884"/>
                </a:cxn>
                <a:cxn ang="0">
                  <a:pos x="connsiteX9885" y="connsiteY9885"/>
                </a:cxn>
                <a:cxn ang="0">
                  <a:pos x="connsiteX9886" y="connsiteY9886"/>
                </a:cxn>
                <a:cxn ang="0">
                  <a:pos x="connsiteX9887" y="connsiteY9887"/>
                </a:cxn>
                <a:cxn ang="0">
                  <a:pos x="connsiteX9888" y="connsiteY9888"/>
                </a:cxn>
                <a:cxn ang="0">
                  <a:pos x="connsiteX9889" y="connsiteY9889"/>
                </a:cxn>
                <a:cxn ang="0">
                  <a:pos x="connsiteX9890" y="connsiteY9890"/>
                </a:cxn>
                <a:cxn ang="0">
                  <a:pos x="connsiteX9891" y="connsiteY9891"/>
                </a:cxn>
                <a:cxn ang="0">
                  <a:pos x="connsiteX9892" y="connsiteY9892"/>
                </a:cxn>
                <a:cxn ang="0">
                  <a:pos x="connsiteX9893" y="connsiteY9893"/>
                </a:cxn>
                <a:cxn ang="0">
                  <a:pos x="connsiteX9894" y="connsiteY9894"/>
                </a:cxn>
                <a:cxn ang="0">
                  <a:pos x="connsiteX9895" y="connsiteY9895"/>
                </a:cxn>
                <a:cxn ang="0">
                  <a:pos x="connsiteX9896" y="connsiteY9896"/>
                </a:cxn>
                <a:cxn ang="0">
                  <a:pos x="connsiteX9897" y="connsiteY9897"/>
                </a:cxn>
                <a:cxn ang="0">
                  <a:pos x="connsiteX9898" y="connsiteY9898"/>
                </a:cxn>
                <a:cxn ang="0">
                  <a:pos x="connsiteX9899" y="connsiteY9899"/>
                </a:cxn>
                <a:cxn ang="0">
                  <a:pos x="connsiteX9900" y="connsiteY9900"/>
                </a:cxn>
                <a:cxn ang="0">
                  <a:pos x="connsiteX9901" y="connsiteY9901"/>
                </a:cxn>
                <a:cxn ang="0">
                  <a:pos x="connsiteX9902" y="connsiteY9902"/>
                </a:cxn>
                <a:cxn ang="0">
                  <a:pos x="connsiteX9903" y="connsiteY9903"/>
                </a:cxn>
                <a:cxn ang="0">
                  <a:pos x="connsiteX9904" y="connsiteY9904"/>
                </a:cxn>
                <a:cxn ang="0">
                  <a:pos x="connsiteX9905" y="connsiteY9905"/>
                </a:cxn>
                <a:cxn ang="0">
                  <a:pos x="connsiteX9906" y="connsiteY9906"/>
                </a:cxn>
                <a:cxn ang="0">
                  <a:pos x="connsiteX9907" y="connsiteY9907"/>
                </a:cxn>
                <a:cxn ang="0">
                  <a:pos x="connsiteX9908" y="connsiteY9908"/>
                </a:cxn>
                <a:cxn ang="0">
                  <a:pos x="connsiteX9909" y="connsiteY9909"/>
                </a:cxn>
                <a:cxn ang="0">
                  <a:pos x="connsiteX9910" y="connsiteY9910"/>
                </a:cxn>
                <a:cxn ang="0">
                  <a:pos x="connsiteX9911" y="connsiteY9911"/>
                </a:cxn>
                <a:cxn ang="0">
                  <a:pos x="connsiteX9912" y="connsiteY9912"/>
                </a:cxn>
                <a:cxn ang="0">
                  <a:pos x="connsiteX9913" y="connsiteY9913"/>
                </a:cxn>
                <a:cxn ang="0">
                  <a:pos x="connsiteX9914" y="connsiteY9914"/>
                </a:cxn>
                <a:cxn ang="0">
                  <a:pos x="connsiteX9915" y="connsiteY9915"/>
                </a:cxn>
                <a:cxn ang="0">
                  <a:pos x="connsiteX9916" y="connsiteY9916"/>
                </a:cxn>
                <a:cxn ang="0">
                  <a:pos x="connsiteX9917" y="connsiteY9917"/>
                </a:cxn>
                <a:cxn ang="0">
                  <a:pos x="connsiteX9918" y="connsiteY9918"/>
                </a:cxn>
                <a:cxn ang="0">
                  <a:pos x="connsiteX9919" y="connsiteY9919"/>
                </a:cxn>
                <a:cxn ang="0">
                  <a:pos x="connsiteX9920" y="connsiteY9920"/>
                </a:cxn>
                <a:cxn ang="0">
                  <a:pos x="connsiteX9921" y="connsiteY9921"/>
                </a:cxn>
                <a:cxn ang="0">
                  <a:pos x="connsiteX9922" y="connsiteY9922"/>
                </a:cxn>
                <a:cxn ang="0">
                  <a:pos x="connsiteX9923" y="connsiteY9923"/>
                </a:cxn>
                <a:cxn ang="0">
                  <a:pos x="connsiteX9924" y="connsiteY9924"/>
                </a:cxn>
                <a:cxn ang="0">
                  <a:pos x="connsiteX9925" y="connsiteY9925"/>
                </a:cxn>
                <a:cxn ang="0">
                  <a:pos x="connsiteX9926" y="connsiteY9926"/>
                </a:cxn>
                <a:cxn ang="0">
                  <a:pos x="connsiteX9927" y="connsiteY9927"/>
                </a:cxn>
                <a:cxn ang="0">
                  <a:pos x="connsiteX9928" y="connsiteY9928"/>
                </a:cxn>
                <a:cxn ang="0">
                  <a:pos x="connsiteX9929" y="connsiteY9929"/>
                </a:cxn>
                <a:cxn ang="0">
                  <a:pos x="connsiteX9930" y="connsiteY9930"/>
                </a:cxn>
                <a:cxn ang="0">
                  <a:pos x="connsiteX9931" y="connsiteY9931"/>
                </a:cxn>
                <a:cxn ang="0">
                  <a:pos x="connsiteX9932" y="connsiteY9932"/>
                </a:cxn>
                <a:cxn ang="0">
                  <a:pos x="connsiteX9933" y="connsiteY9933"/>
                </a:cxn>
                <a:cxn ang="0">
                  <a:pos x="connsiteX9934" y="connsiteY9934"/>
                </a:cxn>
                <a:cxn ang="0">
                  <a:pos x="connsiteX9935" y="connsiteY9935"/>
                </a:cxn>
                <a:cxn ang="0">
                  <a:pos x="connsiteX9936" y="connsiteY9936"/>
                </a:cxn>
                <a:cxn ang="0">
                  <a:pos x="connsiteX9937" y="connsiteY9937"/>
                </a:cxn>
                <a:cxn ang="0">
                  <a:pos x="connsiteX9938" y="connsiteY9938"/>
                </a:cxn>
                <a:cxn ang="0">
                  <a:pos x="connsiteX9939" y="connsiteY9939"/>
                </a:cxn>
                <a:cxn ang="0">
                  <a:pos x="connsiteX9940" y="connsiteY9940"/>
                </a:cxn>
                <a:cxn ang="0">
                  <a:pos x="connsiteX9941" y="connsiteY9941"/>
                </a:cxn>
                <a:cxn ang="0">
                  <a:pos x="connsiteX9942" y="connsiteY9942"/>
                </a:cxn>
                <a:cxn ang="0">
                  <a:pos x="connsiteX9943" y="connsiteY9943"/>
                </a:cxn>
                <a:cxn ang="0">
                  <a:pos x="connsiteX9944" y="connsiteY9944"/>
                </a:cxn>
                <a:cxn ang="0">
                  <a:pos x="connsiteX9945" y="connsiteY9945"/>
                </a:cxn>
                <a:cxn ang="0">
                  <a:pos x="connsiteX9946" y="connsiteY9946"/>
                </a:cxn>
                <a:cxn ang="0">
                  <a:pos x="connsiteX9947" y="connsiteY9947"/>
                </a:cxn>
                <a:cxn ang="0">
                  <a:pos x="connsiteX9948" y="connsiteY9948"/>
                </a:cxn>
                <a:cxn ang="0">
                  <a:pos x="connsiteX9949" y="connsiteY9949"/>
                </a:cxn>
                <a:cxn ang="0">
                  <a:pos x="connsiteX9950" y="connsiteY9950"/>
                </a:cxn>
                <a:cxn ang="0">
                  <a:pos x="connsiteX9951" y="connsiteY9951"/>
                </a:cxn>
                <a:cxn ang="0">
                  <a:pos x="connsiteX9952" y="connsiteY9952"/>
                </a:cxn>
                <a:cxn ang="0">
                  <a:pos x="connsiteX9953" y="connsiteY9953"/>
                </a:cxn>
                <a:cxn ang="0">
                  <a:pos x="connsiteX9954" y="connsiteY9954"/>
                </a:cxn>
                <a:cxn ang="0">
                  <a:pos x="connsiteX9955" y="connsiteY9955"/>
                </a:cxn>
                <a:cxn ang="0">
                  <a:pos x="connsiteX9956" y="connsiteY9956"/>
                </a:cxn>
                <a:cxn ang="0">
                  <a:pos x="connsiteX9957" y="connsiteY9957"/>
                </a:cxn>
                <a:cxn ang="0">
                  <a:pos x="connsiteX9958" y="connsiteY9958"/>
                </a:cxn>
                <a:cxn ang="0">
                  <a:pos x="connsiteX9959" y="connsiteY9959"/>
                </a:cxn>
                <a:cxn ang="0">
                  <a:pos x="connsiteX9960" y="connsiteY9960"/>
                </a:cxn>
                <a:cxn ang="0">
                  <a:pos x="connsiteX9961" y="connsiteY9961"/>
                </a:cxn>
                <a:cxn ang="0">
                  <a:pos x="connsiteX9962" y="connsiteY9962"/>
                </a:cxn>
                <a:cxn ang="0">
                  <a:pos x="connsiteX9963" y="connsiteY9963"/>
                </a:cxn>
                <a:cxn ang="0">
                  <a:pos x="connsiteX9964" y="connsiteY9964"/>
                </a:cxn>
                <a:cxn ang="0">
                  <a:pos x="connsiteX9965" y="connsiteY9965"/>
                </a:cxn>
                <a:cxn ang="0">
                  <a:pos x="connsiteX9966" y="connsiteY9966"/>
                </a:cxn>
                <a:cxn ang="0">
                  <a:pos x="connsiteX9967" y="connsiteY9967"/>
                </a:cxn>
                <a:cxn ang="0">
                  <a:pos x="connsiteX9968" y="connsiteY9968"/>
                </a:cxn>
                <a:cxn ang="0">
                  <a:pos x="connsiteX9969" y="connsiteY9969"/>
                </a:cxn>
                <a:cxn ang="0">
                  <a:pos x="connsiteX9970" y="connsiteY9970"/>
                </a:cxn>
                <a:cxn ang="0">
                  <a:pos x="connsiteX9971" y="connsiteY9971"/>
                </a:cxn>
                <a:cxn ang="0">
                  <a:pos x="connsiteX9972" y="connsiteY9972"/>
                </a:cxn>
                <a:cxn ang="0">
                  <a:pos x="connsiteX9973" y="connsiteY9973"/>
                </a:cxn>
                <a:cxn ang="0">
                  <a:pos x="connsiteX9974" y="connsiteY9974"/>
                </a:cxn>
                <a:cxn ang="0">
                  <a:pos x="connsiteX9975" y="connsiteY9975"/>
                </a:cxn>
                <a:cxn ang="0">
                  <a:pos x="connsiteX9976" y="connsiteY9976"/>
                </a:cxn>
                <a:cxn ang="0">
                  <a:pos x="connsiteX9977" y="connsiteY9977"/>
                </a:cxn>
                <a:cxn ang="0">
                  <a:pos x="connsiteX9978" y="connsiteY9978"/>
                </a:cxn>
                <a:cxn ang="0">
                  <a:pos x="connsiteX9979" y="connsiteY9979"/>
                </a:cxn>
                <a:cxn ang="0">
                  <a:pos x="connsiteX9980" y="connsiteY9980"/>
                </a:cxn>
                <a:cxn ang="0">
                  <a:pos x="connsiteX9981" y="connsiteY9981"/>
                </a:cxn>
                <a:cxn ang="0">
                  <a:pos x="connsiteX9982" y="connsiteY9982"/>
                </a:cxn>
                <a:cxn ang="0">
                  <a:pos x="connsiteX9983" y="connsiteY9983"/>
                </a:cxn>
                <a:cxn ang="0">
                  <a:pos x="connsiteX9984" y="connsiteY9984"/>
                </a:cxn>
                <a:cxn ang="0">
                  <a:pos x="connsiteX9985" y="connsiteY9985"/>
                </a:cxn>
                <a:cxn ang="0">
                  <a:pos x="connsiteX9986" y="connsiteY9986"/>
                </a:cxn>
                <a:cxn ang="0">
                  <a:pos x="connsiteX9987" y="connsiteY9987"/>
                </a:cxn>
                <a:cxn ang="0">
                  <a:pos x="connsiteX9988" y="connsiteY9988"/>
                </a:cxn>
                <a:cxn ang="0">
                  <a:pos x="connsiteX9989" y="connsiteY9989"/>
                </a:cxn>
                <a:cxn ang="0">
                  <a:pos x="connsiteX9990" y="connsiteY9990"/>
                </a:cxn>
                <a:cxn ang="0">
                  <a:pos x="connsiteX9991" y="connsiteY9991"/>
                </a:cxn>
                <a:cxn ang="0">
                  <a:pos x="connsiteX9992" y="connsiteY9992"/>
                </a:cxn>
                <a:cxn ang="0">
                  <a:pos x="connsiteX9993" y="connsiteY9993"/>
                </a:cxn>
                <a:cxn ang="0">
                  <a:pos x="connsiteX9994" y="connsiteY9994"/>
                </a:cxn>
                <a:cxn ang="0">
                  <a:pos x="connsiteX9995" y="connsiteY9995"/>
                </a:cxn>
                <a:cxn ang="0">
                  <a:pos x="connsiteX9996" y="connsiteY9996"/>
                </a:cxn>
                <a:cxn ang="0">
                  <a:pos x="connsiteX9997" y="connsiteY9997"/>
                </a:cxn>
                <a:cxn ang="0">
                  <a:pos x="connsiteX9998" y="connsiteY9998"/>
                </a:cxn>
                <a:cxn ang="0">
                  <a:pos x="connsiteX9999" y="connsiteY9999"/>
                </a:cxn>
                <a:cxn ang="0">
                  <a:pos x="connsiteX10000" y="connsiteY10000"/>
                </a:cxn>
                <a:cxn ang="0">
                  <a:pos x="connsiteX10001" y="connsiteY10001"/>
                </a:cxn>
                <a:cxn ang="0">
                  <a:pos x="connsiteX10002" y="connsiteY10002"/>
                </a:cxn>
                <a:cxn ang="0">
                  <a:pos x="connsiteX10003" y="connsiteY10003"/>
                </a:cxn>
                <a:cxn ang="0">
                  <a:pos x="connsiteX10004" y="connsiteY10004"/>
                </a:cxn>
                <a:cxn ang="0">
                  <a:pos x="connsiteX10005" y="connsiteY10005"/>
                </a:cxn>
                <a:cxn ang="0">
                  <a:pos x="connsiteX10006" y="connsiteY10006"/>
                </a:cxn>
                <a:cxn ang="0">
                  <a:pos x="connsiteX10007" y="connsiteY10007"/>
                </a:cxn>
                <a:cxn ang="0">
                  <a:pos x="connsiteX10008" y="connsiteY10008"/>
                </a:cxn>
                <a:cxn ang="0">
                  <a:pos x="connsiteX10009" y="connsiteY10009"/>
                </a:cxn>
                <a:cxn ang="0">
                  <a:pos x="connsiteX10010" y="connsiteY10010"/>
                </a:cxn>
                <a:cxn ang="0">
                  <a:pos x="connsiteX10011" y="connsiteY10011"/>
                </a:cxn>
                <a:cxn ang="0">
                  <a:pos x="connsiteX10012" y="connsiteY10012"/>
                </a:cxn>
                <a:cxn ang="0">
                  <a:pos x="connsiteX10013" y="connsiteY10013"/>
                </a:cxn>
                <a:cxn ang="0">
                  <a:pos x="connsiteX10014" y="connsiteY10014"/>
                </a:cxn>
                <a:cxn ang="0">
                  <a:pos x="connsiteX10015" y="connsiteY10015"/>
                </a:cxn>
                <a:cxn ang="0">
                  <a:pos x="connsiteX10016" y="connsiteY10016"/>
                </a:cxn>
                <a:cxn ang="0">
                  <a:pos x="connsiteX10017" y="connsiteY10017"/>
                </a:cxn>
                <a:cxn ang="0">
                  <a:pos x="connsiteX10018" y="connsiteY10018"/>
                </a:cxn>
                <a:cxn ang="0">
                  <a:pos x="connsiteX10019" y="connsiteY10019"/>
                </a:cxn>
                <a:cxn ang="0">
                  <a:pos x="connsiteX10020" y="connsiteY10020"/>
                </a:cxn>
                <a:cxn ang="0">
                  <a:pos x="connsiteX10021" y="connsiteY10021"/>
                </a:cxn>
                <a:cxn ang="0">
                  <a:pos x="connsiteX10022" y="connsiteY10022"/>
                </a:cxn>
                <a:cxn ang="0">
                  <a:pos x="connsiteX10023" y="connsiteY10023"/>
                </a:cxn>
                <a:cxn ang="0">
                  <a:pos x="connsiteX10024" y="connsiteY10024"/>
                </a:cxn>
                <a:cxn ang="0">
                  <a:pos x="connsiteX10025" y="connsiteY10025"/>
                </a:cxn>
                <a:cxn ang="0">
                  <a:pos x="connsiteX10026" y="connsiteY10026"/>
                </a:cxn>
                <a:cxn ang="0">
                  <a:pos x="connsiteX10027" y="connsiteY10027"/>
                </a:cxn>
                <a:cxn ang="0">
                  <a:pos x="connsiteX10028" y="connsiteY10028"/>
                </a:cxn>
                <a:cxn ang="0">
                  <a:pos x="connsiteX10029" y="connsiteY10029"/>
                </a:cxn>
                <a:cxn ang="0">
                  <a:pos x="connsiteX10030" y="connsiteY10030"/>
                </a:cxn>
                <a:cxn ang="0">
                  <a:pos x="connsiteX10031" y="connsiteY10031"/>
                </a:cxn>
                <a:cxn ang="0">
                  <a:pos x="connsiteX10032" y="connsiteY10032"/>
                </a:cxn>
                <a:cxn ang="0">
                  <a:pos x="connsiteX10033" y="connsiteY10033"/>
                </a:cxn>
                <a:cxn ang="0">
                  <a:pos x="connsiteX10034" y="connsiteY10034"/>
                </a:cxn>
                <a:cxn ang="0">
                  <a:pos x="connsiteX10035" y="connsiteY10035"/>
                </a:cxn>
                <a:cxn ang="0">
                  <a:pos x="connsiteX10036" y="connsiteY10036"/>
                </a:cxn>
                <a:cxn ang="0">
                  <a:pos x="connsiteX10037" y="connsiteY10037"/>
                </a:cxn>
                <a:cxn ang="0">
                  <a:pos x="connsiteX10038" y="connsiteY10038"/>
                </a:cxn>
                <a:cxn ang="0">
                  <a:pos x="connsiteX10039" y="connsiteY10039"/>
                </a:cxn>
                <a:cxn ang="0">
                  <a:pos x="connsiteX10040" y="connsiteY10040"/>
                </a:cxn>
                <a:cxn ang="0">
                  <a:pos x="connsiteX10041" y="connsiteY10041"/>
                </a:cxn>
                <a:cxn ang="0">
                  <a:pos x="connsiteX10042" y="connsiteY10042"/>
                </a:cxn>
                <a:cxn ang="0">
                  <a:pos x="connsiteX10043" y="connsiteY10043"/>
                </a:cxn>
                <a:cxn ang="0">
                  <a:pos x="connsiteX10044" y="connsiteY10044"/>
                </a:cxn>
                <a:cxn ang="0">
                  <a:pos x="connsiteX10045" y="connsiteY10045"/>
                </a:cxn>
                <a:cxn ang="0">
                  <a:pos x="connsiteX10046" y="connsiteY10046"/>
                </a:cxn>
                <a:cxn ang="0">
                  <a:pos x="connsiteX10047" y="connsiteY10047"/>
                </a:cxn>
                <a:cxn ang="0">
                  <a:pos x="connsiteX10048" y="connsiteY10048"/>
                </a:cxn>
                <a:cxn ang="0">
                  <a:pos x="connsiteX10049" y="connsiteY10049"/>
                </a:cxn>
                <a:cxn ang="0">
                  <a:pos x="connsiteX10050" y="connsiteY10050"/>
                </a:cxn>
                <a:cxn ang="0">
                  <a:pos x="connsiteX10051" y="connsiteY10051"/>
                </a:cxn>
                <a:cxn ang="0">
                  <a:pos x="connsiteX10052" y="connsiteY10052"/>
                </a:cxn>
                <a:cxn ang="0">
                  <a:pos x="connsiteX10053" y="connsiteY10053"/>
                </a:cxn>
                <a:cxn ang="0">
                  <a:pos x="connsiteX10054" y="connsiteY10054"/>
                </a:cxn>
                <a:cxn ang="0">
                  <a:pos x="connsiteX10055" y="connsiteY10055"/>
                </a:cxn>
                <a:cxn ang="0">
                  <a:pos x="connsiteX10056" y="connsiteY10056"/>
                </a:cxn>
                <a:cxn ang="0">
                  <a:pos x="connsiteX10057" y="connsiteY10057"/>
                </a:cxn>
                <a:cxn ang="0">
                  <a:pos x="connsiteX10058" y="connsiteY10058"/>
                </a:cxn>
                <a:cxn ang="0">
                  <a:pos x="connsiteX10059" y="connsiteY10059"/>
                </a:cxn>
                <a:cxn ang="0">
                  <a:pos x="connsiteX10060" y="connsiteY10060"/>
                </a:cxn>
                <a:cxn ang="0">
                  <a:pos x="connsiteX10061" y="connsiteY10061"/>
                </a:cxn>
                <a:cxn ang="0">
                  <a:pos x="connsiteX10062" y="connsiteY10062"/>
                </a:cxn>
                <a:cxn ang="0">
                  <a:pos x="connsiteX10063" y="connsiteY10063"/>
                </a:cxn>
                <a:cxn ang="0">
                  <a:pos x="connsiteX10064" y="connsiteY10064"/>
                </a:cxn>
                <a:cxn ang="0">
                  <a:pos x="connsiteX10065" y="connsiteY10065"/>
                </a:cxn>
                <a:cxn ang="0">
                  <a:pos x="connsiteX10066" y="connsiteY10066"/>
                </a:cxn>
                <a:cxn ang="0">
                  <a:pos x="connsiteX10067" y="connsiteY10067"/>
                </a:cxn>
                <a:cxn ang="0">
                  <a:pos x="connsiteX10068" y="connsiteY10068"/>
                </a:cxn>
                <a:cxn ang="0">
                  <a:pos x="connsiteX10069" y="connsiteY10069"/>
                </a:cxn>
                <a:cxn ang="0">
                  <a:pos x="connsiteX10070" y="connsiteY10070"/>
                </a:cxn>
                <a:cxn ang="0">
                  <a:pos x="connsiteX10071" y="connsiteY10071"/>
                </a:cxn>
                <a:cxn ang="0">
                  <a:pos x="connsiteX10072" y="connsiteY10072"/>
                </a:cxn>
                <a:cxn ang="0">
                  <a:pos x="connsiteX10073" y="connsiteY10073"/>
                </a:cxn>
                <a:cxn ang="0">
                  <a:pos x="connsiteX10074" y="connsiteY10074"/>
                </a:cxn>
                <a:cxn ang="0">
                  <a:pos x="connsiteX10075" y="connsiteY10075"/>
                </a:cxn>
                <a:cxn ang="0">
                  <a:pos x="connsiteX10076" y="connsiteY10076"/>
                </a:cxn>
                <a:cxn ang="0">
                  <a:pos x="connsiteX10077" y="connsiteY10077"/>
                </a:cxn>
                <a:cxn ang="0">
                  <a:pos x="connsiteX10078" y="connsiteY10078"/>
                </a:cxn>
                <a:cxn ang="0">
                  <a:pos x="connsiteX10079" y="connsiteY10079"/>
                </a:cxn>
                <a:cxn ang="0">
                  <a:pos x="connsiteX10080" y="connsiteY10080"/>
                </a:cxn>
                <a:cxn ang="0">
                  <a:pos x="connsiteX10081" y="connsiteY10081"/>
                </a:cxn>
                <a:cxn ang="0">
                  <a:pos x="connsiteX10082" y="connsiteY10082"/>
                </a:cxn>
                <a:cxn ang="0">
                  <a:pos x="connsiteX10083" y="connsiteY10083"/>
                </a:cxn>
                <a:cxn ang="0">
                  <a:pos x="connsiteX10084" y="connsiteY10084"/>
                </a:cxn>
                <a:cxn ang="0">
                  <a:pos x="connsiteX10085" y="connsiteY10085"/>
                </a:cxn>
                <a:cxn ang="0">
                  <a:pos x="connsiteX10086" y="connsiteY10086"/>
                </a:cxn>
                <a:cxn ang="0">
                  <a:pos x="connsiteX10087" y="connsiteY10087"/>
                </a:cxn>
                <a:cxn ang="0">
                  <a:pos x="connsiteX10088" y="connsiteY10088"/>
                </a:cxn>
                <a:cxn ang="0">
                  <a:pos x="connsiteX10089" y="connsiteY10089"/>
                </a:cxn>
                <a:cxn ang="0">
                  <a:pos x="connsiteX10090" y="connsiteY10090"/>
                </a:cxn>
                <a:cxn ang="0">
                  <a:pos x="connsiteX10091" y="connsiteY10091"/>
                </a:cxn>
                <a:cxn ang="0">
                  <a:pos x="connsiteX10092" y="connsiteY10092"/>
                </a:cxn>
                <a:cxn ang="0">
                  <a:pos x="connsiteX10093" y="connsiteY10093"/>
                </a:cxn>
                <a:cxn ang="0">
                  <a:pos x="connsiteX10094" y="connsiteY10094"/>
                </a:cxn>
                <a:cxn ang="0">
                  <a:pos x="connsiteX10095" y="connsiteY10095"/>
                </a:cxn>
                <a:cxn ang="0">
                  <a:pos x="connsiteX10096" y="connsiteY10096"/>
                </a:cxn>
                <a:cxn ang="0">
                  <a:pos x="connsiteX10097" y="connsiteY10097"/>
                </a:cxn>
                <a:cxn ang="0">
                  <a:pos x="connsiteX10098" y="connsiteY10098"/>
                </a:cxn>
                <a:cxn ang="0">
                  <a:pos x="connsiteX10099" y="connsiteY10099"/>
                </a:cxn>
                <a:cxn ang="0">
                  <a:pos x="connsiteX10100" y="connsiteY10100"/>
                </a:cxn>
                <a:cxn ang="0">
                  <a:pos x="connsiteX10101" y="connsiteY10101"/>
                </a:cxn>
                <a:cxn ang="0">
                  <a:pos x="connsiteX10102" y="connsiteY10102"/>
                </a:cxn>
                <a:cxn ang="0">
                  <a:pos x="connsiteX10103" y="connsiteY10103"/>
                </a:cxn>
                <a:cxn ang="0">
                  <a:pos x="connsiteX10104" y="connsiteY10104"/>
                </a:cxn>
                <a:cxn ang="0">
                  <a:pos x="connsiteX10105" y="connsiteY10105"/>
                </a:cxn>
                <a:cxn ang="0">
                  <a:pos x="connsiteX10106" y="connsiteY10106"/>
                </a:cxn>
                <a:cxn ang="0">
                  <a:pos x="connsiteX10107" y="connsiteY10107"/>
                </a:cxn>
                <a:cxn ang="0">
                  <a:pos x="connsiteX10108" y="connsiteY10108"/>
                </a:cxn>
                <a:cxn ang="0">
                  <a:pos x="connsiteX10109" y="connsiteY10109"/>
                </a:cxn>
                <a:cxn ang="0">
                  <a:pos x="connsiteX10110" y="connsiteY10110"/>
                </a:cxn>
                <a:cxn ang="0">
                  <a:pos x="connsiteX10111" y="connsiteY10111"/>
                </a:cxn>
                <a:cxn ang="0">
                  <a:pos x="connsiteX10112" y="connsiteY10112"/>
                </a:cxn>
                <a:cxn ang="0">
                  <a:pos x="connsiteX10113" y="connsiteY10113"/>
                </a:cxn>
                <a:cxn ang="0">
                  <a:pos x="connsiteX10114" y="connsiteY10114"/>
                </a:cxn>
                <a:cxn ang="0">
                  <a:pos x="connsiteX10115" y="connsiteY10115"/>
                </a:cxn>
                <a:cxn ang="0">
                  <a:pos x="connsiteX10116" y="connsiteY10116"/>
                </a:cxn>
                <a:cxn ang="0">
                  <a:pos x="connsiteX10117" y="connsiteY10117"/>
                </a:cxn>
                <a:cxn ang="0">
                  <a:pos x="connsiteX10118" y="connsiteY10118"/>
                </a:cxn>
                <a:cxn ang="0">
                  <a:pos x="connsiteX10119" y="connsiteY10119"/>
                </a:cxn>
                <a:cxn ang="0">
                  <a:pos x="connsiteX10120" y="connsiteY10120"/>
                </a:cxn>
                <a:cxn ang="0">
                  <a:pos x="connsiteX10121" y="connsiteY10121"/>
                </a:cxn>
                <a:cxn ang="0">
                  <a:pos x="connsiteX10122" y="connsiteY10122"/>
                </a:cxn>
                <a:cxn ang="0">
                  <a:pos x="connsiteX10123" y="connsiteY10123"/>
                </a:cxn>
                <a:cxn ang="0">
                  <a:pos x="connsiteX10124" y="connsiteY10124"/>
                </a:cxn>
                <a:cxn ang="0">
                  <a:pos x="connsiteX10125" y="connsiteY10125"/>
                </a:cxn>
                <a:cxn ang="0">
                  <a:pos x="connsiteX10126" y="connsiteY10126"/>
                </a:cxn>
                <a:cxn ang="0">
                  <a:pos x="connsiteX10127" y="connsiteY10127"/>
                </a:cxn>
                <a:cxn ang="0">
                  <a:pos x="connsiteX10128" y="connsiteY10128"/>
                </a:cxn>
                <a:cxn ang="0">
                  <a:pos x="connsiteX10129" y="connsiteY10129"/>
                </a:cxn>
                <a:cxn ang="0">
                  <a:pos x="connsiteX10130" y="connsiteY10130"/>
                </a:cxn>
                <a:cxn ang="0">
                  <a:pos x="connsiteX10131" y="connsiteY10131"/>
                </a:cxn>
                <a:cxn ang="0">
                  <a:pos x="connsiteX10132" y="connsiteY10132"/>
                </a:cxn>
                <a:cxn ang="0">
                  <a:pos x="connsiteX10133" y="connsiteY10133"/>
                </a:cxn>
                <a:cxn ang="0">
                  <a:pos x="connsiteX10134" y="connsiteY10134"/>
                </a:cxn>
                <a:cxn ang="0">
                  <a:pos x="connsiteX10135" y="connsiteY10135"/>
                </a:cxn>
                <a:cxn ang="0">
                  <a:pos x="connsiteX10136" y="connsiteY10136"/>
                </a:cxn>
                <a:cxn ang="0">
                  <a:pos x="connsiteX10137" y="connsiteY10137"/>
                </a:cxn>
                <a:cxn ang="0">
                  <a:pos x="connsiteX10138" y="connsiteY10138"/>
                </a:cxn>
                <a:cxn ang="0">
                  <a:pos x="connsiteX10139" y="connsiteY10139"/>
                </a:cxn>
                <a:cxn ang="0">
                  <a:pos x="connsiteX10140" y="connsiteY10140"/>
                </a:cxn>
                <a:cxn ang="0">
                  <a:pos x="connsiteX10141" y="connsiteY10141"/>
                </a:cxn>
                <a:cxn ang="0">
                  <a:pos x="connsiteX10142" y="connsiteY10142"/>
                </a:cxn>
                <a:cxn ang="0">
                  <a:pos x="connsiteX10143" y="connsiteY10143"/>
                </a:cxn>
                <a:cxn ang="0">
                  <a:pos x="connsiteX10144" y="connsiteY10144"/>
                </a:cxn>
                <a:cxn ang="0">
                  <a:pos x="connsiteX10145" y="connsiteY10145"/>
                </a:cxn>
                <a:cxn ang="0">
                  <a:pos x="connsiteX10146" y="connsiteY10146"/>
                </a:cxn>
                <a:cxn ang="0">
                  <a:pos x="connsiteX10147" y="connsiteY10147"/>
                </a:cxn>
                <a:cxn ang="0">
                  <a:pos x="connsiteX10148" y="connsiteY10148"/>
                </a:cxn>
                <a:cxn ang="0">
                  <a:pos x="connsiteX10149" y="connsiteY10149"/>
                </a:cxn>
                <a:cxn ang="0">
                  <a:pos x="connsiteX10150" y="connsiteY10150"/>
                </a:cxn>
                <a:cxn ang="0">
                  <a:pos x="connsiteX10151" y="connsiteY10151"/>
                </a:cxn>
                <a:cxn ang="0">
                  <a:pos x="connsiteX10152" y="connsiteY10152"/>
                </a:cxn>
                <a:cxn ang="0">
                  <a:pos x="connsiteX10153" y="connsiteY10153"/>
                </a:cxn>
                <a:cxn ang="0">
                  <a:pos x="connsiteX10154" y="connsiteY10154"/>
                </a:cxn>
                <a:cxn ang="0">
                  <a:pos x="connsiteX10155" y="connsiteY10155"/>
                </a:cxn>
                <a:cxn ang="0">
                  <a:pos x="connsiteX10156" y="connsiteY10156"/>
                </a:cxn>
                <a:cxn ang="0">
                  <a:pos x="connsiteX10157" y="connsiteY10157"/>
                </a:cxn>
                <a:cxn ang="0">
                  <a:pos x="connsiteX10158" y="connsiteY10158"/>
                </a:cxn>
                <a:cxn ang="0">
                  <a:pos x="connsiteX10159" y="connsiteY10159"/>
                </a:cxn>
                <a:cxn ang="0">
                  <a:pos x="connsiteX10160" y="connsiteY10160"/>
                </a:cxn>
                <a:cxn ang="0">
                  <a:pos x="connsiteX10161" y="connsiteY10161"/>
                </a:cxn>
                <a:cxn ang="0">
                  <a:pos x="connsiteX10162" y="connsiteY10162"/>
                </a:cxn>
                <a:cxn ang="0">
                  <a:pos x="connsiteX10163" y="connsiteY10163"/>
                </a:cxn>
                <a:cxn ang="0">
                  <a:pos x="connsiteX10164" y="connsiteY10164"/>
                </a:cxn>
                <a:cxn ang="0">
                  <a:pos x="connsiteX10165" y="connsiteY10165"/>
                </a:cxn>
                <a:cxn ang="0">
                  <a:pos x="connsiteX10166" y="connsiteY10166"/>
                </a:cxn>
                <a:cxn ang="0">
                  <a:pos x="connsiteX10167" y="connsiteY10167"/>
                </a:cxn>
                <a:cxn ang="0">
                  <a:pos x="connsiteX10168" y="connsiteY10168"/>
                </a:cxn>
                <a:cxn ang="0">
                  <a:pos x="connsiteX10169" y="connsiteY10169"/>
                </a:cxn>
                <a:cxn ang="0">
                  <a:pos x="connsiteX10170" y="connsiteY10170"/>
                </a:cxn>
                <a:cxn ang="0">
                  <a:pos x="connsiteX10171" y="connsiteY10171"/>
                </a:cxn>
                <a:cxn ang="0">
                  <a:pos x="connsiteX10172" y="connsiteY10172"/>
                </a:cxn>
                <a:cxn ang="0">
                  <a:pos x="connsiteX10173" y="connsiteY10173"/>
                </a:cxn>
                <a:cxn ang="0">
                  <a:pos x="connsiteX10174" y="connsiteY10174"/>
                </a:cxn>
                <a:cxn ang="0">
                  <a:pos x="connsiteX10175" y="connsiteY10175"/>
                </a:cxn>
                <a:cxn ang="0">
                  <a:pos x="connsiteX10176" y="connsiteY10176"/>
                </a:cxn>
                <a:cxn ang="0">
                  <a:pos x="connsiteX10177" y="connsiteY10177"/>
                </a:cxn>
                <a:cxn ang="0">
                  <a:pos x="connsiteX10178" y="connsiteY10178"/>
                </a:cxn>
                <a:cxn ang="0">
                  <a:pos x="connsiteX10179" y="connsiteY10179"/>
                </a:cxn>
                <a:cxn ang="0">
                  <a:pos x="connsiteX10180" y="connsiteY10180"/>
                </a:cxn>
                <a:cxn ang="0">
                  <a:pos x="connsiteX10181" y="connsiteY10181"/>
                </a:cxn>
                <a:cxn ang="0">
                  <a:pos x="connsiteX10182" y="connsiteY10182"/>
                </a:cxn>
                <a:cxn ang="0">
                  <a:pos x="connsiteX10183" y="connsiteY10183"/>
                </a:cxn>
                <a:cxn ang="0">
                  <a:pos x="connsiteX10184" y="connsiteY10184"/>
                </a:cxn>
                <a:cxn ang="0">
                  <a:pos x="connsiteX10185" y="connsiteY10185"/>
                </a:cxn>
                <a:cxn ang="0">
                  <a:pos x="connsiteX10186" y="connsiteY10186"/>
                </a:cxn>
                <a:cxn ang="0">
                  <a:pos x="connsiteX10187" y="connsiteY10187"/>
                </a:cxn>
                <a:cxn ang="0">
                  <a:pos x="connsiteX10188" y="connsiteY10188"/>
                </a:cxn>
                <a:cxn ang="0">
                  <a:pos x="connsiteX10189" y="connsiteY10189"/>
                </a:cxn>
                <a:cxn ang="0">
                  <a:pos x="connsiteX10190" y="connsiteY10190"/>
                </a:cxn>
                <a:cxn ang="0">
                  <a:pos x="connsiteX10191" y="connsiteY10191"/>
                </a:cxn>
                <a:cxn ang="0">
                  <a:pos x="connsiteX10192" y="connsiteY10192"/>
                </a:cxn>
                <a:cxn ang="0">
                  <a:pos x="connsiteX10193" y="connsiteY10193"/>
                </a:cxn>
                <a:cxn ang="0">
                  <a:pos x="connsiteX10194" y="connsiteY10194"/>
                </a:cxn>
                <a:cxn ang="0">
                  <a:pos x="connsiteX10195" y="connsiteY10195"/>
                </a:cxn>
                <a:cxn ang="0">
                  <a:pos x="connsiteX10196" y="connsiteY10196"/>
                </a:cxn>
                <a:cxn ang="0">
                  <a:pos x="connsiteX10197" y="connsiteY10197"/>
                </a:cxn>
                <a:cxn ang="0">
                  <a:pos x="connsiteX10198" y="connsiteY10198"/>
                </a:cxn>
                <a:cxn ang="0">
                  <a:pos x="connsiteX10199" y="connsiteY10199"/>
                </a:cxn>
                <a:cxn ang="0">
                  <a:pos x="connsiteX10200" y="connsiteY10200"/>
                </a:cxn>
                <a:cxn ang="0">
                  <a:pos x="connsiteX10201" y="connsiteY10201"/>
                </a:cxn>
                <a:cxn ang="0">
                  <a:pos x="connsiteX10202" y="connsiteY10202"/>
                </a:cxn>
                <a:cxn ang="0">
                  <a:pos x="connsiteX10203" y="connsiteY10203"/>
                </a:cxn>
                <a:cxn ang="0">
                  <a:pos x="connsiteX10204" y="connsiteY10204"/>
                </a:cxn>
                <a:cxn ang="0">
                  <a:pos x="connsiteX10205" y="connsiteY10205"/>
                </a:cxn>
                <a:cxn ang="0">
                  <a:pos x="connsiteX10206" y="connsiteY10206"/>
                </a:cxn>
                <a:cxn ang="0">
                  <a:pos x="connsiteX10207" y="connsiteY10207"/>
                </a:cxn>
                <a:cxn ang="0">
                  <a:pos x="connsiteX10208" y="connsiteY10208"/>
                </a:cxn>
                <a:cxn ang="0">
                  <a:pos x="connsiteX10209" y="connsiteY10209"/>
                </a:cxn>
                <a:cxn ang="0">
                  <a:pos x="connsiteX10210" y="connsiteY10210"/>
                </a:cxn>
                <a:cxn ang="0">
                  <a:pos x="connsiteX10211" y="connsiteY10211"/>
                </a:cxn>
                <a:cxn ang="0">
                  <a:pos x="connsiteX10212" y="connsiteY10212"/>
                </a:cxn>
                <a:cxn ang="0">
                  <a:pos x="connsiteX10213" y="connsiteY10213"/>
                </a:cxn>
                <a:cxn ang="0">
                  <a:pos x="connsiteX10214" y="connsiteY10214"/>
                </a:cxn>
                <a:cxn ang="0">
                  <a:pos x="connsiteX10215" y="connsiteY10215"/>
                </a:cxn>
                <a:cxn ang="0">
                  <a:pos x="connsiteX10216" y="connsiteY10216"/>
                </a:cxn>
                <a:cxn ang="0">
                  <a:pos x="connsiteX10217" y="connsiteY10217"/>
                </a:cxn>
                <a:cxn ang="0">
                  <a:pos x="connsiteX10218" y="connsiteY10218"/>
                </a:cxn>
                <a:cxn ang="0">
                  <a:pos x="connsiteX10219" y="connsiteY10219"/>
                </a:cxn>
                <a:cxn ang="0">
                  <a:pos x="connsiteX10220" y="connsiteY10220"/>
                </a:cxn>
                <a:cxn ang="0">
                  <a:pos x="connsiteX10221" y="connsiteY10221"/>
                </a:cxn>
                <a:cxn ang="0">
                  <a:pos x="connsiteX10222" y="connsiteY10222"/>
                </a:cxn>
                <a:cxn ang="0">
                  <a:pos x="connsiteX10223" y="connsiteY10223"/>
                </a:cxn>
                <a:cxn ang="0">
                  <a:pos x="connsiteX10224" y="connsiteY10224"/>
                </a:cxn>
                <a:cxn ang="0">
                  <a:pos x="connsiteX10225" y="connsiteY10225"/>
                </a:cxn>
                <a:cxn ang="0">
                  <a:pos x="connsiteX10226" y="connsiteY10226"/>
                </a:cxn>
                <a:cxn ang="0">
                  <a:pos x="connsiteX10227" y="connsiteY10227"/>
                </a:cxn>
                <a:cxn ang="0">
                  <a:pos x="connsiteX10228" y="connsiteY10228"/>
                </a:cxn>
                <a:cxn ang="0">
                  <a:pos x="connsiteX10229" y="connsiteY10229"/>
                </a:cxn>
                <a:cxn ang="0">
                  <a:pos x="connsiteX10230" y="connsiteY10230"/>
                </a:cxn>
                <a:cxn ang="0">
                  <a:pos x="connsiteX10231" y="connsiteY10231"/>
                </a:cxn>
                <a:cxn ang="0">
                  <a:pos x="connsiteX10232" y="connsiteY10232"/>
                </a:cxn>
                <a:cxn ang="0">
                  <a:pos x="connsiteX10233" y="connsiteY10233"/>
                </a:cxn>
                <a:cxn ang="0">
                  <a:pos x="connsiteX10234" y="connsiteY10234"/>
                </a:cxn>
                <a:cxn ang="0">
                  <a:pos x="connsiteX10235" y="connsiteY10235"/>
                </a:cxn>
                <a:cxn ang="0">
                  <a:pos x="connsiteX10236" y="connsiteY10236"/>
                </a:cxn>
                <a:cxn ang="0">
                  <a:pos x="connsiteX10237" y="connsiteY10237"/>
                </a:cxn>
                <a:cxn ang="0">
                  <a:pos x="connsiteX10238" y="connsiteY10238"/>
                </a:cxn>
                <a:cxn ang="0">
                  <a:pos x="connsiteX10239" y="connsiteY10239"/>
                </a:cxn>
                <a:cxn ang="0">
                  <a:pos x="connsiteX10240" y="connsiteY10240"/>
                </a:cxn>
                <a:cxn ang="0">
                  <a:pos x="connsiteX10241" y="connsiteY10241"/>
                </a:cxn>
                <a:cxn ang="0">
                  <a:pos x="connsiteX10242" y="connsiteY10242"/>
                </a:cxn>
                <a:cxn ang="0">
                  <a:pos x="connsiteX10243" y="connsiteY10243"/>
                </a:cxn>
                <a:cxn ang="0">
                  <a:pos x="connsiteX10244" y="connsiteY10244"/>
                </a:cxn>
                <a:cxn ang="0">
                  <a:pos x="connsiteX10245" y="connsiteY10245"/>
                </a:cxn>
                <a:cxn ang="0">
                  <a:pos x="connsiteX10246" y="connsiteY10246"/>
                </a:cxn>
                <a:cxn ang="0">
                  <a:pos x="connsiteX10247" y="connsiteY10247"/>
                </a:cxn>
                <a:cxn ang="0">
                  <a:pos x="connsiteX10248" y="connsiteY10248"/>
                </a:cxn>
                <a:cxn ang="0">
                  <a:pos x="connsiteX10249" y="connsiteY10249"/>
                </a:cxn>
                <a:cxn ang="0">
                  <a:pos x="connsiteX10250" y="connsiteY10250"/>
                </a:cxn>
                <a:cxn ang="0">
                  <a:pos x="connsiteX10251" y="connsiteY10251"/>
                </a:cxn>
                <a:cxn ang="0">
                  <a:pos x="connsiteX10252" y="connsiteY10252"/>
                </a:cxn>
                <a:cxn ang="0">
                  <a:pos x="connsiteX10253" y="connsiteY10253"/>
                </a:cxn>
                <a:cxn ang="0">
                  <a:pos x="connsiteX10254" y="connsiteY10254"/>
                </a:cxn>
                <a:cxn ang="0">
                  <a:pos x="connsiteX10255" y="connsiteY10255"/>
                </a:cxn>
                <a:cxn ang="0">
                  <a:pos x="connsiteX10256" y="connsiteY10256"/>
                </a:cxn>
                <a:cxn ang="0">
                  <a:pos x="connsiteX10257" y="connsiteY10257"/>
                </a:cxn>
                <a:cxn ang="0">
                  <a:pos x="connsiteX10258" y="connsiteY10258"/>
                </a:cxn>
                <a:cxn ang="0">
                  <a:pos x="connsiteX10259" y="connsiteY10259"/>
                </a:cxn>
                <a:cxn ang="0">
                  <a:pos x="connsiteX10260" y="connsiteY10260"/>
                </a:cxn>
                <a:cxn ang="0">
                  <a:pos x="connsiteX10261" y="connsiteY10261"/>
                </a:cxn>
                <a:cxn ang="0">
                  <a:pos x="connsiteX10262" y="connsiteY10262"/>
                </a:cxn>
                <a:cxn ang="0">
                  <a:pos x="connsiteX10263" y="connsiteY10263"/>
                </a:cxn>
                <a:cxn ang="0">
                  <a:pos x="connsiteX10264" y="connsiteY10264"/>
                </a:cxn>
                <a:cxn ang="0">
                  <a:pos x="connsiteX10265" y="connsiteY10265"/>
                </a:cxn>
                <a:cxn ang="0">
                  <a:pos x="connsiteX10266" y="connsiteY10266"/>
                </a:cxn>
                <a:cxn ang="0">
                  <a:pos x="connsiteX10267" y="connsiteY10267"/>
                </a:cxn>
                <a:cxn ang="0">
                  <a:pos x="connsiteX10268" y="connsiteY10268"/>
                </a:cxn>
                <a:cxn ang="0">
                  <a:pos x="connsiteX10269" y="connsiteY10269"/>
                </a:cxn>
                <a:cxn ang="0">
                  <a:pos x="connsiteX10270" y="connsiteY10270"/>
                </a:cxn>
                <a:cxn ang="0">
                  <a:pos x="connsiteX10271" y="connsiteY10271"/>
                </a:cxn>
                <a:cxn ang="0">
                  <a:pos x="connsiteX10272" y="connsiteY10272"/>
                </a:cxn>
                <a:cxn ang="0">
                  <a:pos x="connsiteX10273" y="connsiteY10273"/>
                </a:cxn>
                <a:cxn ang="0">
                  <a:pos x="connsiteX10274" y="connsiteY10274"/>
                </a:cxn>
                <a:cxn ang="0">
                  <a:pos x="connsiteX10275" y="connsiteY10275"/>
                </a:cxn>
                <a:cxn ang="0">
                  <a:pos x="connsiteX10276" y="connsiteY10276"/>
                </a:cxn>
                <a:cxn ang="0">
                  <a:pos x="connsiteX10277" y="connsiteY10277"/>
                </a:cxn>
                <a:cxn ang="0">
                  <a:pos x="connsiteX10278" y="connsiteY10278"/>
                </a:cxn>
                <a:cxn ang="0">
                  <a:pos x="connsiteX10279" y="connsiteY10279"/>
                </a:cxn>
                <a:cxn ang="0">
                  <a:pos x="connsiteX10280" y="connsiteY10280"/>
                </a:cxn>
                <a:cxn ang="0">
                  <a:pos x="connsiteX10281" y="connsiteY10281"/>
                </a:cxn>
                <a:cxn ang="0">
                  <a:pos x="connsiteX10282" y="connsiteY10282"/>
                </a:cxn>
                <a:cxn ang="0">
                  <a:pos x="connsiteX10283" y="connsiteY10283"/>
                </a:cxn>
                <a:cxn ang="0">
                  <a:pos x="connsiteX10284" y="connsiteY10284"/>
                </a:cxn>
                <a:cxn ang="0">
                  <a:pos x="connsiteX10285" y="connsiteY10285"/>
                </a:cxn>
                <a:cxn ang="0">
                  <a:pos x="connsiteX10286" y="connsiteY10286"/>
                </a:cxn>
                <a:cxn ang="0">
                  <a:pos x="connsiteX10287" y="connsiteY10287"/>
                </a:cxn>
                <a:cxn ang="0">
                  <a:pos x="connsiteX10288" y="connsiteY10288"/>
                </a:cxn>
                <a:cxn ang="0">
                  <a:pos x="connsiteX10289" y="connsiteY10289"/>
                </a:cxn>
                <a:cxn ang="0">
                  <a:pos x="connsiteX10290" y="connsiteY10290"/>
                </a:cxn>
                <a:cxn ang="0">
                  <a:pos x="connsiteX10291" y="connsiteY10291"/>
                </a:cxn>
                <a:cxn ang="0">
                  <a:pos x="connsiteX10292" y="connsiteY10292"/>
                </a:cxn>
                <a:cxn ang="0">
                  <a:pos x="connsiteX10293" y="connsiteY10293"/>
                </a:cxn>
                <a:cxn ang="0">
                  <a:pos x="connsiteX10294" y="connsiteY10294"/>
                </a:cxn>
                <a:cxn ang="0">
                  <a:pos x="connsiteX10295" y="connsiteY10295"/>
                </a:cxn>
                <a:cxn ang="0">
                  <a:pos x="connsiteX10296" y="connsiteY10296"/>
                </a:cxn>
                <a:cxn ang="0">
                  <a:pos x="connsiteX10297" y="connsiteY10297"/>
                </a:cxn>
                <a:cxn ang="0">
                  <a:pos x="connsiteX10298" y="connsiteY10298"/>
                </a:cxn>
                <a:cxn ang="0">
                  <a:pos x="connsiteX10299" y="connsiteY10299"/>
                </a:cxn>
                <a:cxn ang="0">
                  <a:pos x="connsiteX10300" y="connsiteY10300"/>
                </a:cxn>
                <a:cxn ang="0">
                  <a:pos x="connsiteX10301" y="connsiteY10301"/>
                </a:cxn>
                <a:cxn ang="0">
                  <a:pos x="connsiteX10302" y="connsiteY10302"/>
                </a:cxn>
                <a:cxn ang="0">
                  <a:pos x="connsiteX10303" y="connsiteY10303"/>
                </a:cxn>
                <a:cxn ang="0">
                  <a:pos x="connsiteX10304" y="connsiteY10304"/>
                </a:cxn>
                <a:cxn ang="0">
                  <a:pos x="connsiteX10305" y="connsiteY10305"/>
                </a:cxn>
                <a:cxn ang="0">
                  <a:pos x="connsiteX10306" y="connsiteY10306"/>
                </a:cxn>
                <a:cxn ang="0">
                  <a:pos x="connsiteX10307" y="connsiteY10307"/>
                </a:cxn>
                <a:cxn ang="0">
                  <a:pos x="connsiteX10308" y="connsiteY10308"/>
                </a:cxn>
                <a:cxn ang="0">
                  <a:pos x="connsiteX10309" y="connsiteY10309"/>
                </a:cxn>
                <a:cxn ang="0">
                  <a:pos x="connsiteX10310" y="connsiteY10310"/>
                </a:cxn>
                <a:cxn ang="0">
                  <a:pos x="connsiteX10311" y="connsiteY10311"/>
                </a:cxn>
                <a:cxn ang="0">
                  <a:pos x="connsiteX10312" y="connsiteY10312"/>
                </a:cxn>
                <a:cxn ang="0">
                  <a:pos x="connsiteX10313" y="connsiteY10313"/>
                </a:cxn>
                <a:cxn ang="0">
                  <a:pos x="connsiteX10314" y="connsiteY10314"/>
                </a:cxn>
                <a:cxn ang="0">
                  <a:pos x="connsiteX10315" y="connsiteY10315"/>
                </a:cxn>
                <a:cxn ang="0">
                  <a:pos x="connsiteX10316" y="connsiteY10316"/>
                </a:cxn>
                <a:cxn ang="0">
                  <a:pos x="connsiteX10317" y="connsiteY10317"/>
                </a:cxn>
                <a:cxn ang="0">
                  <a:pos x="connsiteX10318" y="connsiteY10318"/>
                </a:cxn>
                <a:cxn ang="0">
                  <a:pos x="connsiteX10319" y="connsiteY10319"/>
                </a:cxn>
                <a:cxn ang="0">
                  <a:pos x="connsiteX10320" y="connsiteY10320"/>
                </a:cxn>
                <a:cxn ang="0">
                  <a:pos x="connsiteX10321" y="connsiteY10321"/>
                </a:cxn>
                <a:cxn ang="0">
                  <a:pos x="connsiteX10322" y="connsiteY10322"/>
                </a:cxn>
                <a:cxn ang="0">
                  <a:pos x="connsiteX10323" y="connsiteY10323"/>
                </a:cxn>
                <a:cxn ang="0">
                  <a:pos x="connsiteX10324" y="connsiteY10324"/>
                </a:cxn>
                <a:cxn ang="0">
                  <a:pos x="connsiteX10325" y="connsiteY10325"/>
                </a:cxn>
                <a:cxn ang="0">
                  <a:pos x="connsiteX10326" y="connsiteY10326"/>
                </a:cxn>
                <a:cxn ang="0">
                  <a:pos x="connsiteX10327" y="connsiteY10327"/>
                </a:cxn>
                <a:cxn ang="0">
                  <a:pos x="connsiteX10328" y="connsiteY10328"/>
                </a:cxn>
                <a:cxn ang="0">
                  <a:pos x="connsiteX10329" y="connsiteY10329"/>
                </a:cxn>
                <a:cxn ang="0">
                  <a:pos x="connsiteX10330" y="connsiteY10330"/>
                </a:cxn>
                <a:cxn ang="0">
                  <a:pos x="connsiteX10331" y="connsiteY10331"/>
                </a:cxn>
                <a:cxn ang="0">
                  <a:pos x="connsiteX10332" y="connsiteY10332"/>
                </a:cxn>
                <a:cxn ang="0">
                  <a:pos x="connsiteX10333" y="connsiteY10333"/>
                </a:cxn>
                <a:cxn ang="0">
                  <a:pos x="connsiteX10334" y="connsiteY10334"/>
                </a:cxn>
                <a:cxn ang="0">
                  <a:pos x="connsiteX10335" y="connsiteY10335"/>
                </a:cxn>
                <a:cxn ang="0">
                  <a:pos x="connsiteX10336" y="connsiteY10336"/>
                </a:cxn>
                <a:cxn ang="0">
                  <a:pos x="connsiteX10337" y="connsiteY10337"/>
                </a:cxn>
                <a:cxn ang="0">
                  <a:pos x="connsiteX10338" y="connsiteY10338"/>
                </a:cxn>
                <a:cxn ang="0">
                  <a:pos x="connsiteX10339" y="connsiteY10339"/>
                </a:cxn>
                <a:cxn ang="0">
                  <a:pos x="connsiteX10340" y="connsiteY10340"/>
                </a:cxn>
                <a:cxn ang="0">
                  <a:pos x="connsiteX10341" y="connsiteY10341"/>
                </a:cxn>
                <a:cxn ang="0">
                  <a:pos x="connsiteX10342" y="connsiteY10342"/>
                </a:cxn>
                <a:cxn ang="0">
                  <a:pos x="connsiteX10343" y="connsiteY10343"/>
                </a:cxn>
                <a:cxn ang="0">
                  <a:pos x="connsiteX10344" y="connsiteY10344"/>
                </a:cxn>
                <a:cxn ang="0">
                  <a:pos x="connsiteX10345" y="connsiteY10345"/>
                </a:cxn>
                <a:cxn ang="0">
                  <a:pos x="connsiteX10346" y="connsiteY10346"/>
                </a:cxn>
                <a:cxn ang="0">
                  <a:pos x="connsiteX10347" y="connsiteY10347"/>
                </a:cxn>
                <a:cxn ang="0">
                  <a:pos x="connsiteX10348" y="connsiteY10348"/>
                </a:cxn>
                <a:cxn ang="0">
                  <a:pos x="connsiteX10349" y="connsiteY10349"/>
                </a:cxn>
                <a:cxn ang="0">
                  <a:pos x="connsiteX10350" y="connsiteY10350"/>
                </a:cxn>
                <a:cxn ang="0">
                  <a:pos x="connsiteX10351" y="connsiteY10351"/>
                </a:cxn>
                <a:cxn ang="0">
                  <a:pos x="connsiteX10352" y="connsiteY10352"/>
                </a:cxn>
                <a:cxn ang="0">
                  <a:pos x="connsiteX10353" y="connsiteY10353"/>
                </a:cxn>
                <a:cxn ang="0">
                  <a:pos x="connsiteX10354" y="connsiteY10354"/>
                </a:cxn>
                <a:cxn ang="0">
                  <a:pos x="connsiteX10355" y="connsiteY10355"/>
                </a:cxn>
                <a:cxn ang="0">
                  <a:pos x="connsiteX10356" y="connsiteY10356"/>
                </a:cxn>
                <a:cxn ang="0">
                  <a:pos x="connsiteX10357" y="connsiteY10357"/>
                </a:cxn>
                <a:cxn ang="0">
                  <a:pos x="connsiteX10358" y="connsiteY10358"/>
                </a:cxn>
                <a:cxn ang="0">
                  <a:pos x="connsiteX10359" y="connsiteY10359"/>
                </a:cxn>
                <a:cxn ang="0">
                  <a:pos x="connsiteX10360" y="connsiteY10360"/>
                </a:cxn>
                <a:cxn ang="0">
                  <a:pos x="connsiteX10361" y="connsiteY10361"/>
                </a:cxn>
                <a:cxn ang="0">
                  <a:pos x="connsiteX10362" y="connsiteY10362"/>
                </a:cxn>
                <a:cxn ang="0">
                  <a:pos x="connsiteX10363" y="connsiteY10363"/>
                </a:cxn>
                <a:cxn ang="0">
                  <a:pos x="connsiteX10364" y="connsiteY10364"/>
                </a:cxn>
                <a:cxn ang="0">
                  <a:pos x="connsiteX10365" y="connsiteY10365"/>
                </a:cxn>
                <a:cxn ang="0">
                  <a:pos x="connsiteX10366" y="connsiteY10366"/>
                </a:cxn>
                <a:cxn ang="0">
                  <a:pos x="connsiteX10367" y="connsiteY10367"/>
                </a:cxn>
                <a:cxn ang="0">
                  <a:pos x="connsiteX10368" y="connsiteY10368"/>
                </a:cxn>
                <a:cxn ang="0">
                  <a:pos x="connsiteX10369" y="connsiteY10369"/>
                </a:cxn>
                <a:cxn ang="0">
                  <a:pos x="connsiteX10370" y="connsiteY10370"/>
                </a:cxn>
                <a:cxn ang="0">
                  <a:pos x="connsiteX10371" y="connsiteY10371"/>
                </a:cxn>
                <a:cxn ang="0">
                  <a:pos x="connsiteX10372" y="connsiteY10372"/>
                </a:cxn>
                <a:cxn ang="0">
                  <a:pos x="connsiteX10373" y="connsiteY10373"/>
                </a:cxn>
                <a:cxn ang="0">
                  <a:pos x="connsiteX10374" y="connsiteY10374"/>
                </a:cxn>
                <a:cxn ang="0">
                  <a:pos x="connsiteX10375" y="connsiteY10375"/>
                </a:cxn>
                <a:cxn ang="0">
                  <a:pos x="connsiteX10376" y="connsiteY10376"/>
                </a:cxn>
                <a:cxn ang="0">
                  <a:pos x="connsiteX10377" y="connsiteY10377"/>
                </a:cxn>
                <a:cxn ang="0">
                  <a:pos x="connsiteX10378" y="connsiteY10378"/>
                </a:cxn>
                <a:cxn ang="0">
                  <a:pos x="connsiteX10379" y="connsiteY10379"/>
                </a:cxn>
                <a:cxn ang="0">
                  <a:pos x="connsiteX10380" y="connsiteY10380"/>
                </a:cxn>
                <a:cxn ang="0">
                  <a:pos x="connsiteX10381" y="connsiteY10381"/>
                </a:cxn>
                <a:cxn ang="0">
                  <a:pos x="connsiteX10382" y="connsiteY10382"/>
                </a:cxn>
                <a:cxn ang="0">
                  <a:pos x="connsiteX10383" y="connsiteY10383"/>
                </a:cxn>
                <a:cxn ang="0">
                  <a:pos x="connsiteX10384" y="connsiteY10384"/>
                </a:cxn>
                <a:cxn ang="0">
                  <a:pos x="connsiteX10385" y="connsiteY10385"/>
                </a:cxn>
                <a:cxn ang="0">
                  <a:pos x="connsiteX10386" y="connsiteY10386"/>
                </a:cxn>
                <a:cxn ang="0">
                  <a:pos x="connsiteX10387" y="connsiteY10387"/>
                </a:cxn>
                <a:cxn ang="0">
                  <a:pos x="connsiteX10388" y="connsiteY10388"/>
                </a:cxn>
                <a:cxn ang="0">
                  <a:pos x="connsiteX10389" y="connsiteY10389"/>
                </a:cxn>
                <a:cxn ang="0">
                  <a:pos x="connsiteX10390" y="connsiteY10390"/>
                </a:cxn>
                <a:cxn ang="0">
                  <a:pos x="connsiteX10391" y="connsiteY10391"/>
                </a:cxn>
                <a:cxn ang="0">
                  <a:pos x="connsiteX10392" y="connsiteY10392"/>
                </a:cxn>
                <a:cxn ang="0">
                  <a:pos x="connsiteX10393" y="connsiteY10393"/>
                </a:cxn>
                <a:cxn ang="0">
                  <a:pos x="connsiteX10394" y="connsiteY10394"/>
                </a:cxn>
                <a:cxn ang="0">
                  <a:pos x="connsiteX10395" y="connsiteY10395"/>
                </a:cxn>
                <a:cxn ang="0">
                  <a:pos x="connsiteX10396" y="connsiteY10396"/>
                </a:cxn>
                <a:cxn ang="0">
                  <a:pos x="connsiteX10397" y="connsiteY10397"/>
                </a:cxn>
                <a:cxn ang="0">
                  <a:pos x="connsiteX10398" y="connsiteY10398"/>
                </a:cxn>
                <a:cxn ang="0">
                  <a:pos x="connsiteX10399" y="connsiteY10399"/>
                </a:cxn>
                <a:cxn ang="0">
                  <a:pos x="connsiteX10400" y="connsiteY10400"/>
                </a:cxn>
                <a:cxn ang="0">
                  <a:pos x="connsiteX10401" y="connsiteY10401"/>
                </a:cxn>
                <a:cxn ang="0">
                  <a:pos x="connsiteX10402" y="connsiteY10402"/>
                </a:cxn>
                <a:cxn ang="0">
                  <a:pos x="connsiteX10403" y="connsiteY10403"/>
                </a:cxn>
                <a:cxn ang="0">
                  <a:pos x="connsiteX10404" y="connsiteY10404"/>
                </a:cxn>
                <a:cxn ang="0">
                  <a:pos x="connsiteX10405" y="connsiteY10405"/>
                </a:cxn>
                <a:cxn ang="0">
                  <a:pos x="connsiteX10406" y="connsiteY10406"/>
                </a:cxn>
                <a:cxn ang="0">
                  <a:pos x="connsiteX10407" y="connsiteY10407"/>
                </a:cxn>
                <a:cxn ang="0">
                  <a:pos x="connsiteX10408" y="connsiteY10408"/>
                </a:cxn>
                <a:cxn ang="0">
                  <a:pos x="connsiteX10409" y="connsiteY10409"/>
                </a:cxn>
                <a:cxn ang="0">
                  <a:pos x="connsiteX10410" y="connsiteY10410"/>
                </a:cxn>
                <a:cxn ang="0">
                  <a:pos x="connsiteX10411" y="connsiteY10411"/>
                </a:cxn>
                <a:cxn ang="0">
                  <a:pos x="connsiteX10412" y="connsiteY10412"/>
                </a:cxn>
                <a:cxn ang="0">
                  <a:pos x="connsiteX10413" y="connsiteY10413"/>
                </a:cxn>
                <a:cxn ang="0">
                  <a:pos x="connsiteX10414" y="connsiteY10414"/>
                </a:cxn>
                <a:cxn ang="0">
                  <a:pos x="connsiteX10415" y="connsiteY10415"/>
                </a:cxn>
                <a:cxn ang="0">
                  <a:pos x="connsiteX10416" y="connsiteY10416"/>
                </a:cxn>
                <a:cxn ang="0">
                  <a:pos x="connsiteX10417" y="connsiteY10417"/>
                </a:cxn>
                <a:cxn ang="0">
                  <a:pos x="connsiteX10418" y="connsiteY10418"/>
                </a:cxn>
                <a:cxn ang="0">
                  <a:pos x="connsiteX10419" y="connsiteY10419"/>
                </a:cxn>
                <a:cxn ang="0">
                  <a:pos x="connsiteX10420" y="connsiteY10420"/>
                </a:cxn>
                <a:cxn ang="0">
                  <a:pos x="connsiteX10421" y="connsiteY10421"/>
                </a:cxn>
                <a:cxn ang="0">
                  <a:pos x="connsiteX10422" y="connsiteY10422"/>
                </a:cxn>
                <a:cxn ang="0">
                  <a:pos x="connsiteX10423" y="connsiteY10423"/>
                </a:cxn>
                <a:cxn ang="0">
                  <a:pos x="connsiteX10424" y="connsiteY10424"/>
                </a:cxn>
                <a:cxn ang="0">
                  <a:pos x="connsiteX10425" y="connsiteY10425"/>
                </a:cxn>
                <a:cxn ang="0">
                  <a:pos x="connsiteX10426" y="connsiteY10426"/>
                </a:cxn>
                <a:cxn ang="0">
                  <a:pos x="connsiteX10427" y="connsiteY10427"/>
                </a:cxn>
                <a:cxn ang="0">
                  <a:pos x="connsiteX10428" y="connsiteY10428"/>
                </a:cxn>
                <a:cxn ang="0">
                  <a:pos x="connsiteX10429" y="connsiteY10429"/>
                </a:cxn>
                <a:cxn ang="0">
                  <a:pos x="connsiteX10430" y="connsiteY10430"/>
                </a:cxn>
                <a:cxn ang="0">
                  <a:pos x="connsiteX10431" y="connsiteY10431"/>
                </a:cxn>
                <a:cxn ang="0">
                  <a:pos x="connsiteX10432" y="connsiteY10432"/>
                </a:cxn>
                <a:cxn ang="0">
                  <a:pos x="connsiteX10433" y="connsiteY10433"/>
                </a:cxn>
                <a:cxn ang="0">
                  <a:pos x="connsiteX10434" y="connsiteY10434"/>
                </a:cxn>
                <a:cxn ang="0">
                  <a:pos x="connsiteX10435" y="connsiteY10435"/>
                </a:cxn>
                <a:cxn ang="0">
                  <a:pos x="connsiteX10436" y="connsiteY10436"/>
                </a:cxn>
                <a:cxn ang="0">
                  <a:pos x="connsiteX10437" y="connsiteY10437"/>
                </a:cxn>
                <a:cxn ang="0">
                  <a:pos x="connsiteX10438" y="connsiteY10438"/>
                </a:cxn>
                <a:cxn ang="0">
                  <a:pos x="connsiteX10439" y="connsiteY10439"/>
                </a:cxn>
                <a:cxn ang="0">
                  <a:pos x="connsiteX10440" y="connsiteY10440"/>
                </a:cxn>
                <a:cxn ang="0">
                  <a:pos x="connsiteX10441" y="connsiteY10441"/>
                </a:cxn>
                <a:cxn ang="0">
                  <a:pos x="connsiteX10442" y="connsiteY10442"/>
                </a:cxn>
                <a:cxn ang="0">
                  <a:pos x="connsiteX10443" y="connsiteY10443"/>
                </a:cxn>
                <a:cxn ang="0">
                  <a:pos x="connsiteX10444" y="connsiteY10444"/>
                </a:cxn>
                <a:cxn ang="0">
                  <a:pos x="connsiteX10445" y="connsiteY10445"/>
                </a:cxn>
                <a:cxn ang="0">
                  <a:pos x="connsiteX10446" y="connsiteY10446"/>
                </a:cxn>
                <a:cxn ang="0">
                  <a:pos x="connsiteX10447" y="connsiteY10447"/>
                </a:cxn>
                <a:cxn ang="0">
                  <a:pos x="connsiteX10448" y="connsiteY10448"/>
                </a:cxn>
                <a:cxn ang="0">
                  <a:pos x="connsiteX10449" y="connsiteY10449"/>
                </a:cxn>
                <a:cxn ang="0">
                  <a:pos x="connsiteX10450" y="connsiteY10450"/>
                </a:cxn>
                <a:cxn ang="0">
                  <a:pos x="connsiteX10451" y="connsiteY10451"/>
                </a:cxn>
                <a:cxn ang="0">
                  <a:pos x="connsiteX10452" y="connsiteY10452"/>
                </a:cxn>
                <a:cxn ang="0">
                  <a:pos x="connsiteX10453" y="connsiteY10453"/>
                </a:cxn>
                <a:cxn ang="0">
                  <a:pos x="connsiteX10454" y="connsiteY10454"/>
                </a:cxn>
                <a:cxn ang="0">
                  <a:pos x="connsiteX10455" y="connsiteY10455"/>
                </a:cxn>
                <a:cxn ang="0">
                  <a:pos x="connsiteX10456" y="connsiteY10456"/>
                </a:cxn>
                <a:cxn ang="0">
                  <a:pos x="connsiteX10457" y="connsiteY10457"/>
                </a:cxn>
                <a:cxn ang="0">
                  <a:pos x="connsiteX10458" y="connsiteY10458"/>
                </a:cxn>
                <a:cxn ang="0">
                  <a:pos x="connsiteX10459" y="connsiteY10459"/>
                </a:cxn>
                <a:cxn ang="0">
                  <a:pos x="connsiteX10460" y="connsiteY10460"/>
                </a:cxn>
                <a:cxn ang="0">
                  <a:pos x="connsiteX10461" y="connsiteY10461"/>
                </a:cxn>
                <a:cxn ang="0">
                  <a:pos x="connsiteX10462" y="connsiteY10462"/>
                </a:cxn>
                <a:cxn ang="0">
                  <a:pos x="connsiteX10463" y="connsiteY10463"/>
                </a:cxn>
                <a:cxn ang="0">
                  <a:pos x="connsiteX10464" y="connsiteY10464"/>
                </a:cxn>
                <a:cxn ang="0">
                  <a:pos x="connsiteX10465" y="connsiteY10465"/>
                </a:cxn>
                <a:cxn ang="0">
                  <a:pos x="connsiteX10466" y="connsiteY10466"/>
                </a:cxn>
                <a:cxn ang="0">
                  <a:pos x="connsiteX10467" y="connsiteY10467"/>
                </a:cxn>
                <a:cxn ang="0">
                  <a:pos x="connsiteX10468" y="connsiteY10468"/>
                </a:cxn>
                <a:cxn ang="0">
                  <a:pos x="connsiteX10469" y="connsiteY10469"/>
                </a:cxn>
                <a:cxn ang="0">
                  <a:pos x="connsiteX10470" y="connsiteY10470"/>
                </a:cxn>
                <a:cxn ang="0">
                  <a:pos x="connsiteX10471" y="connsiteY10471"/>
                </a:cxn>
                <a:cxn ang="0">
                  <a:pos x="connsiteX10472" y="connsiteY10472"/>
                </a:cxn>
                <a:cxn ang="0">
                  <a:pos x="connsiteX10473" y="connsiteY10473"/>
                </a:cxn>
                <a:cxn ang="0">
                  <a:pos x="connsiteX10474" y="connsiteY10474"/>
                </a:cxn>
                <a:cxn ang="0">
                  <a:pos x="connsiteX10475" y="connsiteY10475"/>
                </a:cxn>
                <a:cxn ang="0">
                  <a:pos x="connsiteX10476" y="connsiteY10476"/>
                </a:cxn>
                <a:cxn ang="0">
                  <a:pos x="connsiteX10477" y="connsiteY10477"/>
                </a:cxn>
                <a:cxn ang="0">
                  <a:pos x="connsiteX10478" y="connsiteY10478"/>
                </a:cxn>
                <a:cxn ang="0">
                  <a:pos x="connsiteX10479" y="connsiteY10479"/>
                </a:cxn>
                <a:cxn ang="0">
                  <a:pos x="connsiteX10480" y="connsiteY10480"/>
                </a:cxn>
                <a:cxn ang="0">
                  <a:pos x="connsiteX10481" y="connsiteY10481"/>
                </a:cxn>
                <a:cxn ang="0">
                  <a:pos x="connsiteX10482" y="connsiteY10482"/>
                </a:cxn>
                <a:cxn ang="0">
                  <a:pos x="connsiteX10483" y="connsiteY10483"/>
                </a:cxn>
                <a:cxn ang="0">
                  <a:pos x="connsiteX10484" y="connsiteY10484"/>
                </a:cxn>
                <a:cxn ang="0">
                  <a:pos x="connsiteX10485" y="connsiteY10485"/>
                </a:cxn>
                <a:cxn ang="0">
                  <a:pos x="connsiteX10486" y="connsiteY10486"/>
                </a:cxn>
                <a:cxn ang="0">
                  <a:pos x="connsiteX10487" y="connsiteY10487"/>
                </a:cxn>
                <a:cxn ang="0">
                  <a:pos x="connsiteX10488" y="connsiteY10488"/>
                </a:cxn>
                <a:cxn ang="0">
                  <a:pos x="connsiteX10489" y="connsiteY10489"/>
                </a:cxn>
                <a:cxn ang="0">
                  <a:pos x="connsiteX10490" y="connsiteY10490"/>
                </a:cxn>
                <a:cxn ang="0">
                  <a:pos x="connsiteX10491" y="connsiteY10491"/>
                </a:cxn>
                <a:cxn ang="0">
                  <a:pos x="connsiteX10492" y="connsiteY10492"/>
                </a:cxn>
                <a:cxn ang="0">
                  <a:pos x="connsiteX10493" y="connsiteY10493"/>
                </a:cxn>
                <a:cxn ang="0">
                  <a:pos x="connsiteX10494" y="connsiteY10494"/>
                </a:cxn>
                <a:cxn ang="0">
                  <a:pos x="connsiteX10495" y="connsiteY10495"/>
                </a:cxn>
                <a:cxn ang="0">
                  <a:pos x="connsiteX10496" y="connsiteY10496"/>
                </a:cxn>
                <a:cxn ang="0">
                  <a:pos x="connsiteX10497" y="connsiteY10497"/>
                </a:cxn>
                <a:cxn ang="0">
                  <a:pos x="connsiteX10498" y="connsiteY10498"/>
                </a:cxn>
                <a:cxn ang="0">
                  <a:pos x="connsiteX10499" y="connsiteY10499"/>
                </a:cxn>
                <a:cxn ang="0">
                  <a:pos x="connsiteX10500" y="connsiteY10500"/>
                </a:cxn>
                <a:cxn ang="0">
                  <a:pos x="connsiteX10501" y="connsiteY10501"/>
                </a:cxn>
                <a:cxn ang="0">
                  <a:pos x="connsiteX10502" y="connsiteY10502"/>
                </a:cxn>
                <a:cxn ang="0">
                  <a:pos x="connsiteX10503" y="connsiteY10503"/>
                </a:cxn>
                <a:cxn ang="0">
                  <a:pos x="connsiteX10504" y="connsiteY10504"/>
                </a:cxn>
                <a:cxn ang="0">
                  <a:pos x="connsiteX10505" y="connsiteY10505"/>
                </a:cxn>
                <a:cxn ang="0">
                  <a:pos x="connsiteX10506" y="connsiteY10506"/>
                </a:cxn>
                <a:cxn ang="0">
                  <a:pos x="connsiteX10507" y="connsiteY10507"/>
                </a:cxn>
                <a:cxn ang="0">
                  <a:pos x="connsiteX10508" y="connsiteY10508"/>
                </a:cxn>
                <a:cxn ang="0">
                  <a:pos x="connsiteX10509" y="connsiteY10509"/>
                </a:cxn>
                <a:cxn ang="0">
                  <a:pos x="connsiteX10510" y="connsiteY10510"/>
                </a:cxn>
                <a:cxn ang="0">
                  <a:pos x="connsiteX10511" y="connsiteY10511"/>
                </a:cxn>
                <a:cxn ang="0">
                  <a:pos x="connsiteX10512" y="connsiteY10512"/>
                </a:cxn>
                <a:cxn ang="0">
                  <a:pos x="connsiteX10513" y="connsiteY10513"/>
                </a:cxn>
                <a:cxn ang="0">
                  <a:pos x="connsiteX10514" y="connsiteY10514"/>
                </a:cxn>
                <a:cxn ang="0">
                  <a:pos x="connsiteX10515" y="connsiteY10515"/>
                </a:cxn>
                <a:cxn ang="0">
                  <a:pos x="connsiteX10516" y="connsiteY10516"/>
                </a:cxn>
                <a:cxn ang="0">
                  <a:pos x="connsiteX10517" y="connsiteY10517"/>
                </a:cxn>
                <a:cxn ang="0">
                  <a:pos x="connsiteX10518" y="connsiteY10518"/>
                </a:cxn>
                <a:cxn ang="0">
                  <a:pos x="connsiteX10519" y="connsiteY10519"/>
                </a:cxn>
                <a:cxn ang="0">
                  <a:pos x="connsiteX10520" y="connsiteY10520"/>
                </a:cxn>
                <a:cxn ang="0">
                  <a:pos x="connsiteX10521" y="connsiteY10521"/>
                </a:cxn>
                <a:cxn ang="0">
                  <a:pos x="connsiteX10522" y="connsiteY10522"/>
                </a:cxn>
                <a:cxn ang="0">
                  <a:pos x="connsiteX10523" y="connsiteY10523"/>
                </a:cxn>
                <a:cxn ang="0">
                  <a:pos x="connsiteX10524" y="connsiteY10524"/>
                </a:cxn>
                <a:cxn ang="0">
                  <a:pos x="connsiteX10525" y="connsiteY10525"/>
                </a:cxn>
                <a:cxn ang="0">
                  <a:pos x="connsiteX10526" y="connsiteY10526"/>
                </a:cxn>
                <a:cxn ang="0">
                  <a:pos x="connsiteX10527" y="connsiteY10527"/>
                </a:cxn>
                <a:cxn ang="0">
                  <a:pos x="connsiteX10528" y="connsiteY10528"/>
                </a:cxn>
                <a:cxn ang="0">
                  <a:pos x="connsiteX10529" y="connsiteY10529"/>
                </a:cxn>
                <a:cxn ang="0">
                  <a:pos x="connsiteX10530" y="connsiteY10530"/>
                </a:cxn>
                <a:cxn ang="0">
                  <a:pos x="connsiteX10531" y="connsiteY10531"/>
                </a:cxn>
                <a:cxn ang="0">
                  <a:pos x="connsiteX10532" y="connsiteY10532"/>
                </a:cxn>
                <a:cxn ang="0">
                  <a:pos x="connsiteX10533" y="connsiteY10533"/>
                </a:cxn>
                <a:cxn ang="0">
                  <a:pos x="connsiteX10534" y="connsiteY10534"/>
                </a:cxn>
                <a:cxn ang="0">
                  <a:pos x="connsiteX10535" y="connsiteY10535"/>
                </a:cxn>
                <a:cxn ang="0">
                  <a:pos x="connsiteX10536" y="connsiteY10536"/>
                </a:cxn>
                <a:cxn ang="0">
                  <a:pos x="connsiteX10537" y="connsiteY10537"/>
                </a:cxn>
                <a:cxn ang="0">
                  <a:pos x="connsiteX10538" y="connsiteY10538"/>
                </a:cxn>
                <a:cxn ang="0">
                  <a:pos x="connsiteX10539" y="connsiteY10539"/>
                </a:cxn>
                <a:cxn ang="0">
                  <a:pos x="connsiteX10540" y="connsiteY10540"/>
                </a:cxn>
                <a:cxn ang="0">
                  <a:pos x="connsiteX10541" y="connsiteY10541"/>
                </a:cxn>
                <a:cxn ang="0">
                  <a:pos x="connsiteX10542" y="connsiteY10542"/>
                </a:cxn>
                <a:cxn ang="0">
                  <a:pos x="connsiteX10543" y="connsiteY10543"/>
                </a:cxn>
                <a:cxn ang="0">
                  <a:pos x="connsiteX10544" y="connsiteY10544"/>
                </a:cxn>
                <a:cxn ang="0">
                  <a:pos x="connsiteX10545" y="connsiteY10545"/>
                </a:cxn>
                <a:cxn ang="0">
                  <a:pos x="connsiteX10546" y="connsiteY10546"/>
                </a:cxn>
                <a:cxn ang="0">
                  <a:pos x="connsiteX10547" y="connsiteY10547"/>
                </a:cxn>
                <a:cxn ang="0">
                  <a:pos x="connsiteX10548" y="connsiteY10548"/>
                </a:cxn>
                <a:cxn ang="0">
                  <a:pos x="connsiteX10549" y="connsiteY10549"/>
                </a:cxn>
                <a:cxn ang="0">
                  <a:pos x="connsiteX10550" y="connsiteY10550"/>
                </a:cxn>
                <a:cxn ang="0">
                  <a:pos x="connsiteX10551" y="connsiteY10551"/>
                </a:cxn>
                <a:cxn ang="0">
                  <a:pos x="connsiteX10552" y="connsiteY10552"/>
                </a:cxn>
                <a:cxn ang="0">
                  <a:pos x="connsiteX10553" y="connsiteY10553"/>
                </a:cxn>
                <a:cxn ang="0">
                  <a:pos x="connsiteX10554" y="connsiteY10554"/>
                </a:cxn>
                <a:cxn ang="0">
                  <a:pos x="connsiteX10555" y="connsiteY10555"/>
                </a:cxn>
                <a:cxn ang="0">
                  <a:pos x="connsiteX10556" y="connsiteY10556"/>
                </a:cxn>
                <a:cxn ang="0">
                  <a:pos x="connsiteX10557" y="connsiteY10557"/>
                </a:cxn>
                <a:cxn ang="0">
                  <a:pos x="connsiteX10558" y="connsiteY10558"/>
                </a:cxn>
                <a:cxn ang="0">
                  <a:pos x="connsiteX10559" y="connsiteY10559"/>
                </a:cxn>
                <a:cxn ang="0">
                  <a:pos x="connsiteX10560" y="connsiteY10560"/>
                </a:cxn>
                <a:cxn ang="0">
                  <a:pos x="connsiteX10561" y="connsiteY10561"/>
                </a:cxn>
                <a:cxn ang="0">
                  <a:pos x="connsiteX10562" y="connsiteY10562"/>
                </a:cxn>
                <a:cxn ang="0">
                  <a:pos x="connsiteX10563" y="connsiteY10563"/>
                </a:cxn>
                <a:cxn ang="0">
                  <a:pos x="connsiteX10564" y="connsiteY10564"/>
                </a:cxn>
                <a:cxn ang="0">
                  <a:pos x="connsiteX10565" y="connsiteY10565"/>
                </a:cxn>
                <a:cxn ang="0">
                  <a:pos x="connsiteX10566" y="connsiteY10566"/>
                </a:cxn>
                <a:cxn ang="0">
                  <a:pos x="connsiteX10567" y="connsiteY10567"/>
                </a:cxn>
                <a:cxn ang="0">
                  <a:pos x="connsiteX10568" y="connsiteY10568"/>
                </a:cxn>
                <a:cxn ang="0">
                  <a:pos x="connsiteX10569" y="connsiteY10569"/>
                </a:cxn>
                <a:cxn ang="0">
                  <a:pos x="connsiteX10570" y="connsiteY10570"/>
                </a:cxn>
                <a:cxn ang="0">
                  <a:pos x="connsiteX10571" y="connsiteY10571"/>
                </a:cxn>
                <a:cxn ang="0">
                  <a:pos x="connsiteX10572" y="connsiteY10572"/>
                </a:cxn>
                <a:cxn ang="0">
                  <a:pos x="connsiteX10573" y="connsiteY10573"/>
                </a:cxn>
                <a:cxn ang="0">
                  <a:pos x="connsiteX10574" y="connsiteY10574"/>
                </a:cxn>
                <a:cxn ang="0">
                  <a:pos x="connsiteX10575" y="connsiteY10575"/>
                </a:cxn>
                <a:cxn ang="0">
                  <a:pos x="connsiteX10576" y="connsiteY10576"/>
                </a:cxn>
                <a:cxn ang="0">
                  <a:pos x="connsiteX10577" y="connsiteY10577"/>
                </a:cxn>
                <a:cxn ang="0">
                  <a:pos x="connsiteX10578" y="connsiteY10578"/>
                </a:cxn>
                <a:cxn ang="0">
                  <a:pos x="connsiteX10579" y="connsiteY10579"/>
                </a:cxn>
                <a:cxn ang="0">
                  <a:pos x="connsiteX10580" y="connsiteY10580"/>
                </a:cxn>
                <a:cxn ang="0">
                  <a:pos x="connsiteX10581" y="connsiteY10581"/>
                </a:cxn>
                <a:cxn ang="0">
                  <a:pos x="connsiteX10582" y="connsiteY10582"/>
                </a:cxn>
                <a:cxn ang="0">
                  <a:pos x="connsiteX10583" y="connsiteY10583"/>
                </a:cxn>
                <a:cxn ang="0">
                  <a:pos x="connsiteX10584" y="connsiteY10584"/>
                </a:cxn>
                <a:cxn ang="0">
                  <a:pos x="connsiteX10585" y="connsiteY10585"/>
                </a:cxn>
                <a:cxn ang="0">
                  <a:pos x="connsiteX10586" y="connsiteY10586"/>
                </a:cxn>
                <a:cxn ang="0">
                  <a:pos x="connsiteX10587" y="connsiteY10587"/>
                </a:cxn>
                <a:cxn ang="0">
                  <a:pos x="connsiteX10588" y="connsiteY10588"/>
                </a:cxn>
                <a:cxn ang="0">
                  <a:pos x="connsiteX10589" y="connsiteY10589"/>
                </a:cxn>
                <a:cxn ang="0">
                  <a:pos x="connsiteX10590" y="connsiteY10590"/>
                </a:cxn>
                <a:cxn ang="0">
                  <a:pos x="connsiteX10591" y="connsiteY10591"/>
                </a:cxn>
                <a:cxn ang="0">
                  <a:pos x="connsiteX10592" y="connsiteY10592"/>
                </a:cxn>
                <a:cxn ang="0">
                  <a:pos x="connsiteX10593" y="connsiteY10593"/>
                </a:cxn>
                <a:cxn ang="0">
                  <a:pos x="connsiteX10594" y="connsiteY10594"/>
                </a:cxn>
                <a:cxn ang="0">
                  <a:pos x="connsiteX10595" y="connsiteY10595"/>
                </a:cxn>
                <a:cxn ang="0">
                  <a:pos x="connsiteX10596" y="connsiteY10596"/>
                </a:cxn>
                <a:cxn ang="0">
                  <a:pos x="connsiteX10597" y="connsiteY10597"/>
                </a:cxn>
                <a:cxn ang="0">
                  <a:pos x="connsiteX10598" y="connsiteY10598"/>
                </a:cxn>
                <a:cxn ang="0">
                  <a:pos x="connsiteX10599" y="connsiteY10599"/>
                </a:cxn>
                <a:cxn ang="0">
                  <a:pos x="connsiteX10600" y="connsiteY10600"/>
                </a:cxn>
                <a:cxn ang="0">
                  <a:pos x="connsiteX10601" y="connsiteY10601"/>
                </a:cxn>
                <a:cxn ang="0">
                  <a:pos x="connsiteX10602" y="connsiteY10602"/>
                </a:cxn>
                <a:cxn ang="0">
                  <a:pos x="connsiteX10603" y="connsiteY10603"/>
                </a:cxn>
                <a:cxn ang="0">
                  <a:pos x="connsiteX10604" y="connsiteY10604"/>
                </a:cxn>
                <a:cxn ang="0">
                  <a:pos x="connsiteX10605" y="connsiteY10605"/>
                </a:cxn>
                <a:cxn ang="0">
                  <a:pos x="connsiteX10606" y="connsiteY10606"/>
                </a:cxn>
                <a:cxn ang="0">
                  <a:pos x="connsiteX10607" y="connsiteY10607"/>
                </a:cxn>
                <a:cxn ang="0">
                  <a:pos x="connsiteX10608" y="connsiteY10608"/>
                </a:cxn>
                <a:cxn ang="0">
                  <a:pos x="connsiteX10609" y="connsiteY10609"/>
                </a:cxn>
                <a:cxn ang="0">
                  <a:pos x="connsiteX10610" y="connsiteY10610"/>
                </a:cxn>
                <a:cxn ang="0">
                  <a:pos x="connsiteX10611" y="connsiteY10611"/>
                </a:cxn>
                <a:cxn ang="0">
                  <a:pos x="connsiteX10612" y="connsiteY10612"/>
                </a:cxn>
                <a:cxn ang="0">
                  <a:pos x="connsiteX10613" y="connsiteY10613"/>
                </a:cxn>
                <a:cxn ang="0">
                  <a:pos x="connsiteX10614" y="connsiteY10614"/>
                </a:cxn>
                <a:cxn ang="0">
                  <a:pos x="connsiteX10615" y="connsiteY10615"/>
                </a:cxn>
                <a:cxn ang="0">
                  <a:pos x="connsiteX10616" y="connsiteY10616"/>
                </a:cxn>
                <a:cxn ang="0">
                  <a:pos x="connsiteX10617" y="connsiteY10617"/>
                </a:cxn>
                <a:cxn ang="0">
                  <a:pos x="connsiteX10618" y="connsiteY10618"/>
                </a:cxn>
                <a:cxn ang="0">
                  <a:pos x="connsiteX10619" y="connsiteY10619"/>
                </a:cxn>
                <a:cxn ang="0">
                  <a:pos x="connsiteX10620" y="connsiteY10620"/>
                </a:cxn>
                <a:cxn ang="0">
                  <a:pos x="connsiteX10621" y="connsiteY10621"/>
                </a:cxn>
                <a:cxn ang="0">
                  <a:pos x="connsiteX10622" y="connsiteY10622"/>
                </a:cxn>
                <a:cxn ang="0">
                  <a:pos x="connsiteX10623" y="connsiteY10623"/>
                </a:cxn>
                <a:cxn ang="0">
                  <a:pos x="connsiteX10624" y="connsiteY10624"/>
                </a:cxn>
                <a:cxn ang="0">
                  <a:pos x="connsiteX10625" y="connsiteY10625"/>
                </a:cxn>
                <a:cxn ang="0">
                  <a:pos x="connsiteX10626" y="connsiteY10626"/>
                </a:cxn>
                <a:cxn ang="0">
                  <a:pos x="connsiteX10627" y="connsiteY10627"/>
                </a:cxn>
                <a:cxn ang="0">
                  <a:pos x="connsiteX10628" y="connsiteY10628"/>
                </a:cxn>
                <a:cxn ang="0">
                  <a:pos x="connsiteX10629" y="connsiteY10629"/>
                </a:cxn>
                <a:cxn ang="0">
                  <a:pos x="connsiteX10630" y="connsiteY10630"/>
                </a:cxn>
                <a:cxn ang="0">
                  <a:pos x="connsiteX10631" y="connsiteY10631"/>
                </a:cxn>
                <a:cxn ang="0">
                  <a:pos x="connsiteX10632" y="connsiteY10632"/>
                </a:cxn>
                <a:cxn ang="0">
                  <a:pos x="connsiteX10633" y="connsiteY10633"/>
                </a:cxn>
                <a:cxn ang="0">
                  <a:pos x="connsiteX10634" y="connsiteY10634"/>
                </a:cxn>
                <a:cxn ang="0">
                  <a:pos x="connsiteX10635" y="connsiteY10635"/>
                </a:cxn>
                <a:cxn ang="0">
                  <a:pos x="connsiteX10636" y="connsiteY10636"/>
                </a:cxn>
                <a:cxn ang="0">
                  <a:pos x="connsiteX10637" y="connsiteY10637"/>
                </a:cxn>
                <a:cxn ang="0">
                  <a:pos x="connsiteX10638" y="connsiteY10638"/>
                </a:cxn>
                <a:cxn ang="0">
                  <a:pos x="connsiteX10639" y="connsiteY10639"/>
                </a:cxn>
                <a:cxn ang="0">
                  <a:pos x="connsiteX10640" y="connsiteY10640"/>
                </a:cxn>
                <a:cxn ang="0">
                  <a:pos x="connsiteX10641" y="connsiteY10641"/>
                </a:cxn>
                <a:cxn ang="0">
                  <a:pos x="connsiteX10642" y="connsiteY10642"/>
                </a:cxn>
                <a:cxn ang="0">
                  <a:pos x="connsiteX10643" y="connsiteY10643"/>
                </a:cxn>
                <a:cxn ang="0">
                  <a:pos x="connsiteX10644" y="connsiteY10644"/>
                </a:cxn>
                <a:cxn ang="0">
                  <a:pos x="connsiteX10645" y="connsiteY10645"/>
                </a:cxn>
                <a:cxn ang="0">
                  <a:pos x="connsiteX10646" y="connsiteY10646"/>
                </a:cxn>
                <a:cxn ang="0">
                  <a:pos x="connsiteX10647" y="connsiteY10647"/>
                </a:cxn>
                <a:cxn ang="0">
                  <a:pos x="connsiteX10648" y="connsiteY10648"/>
                </a:cxn>
                <a:cxn ang="0">
                  <a:pos x="connsiteX10649" y="connsiteY10649"/>
                </a:cxn>
                <a:cxn ang="0">
                  <a:pos x="connsiteX10650" y="connsiteY10650"/>
                </a:cxn>
                <a:cxn ang="0">
                  <a:pos x="connsiteX10651" y="connsiteY10651"/>
                </a:cxn>
                <a:cxn ang="0">
                  <a:pos x="connsiteX10652" y="connsiteY10652"/>
                </a:cxn>
                <a:cxn ang="0">
                  <a:pos x="connsiteX10653" y="connsiteY10653"/>
                </a:cxn>
                <a:cxn ang="0">
                  <a:pos x="connsiteX10654" y="connsiteY10654"/>
                </a:cxn>
                <a:cxn ang="0">
                  <a:pos x="connsiteX10655" y="connsiteY10655"/>
                </a:cxn>
                <a:cxn ang="0">
                  <a:pos x="connsiteX10656" y="connsiteY10656"/>
                </a:cxn>
                <a:cxn ang="0">
                  <a:pos x="connsiteX10657" y="connsiteY10657"/>
                </a:cxn>
                <a:cxn ang="0">
                  <a:pos x="connsiteX10658" y="connsiteY10658"/>
                </a:cxn>
                <a:cxn ang="0">
                  <a:pos x="connsiteX10659" y="connsiteY10659"/>
                </a:cxn>
                <a:cxn ang="0">
                  <a:pos x="connsiteX10660" y="connsiteY10660"/>
                </a:cxn>
                <a:cxn ang="0">
                  <a:pos x="connsiteX10661" y="connsiteY10661"/>
                </a:cxn>
                <a:cxn ang="0">
                  <a:pos x="connsiteX10662" y="connsiteY10662"/>
                </a:cxn>
                <a:cxn ang="0">
                  <a:pos x="connsiteX10663" y="connsiteY10663"/>
                </a:cxn>
                <a:cxn ang="0">
                  <a:pos x="connsiteX10664" y="connsiteY10664"/>
                </a:cxn>
                <a:cxn ang="0">
                  <a:pos x="connsiteX10665" y="connsiteY10665"/>
                </a:cxn>
                <a:cxn ang="0">
                  <a:pos x="connsiteX10666" y="connsiteY10666"/>
                </a:cxn>
                <a:cxn ang="0">
                  <a:pos x="connsiteX10667" y="connsiteY10667"/>
                </a:cxn>
                <a:cxn ang="0">
                  <a:pos x="connsiteX10668" y="connsiteY10668"/>
                </a:cxn>
                <a:cxn ang="0">
                  <a:pos x="connsiteX10669" y="connsiteY10669"/>
                </a:cxn>
                <a:cxn ang="0">
                  <a:pos x="connsiteX10670" y="connsiteY10670"/>
                </a:cxn>
                <a:cxn ang="0">
                  <a:pos x="connsiteX10671" y="connsiteY10671"/>
                </a:cxn>
                <a:cxn ang="0">
                  <a:pos x="connsiteX10672" y="connsiteY10672"/>
                </a:cxn>
                <a:cxn ang="0">
                  <a:pos x="connsiteX10673" y="connsiteY10673"/>
                </a:cxn>
                <a:cxn ang="0">
                  <a:pos x="connsiteX10674" y="connsiteY10674"/>
                </a:cxn>
                <a:cxn ang="0">
                  <a:pos x="connsiteX10675" y="connsiteY10675"/>
                </a:cxn>
                <a:cxn ang="0">
                  <a:pos x="connsiteX10676" y="connsiteY10676"/>
                </a:cxn>
                <a:cxn ang="0">
                  <a:pos x="connsiteX10677" y="connsiteY10677"/>
                </a:cxn>
                <a:cxn ang="0">
                  <a:pos x="connsiteX10678" y="connsiteY10678"/>
                </a:cxn>
                <a:cxn ang="0">
                  <a:pos x="connsiteX10679" y="connsiteY10679"/>
                </a:cxn>
                <a:cxn ang="0">
                  <a:pos x="connsiteX10680" y="connsiteY10680"/>
                </a:cxn>
                <a:cxn ang="0">
                  <a:pos x="connsiteX10681" y="connsiteY10681"/>
                </a:cxn>
                <a:cxn ang="0">
                  <a:pos x="connsiteX10682" y="connsiteY10682"/>
                </a:cxn>
                <a:cxn ang="0">
                  <a:pos x="connsiteX10683" y="connsiteY10683"/>
                </a:cxn>
                <a:cxn ang="0">
                  <a:pos x="connsiteX10684" y="connsiteY10684"/>
                </a:cxn>
                <a:cxn ang="0">
                  <a:pos x="connsiteX10685" y="connsiteY10685"/>
                </a:cxn>
                <a:cxn ang="0">
                  <a:pos x="connsiteX10686" y="connsiteY10686"/>
                </a:cxn>
                <a:cxn ang="0">
                  <a:pos x="connsiteX10687" y="connsiteY10687"/>
                </a:cxn>
                <a:cxn ang="0">
                  <a:pos x="connsiteX10688" y="connsiteY10688"/>
                </a:cxn>
                <a:cxn ang="0">
                  <a:pos x="connsiteX10689" y="connsiteY10689"/>
                </a:cxn>
                <a:cxn ang="0">
                  <a:pos x="connsiteX10690" y="connsiteY10690"/>
                </a:cxn>
                <a:cxn ang="0">
                  <a:pos x="connsiteX10691" y="connsiteY10691"/>
                </a:cxn>
                <a:cxn ang="0">
                  <a:pos x="connsiteX10692" y="connsiteY10692"/>
                </a:cxn>
                <a:cxn ang="0">
                  <a:pos x="connsiteX10693" y="connsiteY10693"/>
                </a:cxn>
                <a:cxn ang="0">
                  <a:pos x="connsiteX10694" y="connsiteY10694"/>
                </a:cxn>
                <a:cxn ang="0">
                  <a:pos x="connsiteX10695" y="connsiteY10695"/>
                </a:cxn>
                <a:cxn ang="0">
                  <a:pos x="connsiteX10696" y="connsiteY10696"/>
                </a:cxn>
                <a:cxn ang="0">
                  <a:pos x="connsiteX10697" y="connsiteY10697"/>
                </a:cxn>
                <a:cxn ang="0">
                  <a:pos x="connsiteX10698" y="connsiteY10698"/>
                </a:cxn>
                <a:cxn ang="0">
                  <a:pos x="connsiteX10699" y="connsiteY10699"/>
                </a:cxn>
                <a:cxn ang="0">
                  <a:pos x="connsiteX10700" y="connsiteY10700"/>
                </a:cxn>
                <a:cxn ang="0">
                  <a:pos x="connsiteX10701" y="connsiteY10701"/>
                </a:cxn>
                <a:cxn ang="0">
                  <a:pos x="connsiteX10702" y="connsiteY10702"/>
                </a:cxn>
                <a:cxn ang="0">
                  <a:pos x="connsiteX10703" y="connsiteY10703"/>
                </a:cxn>
                <a:cxn ang="0">
                  <a:pos x="connsiteX10704" y="connsiteY10704"/>
                </a:cxn>
                <a:cxn ang="0">
                  <a:pos x="connsiteX10705" y="connsiteY10705"/>
                </a:cxn>
                <a:cxn ang="0">
                  <a:pos x="connsiteX10706" y="connsiteY10706"/>
                </a:cxn>
                <a:cxn ang="0">
                  <a:pos x="connsiteX10707" y="connsiteY10707"/>
                </a:cxn>
                <a:cxn ang="0">
                  <a:pos x="connsiteX10708" y="connsiteY10708"/>
                </a:cxn>
                <a:cxn ang="0">
                  <a:pos x="connsiteX10709" y="connsiteY10709"/>
                </a:cxn>
                <a:cxn ang="0">
                  <a:pos x="connsiteX10710" y="connsiteY10710"/>
                </a:cxn>
                <a:cxn ang="0">
                  <a:pos x="connsiteX10711" y="connsiteY10711"/>
                </a:cxn>
                <a:cxn ang="0">
                  <a:pos x="connsiteX10712" y="connsiteY10712"/>
                </a:cxn>
                <a:cxn ang="0">
                  <a:pos x="connsiteX10713" y="connsiteY10713"/>
                </a:cxn>
                <a:cxn ang="0">
                  <a:pos x="connsiteX10714" y="connsiteY10714"/>
                </a:cxn>
                <a:cxn ang="0">
                  <a:pos x="connsiteX10715" y="connsiteY10715"/>
                </a:cxn>
                <a:cxn ang="0">
                  <a:pos x="connsiteX10716" y="connsiteY10716"/>
                </a:cxn>
                <a:cxn ang="0">
                  <a:pos x="connsiteX10717" y="connsiteY10717"/>
                </a:cxn>
                <a:cxn ang="0">
                  <a:pos x="connsiteX10718" y="connsiteY10718"/>
                </a:cxn>
                <a:cxn ang="0">
                  <a:pos x="connsiteX10719" y="connsiteY10719"/>
                </a:cxn>
                <a:cxn ang="0">
                  <a:pos x="connsiteX10720" y="connsiteY10720"/>
                </a:cxn>
                <a:cxn ang="0">
                  <a:pos x="connsiteX10721" y="connsiteY10721"/>
                </a:cxn>
                <a:cxn ang="0">
                  <a:pos x="connsiteX10722" y="connsiteY10722"/>
                </a:cxn>
                <a:cxn ang="0">
                  <a:pos x="connsiteX10723" y="connsiteY10723"/>
                </a:cxn>
                <a:cxn ang="0">
                  <a:pos x="connsiteX10724" y="connsiteY10724"/>
                </a:cxn>
                <a:cxn ang="0">
                  <a:pos x="connsiteX10725" y="connsiteY10725"/>
                </a:cxn>
                <a:cxn ang="0">
                  <a:pos x="connsiteX10726" y="connsiteY10726"/>
                </a:cxn>
                <a:cxn ang="0">
                  <a:pos x="connsiteX10727" y="connsiteY10727"/>
                </a:cxn>
                <a:cxn ang="0">
                  <a:pos x="connsiteX10728" y="connsiteY10728"/>
                </a:cxn>
                <a:cxn ang="0">
                  <a:pos x="connsiteX10729" y="connsiteY10729"/>
                </a:cxn>
                <a:cxn ang="0">
                  <a:pos x="connsiteX10730" y="connsiteY10730"/>
                </a:cxn>
                <a:cxn ang="0">
                  <a:pos x="connsiteX10731" y="connsiteY10731"/>
                </a:cxn>
                <a:cxn ang="0">
                  <a:pos x="connsiteX10732" y="connsiteY10732"/>
                </a:cxn>
                <a:cxn ang="0">
                  <a:pos x="connsiteX10733" y="connsiteY10733"/>
                </a:cxn>
                <a:cxn ang="0">
                  <a:pos x="connsiteX10734" y="connsiteY10734"/>
                </a:cxn>
                <a:cxn ang="0">
                  <a:pos x="connsiteX10735" y="connsiteY10735"/>
                </a:cxn>
                <a:cxn ang="0">
                  <a:pos x="connsiteX10736" y="connsiteY10736"/>
                </a:cxn>
                <a:cxn ang="0">
                  <a:pos x="connsiteX10737" y="connsiteY10737"/>
                </a:cxn>
                <a:cxn ang="0">
                  <a:pos x="connsiteX10738" y="connsiteY10738"/>
                </a:cxn>
                <a:cxn ang="0">
                  <a:pos x="connsiteX10739" y="connsiteY10739"/>
                </a:cxn>
                <a:cxn ang="0">
                  <a:pos x="connsiteX10740" y="connsiteY10740"/>
                </a:cxn>
                <a:cxn ang="0">
                  <a:pos x="connsiteX10741" y="connsiteY10741"/>
                </a:cxn>
                <a:cxn ang="0">
                  <a:pos x="connsiteX10742" y="connsiteY10742"/>
                </a:cxn>
                <a:cxn ang="0">
                  <a:pos x="connsiteX10743" y="connsiteY10743"/>
                </a:cxn>
                <a:cxn ang="0">
                  <a:pos x="connsiteX10744" y="connsiteY10744"/>
                </a:cxn>
                <a:cxn ang="0">
                  <a:pos x="connsiteX10745" y="connsiteY10745"/>
                </a:cxn>
                <a:cxn ang="0">
                  <a:pos x="connsiteX10746" y="connsiteY10746"/>
                </a:cxn>
                <a:cxn ang="0">
                  <a:pos x="connsiteX10747" y="connsiteY10747"/>
                </a:cxn>
                <a:cxn ang="0">
                  <a:pos x="connsiteX10748" y="connsiteY10748"/>
                </a:cxn>
                <a:cxn ang="0">
                  <a:pos x="connsiteX10749" y="connsiteY10749"/>
                </a:cxn>
                <a:cxn ang="0">
                  <a:pos x="connsiteX10750" y="connsiteY10750"/>
                </a:cxn>
                <a:cxn ang="0">
                  <a:pos x="connsiteX10751" y="connsiteY10751"/>
                </a:cxn>
                <a:cxn ang="0">
                  <a:pos x="connsiteX10752" y="connsiteY10752"/>
                </a:cxn>
                <a:cxn ang="0">
                  <a:pos x="connsiteX10753" y="connsiteY10753"/>
                </a:cxn>
                <a:cxn ang="0">
                  <a:pos x="connsiteX10754" y="connsiteY10754"/>
                </a:cxn>
                <a:cxn ang="0">
                  <a:pos x="connsiteX10755" y="connsiteY10755"/>
                </a:cxn>
                <a:cxn ang="0">
                  <a:pos x="connsiteX10756" y="connsiteY10756"/>
                </a:cxn>
                <a:cxn ang="0">
                  <a:pos x="connsiteX10757" y="connsiteY10757"/>
                </a:cxn>
                <a:cxn ang="0">
                  <a:pos x="connsiteX10758" y="connsiteY10758"/>
                </a:cxn>
                <a:cxn ang="0">
                  <a:pos x="connsiteX10759" y="connsiteY10759"/>
                </a:cxn>
                <a:cxn ang="0">
                  <a:pos x="connsiteX10760" y="connsiteY10760"/>
                </a:cxn>
                <a:cxn ang="0">
                  <a:pos x="connsiteX10761" y="connsiteY10761"/>
                </a:cxn>
                <a:cxn ang="0">
                  <a:pos x="connsiteX10762" y="connsiteY10762"/>
                </a:cxn>
                <a:cxn ang="0">
                  <a:pos x="connsiteX10763" y="connsiteY10763"/>
                </a:cxn>
                <a:cxn ang="0">
                  <a:pos x="connsiteX10764" y="connsiteY10764"/>
                </a:cxn>
                <a:cxn ang="0">
                  <a:pos x="connsiteX10765" y="connsiteY10765"/>
                </a:cxn>
                <a:cxn ang="0">
                  <a:pos x="connsiteX10766" y="connsiteY10766"/>
                </a:cxn>
                <a:cxn ang="0">
                  <a:pos x="connsiteX10767" y="connsiteY10767"/>
                </a:cxn>
                <a:cxn ang="0">
                  <a:pos x="connsiteX10768" y="connsiteY10768"/>
                </a:cxn>
                <a:cxn ang="0">
                  <a:pos x="connsiteX10769" y="connsiteY10769"/>
                </a:cxn>
                <a:cxn ang="0">
                  <a:pos x="connsiteX10770" y="connsiteY10770"/>
                </a:cxn>
                <a:cxn ang="0">
                  <a:pos x="connsiteX10771" y="connsiteY10771"/>
                </a:cxn>
                <a:cxn ang="0">
                  <a:pos x="connsiteX10772" y="connsiteY10772"/>
                </a:cxn>
                <a:cxn ang="0">
                  <a:pos x="connsiteX10773" y="connsiteY10773"/>
                </a:cxn>
                <a:cxn ang="0">
                  <a:pos x="connsiteX10774" y="connsiteY10774"/>
                </a:cxn>
                <a:cxn ang="0">
                  <a:pos x="connsiteX10775" y="connsiteY10775"/>
                </a:cxn>
                <a:cxn ang="0">
                  <a:pos x="connsiteX10776" y="connsiteY10776"/>
                </a:cxn>
                <a:cxn ang="0">
                  <a:pos x="connsiteX10777" y="connsiteY10777"/>
                </a:cxn>
                <a:cxn ang="0">
                  <a:pos x="connsiteX10778" y="connsiteY10778"/>
                </a:cxn>
                <a:cxn ang="0">
                  <a:pos x="connsiteX10779" y="connsiteY10779"/>
                </a:cxn>
                <a:cxn ang="0">
                  <a:pos x="connsiteX10780" y="connsiteY10780"/>
                </a:cxn>
                <a:cxn ang="0">
                  <a:pos x="connsiteX10781" y="connsiteY10781"/>
                </a:cxn>
                <a:cxn ang="0">
                  <a:pos x="connsiteX10782" y="connsiteY10782"/>
                </a:cxn>
                <a:cxn ang="0">
                  <a:pos x="connsiteX10783" y="connsiteY10783"/>
                </a:cxn>
                <a:cxn ang="0">
                  <a:pos x="connsiteX10784" y="connsiteY10784"/>
                </a:cxn>
                <a:cxn ang="0">
                  <a:pos x="connsiteX10785" y="connsiteY10785"/>
                </a:cxn>
                <a:cxn ang="0">
                  <a:pos x="connsiteX10786" y="connsiteY10786"/>
                </a:cxn>
                <a:cxn ang="0">
                  <a:pos x="connsiteX10787" y="connsiteY10787"/>
                </a:cxn>
                <a:cxn ang="0">
                  <a:pos x="connsiteX10788" y="connsiteY10788"/>
                </a:cxn>
                <a:cxn ang="0">
                  <a:pos x="connsiteX10789" y="connsiteY10789"/>
                </a:cxn>
                <a:cxn ang="0">
                  <a:pos x="connsiteX10790" y="connsiteY10790"/>
                </a:cxn>
                <a:cxn ang="0">
                  <a:pos x="connsiteX10791" y="connsiteY10791"/>
                </a:cxn>
                <a:cxn ang="0">
                  <a:pos x="connsiteX10792" y="connsiteY10792"/>
                </a:cxn>
                <a:cxn ang="0">
                  <a:pos x="connsiteX10793" y="connsiteY10793"/>
                </a:cxn>
                <a:cxn ang="0">
                  <a:pos x="connsiteX10794" y="connsiteY10794"/>
                </a:cxn>
                <a:cxn ang="0">
                  <a:pos x="connsiteX10795" y="connsiteY10795"/>
                </a:cxn>
                <a:cxn ang="0">
                  <a:pos x="connsiteX10796" y="connsiteY10796"/>
                </a:cxn>
                <a:cxn ang="0">
                  <a:pos x="connsiteX10797" y="connsiteY10797"/>
                </a:cxn>
                <a:cxn ang="0">
                  <a:pos x="connsiteX10798" y="connsiteY10798"/>
                </a:cxn>
                <a:cxn ang="0">
                  <a:pos x="connsiteX10799" y="connsiteY10799"/>
                </a:cxn>
                <a:cxn ang="0">
                  <a:pos x="connsiteX10800" y="connsiteY10800"/>
                </a:cxn>
                <a:cxn ang="0">
                  <a:pos x="connsiteX10801" y="connsiteY10801"/>
                </a:cxn>
                <a:cxn ang="0">
                  <a:pos x="connsiteX10802" y="connsiteY10802"/>
                </a:cxn>
                <a:cxn ang="0">
                  <a:pos x="connsiteX10803" y="connsiteY10803"/>
                </a:cxn>
                <a:cxn ang="0">
                  <a:pos x="connsiteX10804" y="connsiteY10804"/>
                </a:cxn>
                <a:cxn ang="0">
                  <a:pos x="connsiteX10805" y="connsiteY10805"/>
                </a:cxn>
                <a:cxn ang="0">
                  <a:pos x="connsiteX10806" y="connsiteY10806"/>
                </a:cxn>
                <a:cxn ang="0">
                  <a:pos x="connsiteX10807" y="connsiteY10807"/>
                </a:cxn>
                <a:cxn ang="0">
                  <a:pos x="connsiteX10808" y="connsiteY10808"/>
                </a:cxn>
                <a:cxn ang="0">
                  <a:pos x="connsiteX10809" y="connsiteY10809"/>
                </a:cxn>
                <a:cxn ang="0">
                  <a:pos x="connsiteX10810" y="connsiteY10810"/>
                </a:cxn>
                <a:cxn ang="0">
                  <a:pos x="connsiteX10811" y="connsiteY10811"/>
                </a:cxn>
                <a:cxn ang="0">
                  <a:pos x="connsiteX10812" y="connsiteY10812"/>
                </a:cxn>
                <a:cxn ang="0">
                  <a:pos x="connsiteX10813" y="connsiteY10813"/>
                </a:cxn>
                <a:cxn ang="0">
                  <a:pos x="connsiteX10814" y="connsiteY10814"/>
                </a:cxn>
                <a:cxn ang="0">
                  <a:pos x="connsiteX10815" y="connsiteY10815"/>
                </a:cxn>
                <a:cxn ang="0">
                  <a:pos x="connsiteX10816" y="connsiteY10816"/>
                </a:cxn>
                <a:cxn ang="0">
                  <a:pos x="connsiteX10817" y="connsiteY10817"/>
                </a:cxn>
                <a:cxn ang="0">
                  <a:pos x="connsiteX10818" y="connsiteY10818"/>
                </a:cxn>
                <a:cxn ang="0">
                  <a:pos x="connsiteX10819" y="connsiteY10819"/>
                </a:cxn>
                <a:cxn ang="0">
                  <a:pos x="connsiteX10820" y="connsiteY10820"/>
                </a:cxn>
                <a:cxn ang="0">
                  <a:pos x="connsiteX10821" y="connsiteY10821"/>
                </a:cxn>
                <a:cxn ang="0">
                  <a:pos x="connsiteX10822" y="connsiteY10822"/>
                </a:cxn>
                <a:cxn ang="0">
                  <a:pos x="connsiteX10823" y="connsiteY10823"/>
                </a:cxn>
                <a:cxn ang="0">
                  <a:pos x="connsiteX10824" y="connsiteY10824"/>
                </a:cxn>
                <a:cxn ang="0">
                  <a:pos x="connsiteX10825" y="connsiteY10825"/>
                </a:cxn>
                <a:cxn ang="0">
                  <a:pos x="connsiteX10826" y="connsiteY10826"/>
                </a:cxn>
                <a:cxn ang="0">
                  <a:pos x="connsiteX10827" y="connsiteY10827"/>
                </a:cxn>
                <a:cxn ang="0">
                  <a:pos x="connsiteX10828" y="connsiteY10828"/>
                </a:cxn>
                <a:cxn ang="0">
                  <a:pos x="connsiteX10829" y="connsiteY10829"/>
                </a:cxn>
                <a:cxn ang="0">
                  <a:pos x="connsiteX10830" y="connsiteY10830"/>
                </a:cxn>
                <a:cxn ang="0">
                  <a:pos x="connsiteX10831" y="connsiteY10831"/>
                </a:cxn>
                <a:cxn ang="0">
                  <a:pos x="connsiteX10832" y="connsiteY10832"/>
                </a:cxn>
                <a:cxn ang="0">
                  <a:pos x="connsiteX10833" y="connsiteY10833"/>
                </a:cxn>
                <a:cxn ang="0">
                  <a:pos x="connsiteX10834" y="connsiteY10834"/>
                </a:cxn>
                <a:cxn ang="0">
                  <a:pos x="connsiteX10835" y="connsiteY10835"/>
                </a:cxn>
                <a:cxn ang="0">
                  <a:pos x="connsiteX10836" y="connsiteY10836"/>
                </a:cxn>
                <a:cxn ang="0">
                  <a:pos x="connsiteX10837" y="connsiteY10837"/>
                </a:cxn>
                <a:cxn ang="0">
                  <a:pos x="connsiteX10838" y="connsiteY10838"/>
                </a:cxn>
                <a:cxn ang="0">
                  <a:pos x="connsiteX10839" y="connsiteY10839"/>
                </a:cxn>
                <a:cxn ang="0">
                  <a:pos x="connsiteX10840" y="connsiteY10840"/>
                </a:cxn>
                <a:cxn ang="0">
                  <a:pos x="connsiteX10841" y="connsiteY10841"/>
                </a:cxn>
                <a:cxn ang="0">
                  <a:pos x="connsiteX10842" y="connsiteY10842"/>
                </a:cxn>
                <a:cxn ang="0">
                  <a:pos x="connsiteX10843" y="connsiteY10843"/>
                </a:cxn>
                <a:cxn ang="0">
                  <a:pos x="connsiteX10844" y="connsiteY10844"/>
                </a:cxn>
                <a:cxn ang="0">
                  <a:pos x="connsiteX10845" y="connsiteY10845"/>
                </a:cxn>
                <a:cxn ang="0">
                  <a:pos x="connsiteX10846" y="connsiteY10846"/>
                </a:cxn>
                <a:cxn ang="0">
                  <a:pos x="connsiteX10847" y="connsiteY10847"/>
                </a:cxn>
                <a:cxn ang="0">
                  <a:pos x="connsiteX10848" y="connsiteY10848"/>
                </a:cxn>
                <a:cxn ang="0">
                  <a:pos x="connsiteX10849" y="connsiteY10849"/>
                </a:cxn>
                <a:cxn ang="0">
                  <a:pos x="connsiteX10850" y="connsiteY10850"/>
                </a:cxn>
                <a:cxn ang="0">
                  <a:pos x="connsiteX10851" y="connsiteY10851"/>
                </a:cxn>
                <a:cxn ang="0">
                  <a:pos x="connsiteX10852" y="connsiteY10852"/>
                </a:cxn>
                <a:cxn ang="0">
                  <a:pos x="connsiteX10853" y="connsiteY10853"/>
                </a:cxn>
                <a:cxn ang="0">
                  <a:pos x="connsiteX10854" y="connsiteY10854"/>
                </a:cxn>
                <a:cxn ang="0">
                  <a:pos x="connsiteX10855" y="connsiteY10855"/>
                </a:cxn>
                <a:cxn ang="0">
                  <a:pos x="connsiteX10856" y="connsiteY10856"/>
                </a:cxn>
                <a:cxn ang="0">
                  <a:pos x="connsiteX10857" y="connsiteY10857"/>
                </a:cxn>
                <a:cxn ang="0">
                  <a:pos x="connsiteX10858" y="connsiteY10858"/>
                </a:cxn>
                <a:cxn ang="0">
                  <a:pos x="connsiteX10859" y="connsiteY10859"/>
                </a:cxn>
                <a:cxn ang="0">
                  <a:pos x="connsiteX10860" y="connsiteY10860"/>
                </a:cxn>
                <a:cxn ang="0">
                  <a:pos x="connsiteX10861" y="connsiteY10861"/>
                </a:cxn>
                <a:cxn ang="0">
                  <a:pos x="connsiteX10862" y="connsiteY10862"/>
                </a:cxn>
                <a:cxn ang="0">
                  <a:pos x="connsiteX10863" y="connsiteY10863"/>
                </a:cxn>
                <a:cxn ang="0">
                  <a:pos x="connsiteX10864" y="connsiteY10864"/>
                </a:cxn>
                <a:cxn ang="0">
                  <a:pos x="connsiteX10865" y="connsiteY10865"/>
                </a:cxn>
                <a:cxn ang="0">
                  <a:pos x="connsiteX10866" y="connsiteY10866"/>
                </a:cxn>
                <a:cxn ang="0">
                  <a:pos x="connsiteX10867" y="connsiteY10867"/>
                </a:cxn>
                <a:cxn ang="0">
                  <a:pos x="connsiteX10868" y="connsiteY10868"/>
                </a:cxn>
                <a:cxn ang="0">
                  <a:pos x="connsiteX10869" y="connsiteY10869"/>
                </a:cxn>
                <a:cxn ang="0">
                  <a:pos x="connsiteX10870" y="connsiteY10870"/>
                </a:cxn>
                <a:cxn ang="0">
                  <a:pos x="connsiteX10871" y="connsiteY10871"/>
                </a:cxn>
                <a:cxn ang="0">
                  <a:pos x="connsiteX10872" y="connsiteY10872"/>
                </a:cxn>
                <a:cxn ang="0">
                  <a:pos x="connsiteX10873" y="connsiteY10873"/>
                </a:cxn>
                <a:cxn ang="0">
                  <a:pos x="connsiteX10874" y="connsiteY10874"/>
                </a:cxn>
                <a:cxn ang="0">
                  <a:pos x="connsiteX10875" y="connsiteY10875"/>
                </a:cxn>
                <a:cxn ang="0">
                  <a:pos x="connsiteX10876" y="connsiteY10876"/>
                </a:cxn>
                <a:cxn ang="0">
                  <a:pos x="connsiteX10877" y="connsiteY10877"/>
                </a:cxn>
                <a:cxn ang="0">
                  <a:pos x="connsiteX10878" y="connsiteY10878"/>
                </a:cxn>
                <a:cxn ang="0">
                  <a:pos x="connsiteX10879" y="connsiteY10879"/>
                </a:cxn>
                <a:cxn ang="0">
                  <a:pos x="connsiteX10880" y="connsiteY10880"/>
                </a:cxn>
                <a:cxn ang="0">
                  <a:pos x="connsiteX10881" y="connsiteY10881"/>
                </a:cxn>
                <a:cxn ang="0">
                  <a:pos x="connsiteX10882" y="connsiteY10882"/>
                </a:cxn>
                <a:cxn ang="0">
                  <a:pos x="connsiteX10883" y="connsiteY10883"/>
                </a:cxn>
                <a:cxn ang="0">
                  <a:pos x="connsiteX10884" y="connsiteY10884"/>
                </a:cxn>
                <a:cxn ang="0">
                  <a:pos x="connsiteX10885" y="connsiteY10885"/>
                </a:cxn>
                <a:cxn ang="0">
                  <a:pos x="connsiteX10886" y="connsiteY10886"/>
                </a:cxn>
                <a:cxn ang="0">
                  <a:pos x="connsiteX10887" y="connsiteY10887"/>
                </a:cxn>
                <a:cxn ang="0">
                  <a:pos x="connsiteX10888" y="connsiteY10888"/>
                </a:cxn>
                <a:cxn ang="0">
                  <a:pos x="connsiteX10889" y="connsiteY10889"/>
                </a:cxn>
                <a:cxn ang="0">
                  <a:pos x="connsiteX10890" y="connsiteY10890"/>
                </a:cxn>
                <a:cxn ang="0">
                  <a:pos x="connsiteX10891" y="connsiteY10891"/>
                </a:cxn>
                <a:cxn ang="0">
                  <a:pos x="connsiteX10892" y="connsiteY10892"/>
                </a:cxn>
                <a:cxn ang="0">
                  <a:pos x="connsiteX10893" y="connsiteY10893"/>
                </a:cxn>
                <a:cxn ang="0">
                  <a:pos x="connsiteX10894" y="connsiteY10894"/>
                </a:cxn>
                <a:cxn ang="0">
                  <a:pos x="connsiteX10895" y="connsiteY10895"/>
                </a:cxn>
                <a:cxn ang="0">
                  <a:pos x="connsiteX10896" y="connsiteY10896"/>
                </a:cxn>
                <a:cxn ang="0">
                  <a:pos x="connsiteX10897" y="connsiteY10897"/>
                </a:cxn>
                <a:cxn ang="0">
                  <a:pos x="connsiteX10898" y="connsiteY10898"/>
                </a:cxn>
                <a:cxn ang="0">
                  <a:pos x="connsiteX10899" y="connsiteY10899"/>
                </a:cxn>
                <a:cxn ang="0">
                  <a:pos x="connsiteX10900" y="connsiteY10900"/>
                </a:cxn>
                <a:cxn ang="0">
                  <a:pos x="connsiteX10901" y="connsiteY10901"/>
                </a:cxn>
                <a:cxn ang="0">
                  <a:pos x="connsiteX10902" y="connsiteY10902"/>
                </a:cxn>
                <a:cxn ang="0">
                  <a:pos x="connsiteX10903" y="connsiteY10903"/>
                </a:cxn>
                <a:cxn ang="0">
                  <a:pos x="connsiteX10904" y="connsiteY10904"/>
                </a:cxn>
                <a:cxn ang="0">
                  <a:pos x="connsiteX10905" y="connsiteY10905"/>
                </a:cxn>
                <a:cxn ang="0">
                  <a:pos x="connsiteX10906" y="connsiteY10906"/>
                </a:cxn>
                <a:cxn ang="0">
                  <a:pos x="connsiteX10907" y="connsiteY10907"/>
                </a:cxn>
                <a:cxn ang="0">
                  <a:pos x="connsiteX10908" y="connsiteY10908"/>
                </a:cxn>
                <a:cxn ang="0">
                  <a:pos x="connsiteX10909" y="connsiteY10909"/>
                </a:cxn>
                <a:cxn ang="0">
                  <a:pos x="connsiteX10910" y="connsiteY10910"/>
                </a:cxn>
                <a:cxn ang="0">
                  <a:pos x="connsiteX10911" y="connsiteY10911"/>
                </a:cxn>
                <a:cxn ang="0">
                  <a:pos x="connsiteX10912" y="connsiteY10912"/>
                </a:cxn>
                <a:cxn ang="0">
                  <a:pos x="connsiteX10913" y="connsiteY10913"/>
                </a:cxn>
                <a:cxn ang="0">
                  <a:pos x="connsiteX10914" y="connsiteY10914"/>
                </a:cxn>
                <a:cxn ang="0">
                  <a:pos x="connsiteX10915" y="connsiteY10915"/>
                </a:cxn>
                <a:cxn ang="0">
                  <a:pos x="connsiteX10916" y="connsiteY10916"/>
                </a:cxn>
                <a:cxn ang="0">
                  <a:pos x="connsiteX10917" y="connsiteY10917"/>
                </a:cxn>
                <a:cxn ang="0">
                  <a:pos x="connsiteX10918" y="connsiteY10918"/>
                </a:cxn>
                <a:cxn ang="0">
                  <a:pos x="connsiteX10919" y="connsiteY10919"/>
                </a:cxn>
                <a:cxn ang="0">
                  <a:pos x="connsiteX10920" y="connsiteY10920"/>
                </a:cxn>
                <a:cxn ang="0">
                  <a:pos x="connsiteX10921" y="connsiteY10921"/>
                </a:cxn>
                <a:cxn ang="0">
                  <a:pos x="connsiteX10922" y="connsiteY10922"/>
                </a:cxn>
                <a:cxn ang="0">
                  <a:pos x="connsiteX10923" y="connsiteY10923"/>
                </a:cxn>
                <a:cxn ang="0">
                  <a:pos x="connsiteX10924" y="connsiteY10924"/>
                </a:cxn>
                <a:cxn ang="0">
                  <a:pos x="connsiteX10925" y="connsiteY10925"/>
                </a:cxn>
                <a:cxn ang="0">
                  <a:pos x="connsiteX10926" y="connsiteY10926"/>
                </a:cxn>
                <a:cxn ang="0">
                  <a:pos x="connsiteX10927" y="connsiteY10927"/>
                </a:cxn>
                <a:cxn ang="0">
                  <a:pos x="connsiteX10928" y="connsiteY10928"/>
                </a:cxn>
                <a:cxn ang="0">
                  <a:pos x="connsiteX10929" y="connsiteY10929"/>
                </a:cxn>
                <a:cxn ang="0">
                  <a:pos x="connsiteX10930" y="connsiteY10930"/>
                </a:cxn>
                <a:cxn ang="0">
                  <a:pos x="connsiteX10931" y="connsiteY10931"/>
                </a:cxn>
                <a:cxn ang="0">
                  <a:pos x="connsiteX10932" y="connsiteY10932"/>
                </a:cxn>
                <a:cxn ang="0">
                  <a:pos x="connsiteX10933" y="connsiteY10933"/>
                </a:cxn>
                <a:cxn ang="0">
                  <a:pos x="connsiteX10934" y="connsiteY10934"/>
                </a:cxn>
                <a:cxn ang="0">
                  <a:pos x="connsiteX10935" y="connsiteY10935"/>
                </a:cxn>
                <a:cxn ang="0">
                  <a:pos x="connsiteX10936" y="connsiteY10936"/>
                </a:cxn>
                <a:cxn ang="0">
                  <a:pos x="connsiteX10937" y="connsiteY10937"/>
                </a:cxn>
                <a:cxn ang="0">
                  <a:pos x="connsiteX10938" y="connsiteY10938"/>
                </a:cxn>
                <a:cxn ang="0">
                  <a:pos x="connsiteX10939" y="connsiteY10939"/>
                </a:cxn>
                <a:cxn ang="0">
                  <a:pos x="connsiteX10940" y="connsiteY10940"/>
                </a:cxn>
                <a:cxn ang="0">
                  <a:pos x="connsiteX10941" y="connsiteY10941"/>
                </a:cxn>
                <a:cxn ang="0">
                  <a:pos x="connsiteX10942" y="connsiteY10942"/>
                </a:cxn>
                <a:cxn ang="0">
                  <a:pos x="connsiteX10943" y="connsiteY10943"/>
                </a:cxn>
                <a:cxn ang="0">
                  <a:pos x="connsiteX10944" y="connsiteY10944"/>
                </a:cxn>
                <a:cxn ang="0">
                  <a:pos x="connsiteX10945" y="connsiteY10945"/>
                </a:cxn>
                <a:cxn ang="0">
                  <a:pos x="connsiteX10946" y="connsiteY10946"/>
                </a:cxn>
                <a:cxn ang="0">
                  <a:pos x="connsiteX10947" y="connsiteY10947"/>
                </a:cxn>
                <a:cxn ang="0">
                  <a:pos x="connsiteX10948" y="connsiteY10948"/>
                </a:cxn>
                <a:cxn ang="0">
                  <a:pos x="connsiteX10949" y="connsiteY10949"/>
                </a:cxn>
                <a:cxn ang="0">
                  <a:pos x="connsiteX10950" y="connsiteY10950"/>
                </a:cxn>
                <a:cxn ang="0">
                  <a:pos x="connsiteX10951" y="connsiteY10951"/>
                </a:cxn>
                <a:cxn ang="0">
                  <a:pos x="connsiteX10952" y="connsiteY10952"/>
                </a:cxn>
                <a:cxn ang="0">
                  <a:pos x="connsiteX10953" y="connsiteY10953"/>
                </a:cxn>
                <a:cxn ang="0">
                  <a:pos x="connsiteX10954" y="connsiteY10954"/>
                </a:cxn>
                <a:cxn ang="0">
                  <a:pos x="connsiteX10955" y="connsiteY10955"/>
                </a:cxn>
                <a:cxn ang="0">
                  <a:pos x="connsiteX10956" y="connsiteY10956"/>
                </a:cxn>
                <a:cxn ang="0">
                  <a:pos x="connsiteX10957" y="connsiteY10957"/>
                </a:cxn>
                <a:cxn ang="0">
                  <a:pos x="connsiteX10958" y="connsiteY10958"/>
                </a:cxn>
                <a:cxn ang="0">
                  <a:pos x="connsiteX10959" y="connsiteY10959"/>
                </a:cxn>
                <a:cxn ang="0">
                  <a:pos x="connsiteX10960" y="connsiteY10960"/>
                </a:cxn>
                <a:cxn ang="0">
                  <a:pos x="connsiteX10961" y="connsiteY10961"/>
                </a:cxn>
                <a:cxn ang="0">
                  <a:pos x="connsiteX10962" y="connsiteY10962"/>
                </a:cxn>
                <a:cxn ang="0">
                  <a:pos x="connsiteX10963" y="connsiteY10963"/>
                </a:cxn>
                <a:cxn ang="0">
                  <a:pos x="connsiteX10964" y="connsiteY10964"/>
                </a:cxn>
                <a:cxn ang="0">
                  <a:pos x="connsiteX10965" y="connsiteY10965"/>
                </a:cxn>
                <a:cxn ang="0">
                  <a:pos x="connsiteX10966" y="connsiteY10966"/>
                </a:cxn>
                <a:cxn ang="0">
                  <a:pos x="connsiteX10967" y="connsiteY10967"/>
                </a:cxn>
                <a:cxn ang="0">
                  <a:pos x="connsiteX10968" y="connsiteY10968"/>
                </a:cxn>
                <a:cxn ang="0">
                  <a:pos x="connsiteX10969" y="connsiteY10969"/>
                </a:cxn>
                <a:cxn ang="0">
                  <a:pos x="connsiteX10970" y="connsiteY10970"/>
                </a:cxn>
                <a:cxn ang="0">
                  <a:pos x="connsiteX10971" y="connsiteY10971"/>
                </a:cxn>
                <a:cxn ang="0">
                  <a:pos x="connsiteX10972" y="connsiteY10972"/>
                </a:cxn>
                <a:cxn ang="0">
                  <a:pos x="connsiteX10973" y="connsiteY10973"/>
                </a:cxn>
                <a:cxn ang="0">
                  <a:pos x="connsiteX10974" y="connsiteY10974"/>
                </a:cxn>
                <a:cxn ang="0">
                  <a:pos x="connsiteX10975" y="connsiteY10975"/>
                </a:cxn>
                <a:cxn ang="0">
                  <a:pos x="connsiteX10976" y="connsiteY10976"/>
                </a:cxn>
                <a:cxn ang="0">
                  <a:pos x="connsiteX10977" y="connsiteY10977"/>
                </a:cxn>
                <a:cxn ang="0">
                  <a:pos x="connsiteX10978" y="connsiteY10978"/>
                </a:cxn>
                <a:cxn ang="0">
                  <a:pos x="connsiteX10979" y="connsiteY10979"/>
                </a:cxn>
                <a:cxn ang="0">
                  <a:pos x="connsiteX10980" y="connsiteY10980"/>
                </a:cxn>
                <a:cxn ang="0">
                  <a:pos x="connsiteX10981" y="connsiteY10981"/>
                </a:cxn>
                <a:cxn ang="0">
                  <a:pos x="connsiteX10982" y="connsiteY10982"/>
                </a:cxn>
                <a:cxn ang="0">
                  <a:pos x="connsiteX10983" y="connsiteY10983"/>
                </a:cxn>
                <a:cxn ang="0">
                  <a:pos x="connsiteX10984" y="connsiteY10984"/>
                </a:cxn>
                <a:cxn ang="0">
                  <a:pos x="connsiteX10985" y="connsiteY10985"/>
                </a:cxn>
                <a:cxn ang="0">
                  <a:pos x="connsiteX10986" y="connsiteY10986"/>
                </a:cxn>
                <a:cxn ang="0">
                  <a:pos x="connsiteX10987" y="connsiteY10987"/>
                </a:cxn>
                <a:cxn ang="0">
                  <a:pos x="connsiteX10988" y="connsiteY10988"/>
                </a:cxn>
                <a:cxn ang="0">
                  <a:pos x="connsiteX10989" y="connsiteY10989"/>
                </a:cxn>
                <a:cxn ang="0">
                  <a:pos x="connsiteX10990" y="connsiteY10990"/>
                </a:cxn>
                <a:cxn ang="0">
                  <a:pos x="connsiteX10991" y="connsiteY10991"/>
                </a:cxn>
                <a:cxn ang="0">
                  <a:pos x="connsiteX10992" y="connsiteY10992"/>
                </a:cxn>
                <a:cxn ang="0">
                  <a:pos x="connsiteX10993" y="connsiteY10993"/>
                </a:cxn>
                <a:cxn ang="0">
                  <a:pos x="connsiteX10994" y="connsiteY10994"/>
                </a:cxn>
                <a:cxn ang="0">
                  <a:pos x="connsiteX10995" y="connsiteY10995"/>
                </a:cxn>
                <a:cxn ang="0">
                  <a:pos x="connsiteX10996" y="connsiteY10996"/>
                </a:cxn>
                <a:cxn ang="0">
                  <a:pos x="connsiteX10997" y="connsiteY10997"/>
                </a:cxn>
                <a:cxn ang="0">
                  <a:pos x="connsiteX10998" y="connsiteY10998"/>
                </a:cxn>
                <a:cxn ang="0">
                  <a:pos x="connsiteX10999" y="connsiteY10999"/>
                </a:cxn>
                <a:cxn ang="0">
                  <a:pos x="connsiteX11000" y="connsiteY11000"/>
                </a:cxn>
                <a:cxn ang="0">
                  <a:pos x="connsiteX11001" y="connsiteY11001"/>
                </a:cxn>
                <a:cxn ang="0">
                  <a:pos x="connsiteX11002" y="connsiteY11002"/>
                </a:cxn>
                <a:cxn ang="0">
                  <a:pos x="connsiteX11003" y="connsiteY11003"/>
                </a:cxn>
                <a:cxn ang="0">
                  <a:pos x="connsiteX11004" y="connsiteY11004"/>
                </a:cxn>
                <a:cxn ang="0">
                  <a:pos x="connsiteX11005" y="connsiteY11005"/>
                </a:cxn>
                <a:cxn ang="0">
                  <a:pos x="connsiteX11006" y="connsiteY11006"/>
                </a:cxn>
                <a:cxn ang="0">
                  <a:pos x="connsiteX11007" y="connsiteY11007"/>
                </a:cxn>
                <a:cxn ang="0">
                  <a:pos x="connsiteX11008" y="connsiteY11008"/>
                </a:cxn>
                <a:cxn ang="0">
                  <a:pos x="connsiteX11009" y="connsiteY11009"/>
                </a:cxn>
                <a:cxn ang="0">
                  <a:pos x="connsiteX11010" y="connsiteY11010"/>
                </a:cxn>
                <a:cxn ang="0">
                  <a:pos x="connsiteX11011" y="connsiteY11011"/>
                </a:cxn>
                <a:cxn ang="0">
                  <a:pos x="connsiteX11012" y="connsiteY11012"/>
                </a:cxn>
                <a:cxn ang="0">
                  <a:pos x="connsiteX11013" y="connsiteY11013"/>
                </a:cxn>
                <a:cxn ang="0">
                  <a:pos x="connsiteX11014" y="connsiteY11014"/>
                </a:cxn>
                <a:cxn ang="0">
                  <a:pos x="connsiteX11015" y="connsiteY11015"/>
                </a:cxn>
                <a:cxn ang="0">
                  <a:pos x="connsiteX11016" y="connsiteY11016"/>
                </a:cxn>
                <a:cxn ang="0">
                  <a:pos x="connsiteX11017" y="connsiteY11017"/>
                </a:cxn>
                <a:cxn ang="0">
                  <a:pos x="connsiteX11018" y="connsiteY11018"/>
                </a:cxn>
                <a:cxn ang="0">
                  <a:pos x="connsiteX11019" y="connsiteY11019"/>
                </a:cxn>
                <a:cxn ang="0">
                  <a:pos x="connsiteX11020" y="connsiteY11020"/>
                </a:cxn>
                <a:cxn ang="0">
                  <a:pos x="connsiteX11021" y="connsiteY11021"/>
                </a:cxn>
                <a:cxn ang="0">
                  <a:pos x="connsiteX11022" y="connsiteY11022"/>
                </a:cxn>
                <a:cxn ang="0">
                  <a:pos x="connsiteX11023" y="connsiteY11023"/>
                </a:cxn>
                <a:cxn ang="0">
                  <a:pos x="connsiteX11024" y="connsiteY11024"/>
                </a:cxn>
                <a:cxn ang="0">
                  <a:pos x="connsiteX11025" y="connsiteY11025"/>
                </a:cxn>
                <a:cxn ang="0">
                  <a:pos x="connsiteX11026" y="connsiteY11026"/>
                </a:cxn>
                <a:cxn ang="0">
                  <a:pos x="connsiteX11027" y="connsiteY11027"/>
                </a:cxn>
                <a:cxn ang="0">
                  <a:pos x="connsiteX11028" y="connsiteY11028"/>
                </a:cxn>
                <a:cxn ang="0">
                  <a:pos x="connsiteX11029" y="connsiteY11029"/>
                </a:cxn>
                <a:cxn ang="0">
                  <a:pos x="connsiteX11030" y="connsiteY11030"/>
                </a:cxn>
                <a:cxn ang="0">
                  <a:pos x="connsiteX11031" y="connsiteY11031"/>
                </a:cxn>
                <a:cxn ang="0">
                  <a:pos x="connsiteX11032" y="connsiteY11032"/>
                </a:cxn>
                <a:cxn ang="0">
                  <a:pos x="connsiteX11033" y="connsiteY11033"/>
                </a:cxn>
                <a:cxn ang="0">
                  <a:pos x="connsiteX11034" y="connsiteY11034"/>
                </a:cxn>
                <a:cxn ang="0">
                  <a:pos x="connsiteX11035" y="connsiteY11035"/>
                </a:cxn>
                <a:cxn ang="0">
                  <a:pos x="connsiteX11036" y="connsiteY11036"/>
                </a:cxn>
                <a:cxn ang="0">
                  <a:pos x="connsiteX11037" y="connsiteY11037"/>
                </a:cxn>
                <a:cxn ang="0">
                  <a:pos x="connsiteX11038" y="connsiteY11038"/>
                </a:cxn>
                <a:cxn ang="0">
                  <a:pos x="connsiteX11039" y="connsiteY11039"/>
                </a:cxn>
                <a:cxn ang="0">
                  <a:pos x="connsiteX11040" y="connsiteY11040"/>
                </a:cxn>
                <a:cxn ang="0">
                  <a:pos x="connsiteX11041" y="connsiteY11041"/>
                </a:cxn>
                <a:cxn ang="0">
                  <a:pos x="connsiteX11042" y="connsiteY11042"/>
                </a:cxn>
                <a:cxn ang="0">
                  <a:pos x="connsiteX11043" y="connsiteY11043"/>
                </a:cxn>
                <a:cxn ang="0">
                  <a:pos x="connsiteX11044" y="connsiteY11044"/>
                </a:cxn>
                <a:cxn ang="0">
                  <a:pos x="connsiteX11045" y="connsiteY11045"/>
                </a:cxn>
                <a:cxn ang="0">
                  <a:pos x="connsiteX11046" y="connsiteY11046"/>
                </a:cxn>
                <a:cxn ang="0">
                  <a:pos x="connsiteX11047" y="connsiteY11047"/>
                </a:cxn>
                <a:cxn ang="0">
                  <a:pos x="connsiteX11048" y="connsiteY11048"/>
                </a:cxn>
                <a:cxn ang="0">
                  <a:pos x="connsiteX11049" y="connsiteY11049"/>
                </a:cxn>
                <a:cxn ang="0">
                  <a:pos x="connsiteX11050" y="connsiteY11050"/>
                </a:cxn>
                <a:cxn ang="0">
                  <a:pos x="connsiteX11051" y="connsiteY11051"/>
                </a:cxn>
                <a:cxn ang="0">
                  <a:pos x="connsiteX11052" y="connsiteY11052"/>
                </a:cxn>
                <a:cxn ang="0">
                  <a:pos x="connsiteX11053" y="connsiteY11053"/>
                </a:cxn>
                <a:cxn ang="0">
                  <a:pos x="connsiteX11054" y="connsiteY11054"/>
                </a:cxn>
                <a:cxn ang="0">
                  <a:pos x="connsiteX11055" y="connsiteY11055"/>
                </a:cxn>
                <a:cxn ang="0">
                  <a:pos x="connsiteX11056" y="connsiteY11056"/>
                </a:cxn>
                <a:cxn ang="0">
                  <a:pos x="connsiteX11057" y="connsiteY11057"/>
                </a:cxn>
                <a:cxn ang="0">
                  <a:pos x="connsiteX11058" y="connsiteY11058"/>
                </a:cxn>
                <a:cxn ang="0">
                  <a:pos x="connsiteX11059" y="connsiteY11059"/>
                </a:cxn>
                <a:cxn ang="0">
                  <a:pos x="connsiteX11060" y="connsiteY11060"/>
                </a:cxn>
                <a:cxn ang="0">
                  <a:pos x="connsiteX11061" y="connsiteY11061"/>
                </a:cxn>
                <a:cxn ang="0">
                  <a:pos x="connsiteX11062" y="connsiteY11062"/>
                </a:cxn>
                <a:cxn ang="0">
                  <a:pos x="connsiteX11063" y="connsiteY11063"/>
                </a:cxn>
                <a:cxn ang="0">
                  <a:pos x="connsiteX11064" y="connsiteY11064"/>
                </a:cxn>
                <a:cxn ang="0">
                  <a:pos x="connsiteX11065" y="connsiteY11065"/>
                </a:cxn>
                <a:cxn ang="0">
                  <a:pos x="connsiteX11066" y="connsiteY11066"/>
                </a:cxn>
                <a:cxn ang="0">
                  <a:pos x="connsiteX11067" y="connsiteY11067"/>
                </a:cxn>
                <a:cxn ang="0">
                  <a:pos x="connsiteX11068" y="connsiteY11068"/>
                </a:cxn>
                <a:cxn ang="0">
                  <a:pos x="connsiteX11069" y="connsiteY11069"/>
                </a:cxn>
                <a:cxn ang="0">
                  <a:pos x="connsiteX11070" y="connsiteY11070"/>
                </a:cxn>
                <a:cxn ang="0">
                  <a:pos x="connsiteX11071" y="connsiteY11071"/>
                </a:cxn>
                <a:cxn ang="0">
                  <a:pos x="connsiteX11072" y="connsiteY11072"/>
                </a:cxn>
                <a:cxn ang="0">
                  <a:pos x="connsiteX11073" y="connsiteY11073"/>
                </a:cxn>
                <a:cxn ang="0">
                  <a:pos x="connsiteX11074" y="connsiteY11074"/>
                </a:cxn>
                <a:cxn ang="0">
                  <a:pos x="connsiteX11075" y="connsiteY11075"/>
                </a:cxn>
                <a:cxn ang="0">
                  <a:pos x="connsiteX11076" y="connsiteY11076"/>
                </a:cxn>
                <a:cxn ang="0">
                  <a:pos x="connsiteX11077" y="connsiteY11077"/>
                </a:cxn>
                <a:cxn ang="0">
                  <a:pos x="connsiteX11078" y="connsiteY11078"/>
                </a:cxn>
                <a:cxn ang="0">
                  <a:pos x="connsiteX11079" y="connsiteY11079"/>
                </a:cxn>
                <a:cxn ang="0">
                  <a:pos x="connsiteX11080" y="connsiteY11080"/>
                </a:cxn>
                <a:cxn ang="0">
                  <a:pos x="connsiteX11081" y="connsiteY11081"/>
                </a:cxn>
                <a:cxn ang="0">
                  <a:pos x="connsiteX11082" y="connsiteY11082"/>
                </a:cxn>
                <a:cxn ang="0">
                  <a:pos x="connsiteX11083" y="connsiteY11083"/>
                </a:cxn>
                <a:cxn ang="0">
                  <a:pos x="connsiteX11084" y="connsiteY11084"/>
                </a:cxn>
                <a:cxn ang="0">
                  <a:pos x="connsiteX11085" y="connsiteY11085"/>
                </a:cxn>
                <a:cxn ang="0">
                  <a:pos x="connsiteX11086" y="connsiteY11086"/>
                </a:cxn>
                <a:cxn ang="0">
                  <a:pos x="connsiteX11087" y="connsiteY11087"/>
                </a:cxn>
                <a:cxn ang="0">
                  <a:pos x="connsiteX11088" y="connsiteY11088"/>
                </a:cxn>
                <a:cxn ang="0">
                  <a:pos x="connsiteX11089" y="connsiteY11089"/>
                </a:cxn>
                <a:cxn ang="0">
                  <a:pos x="connsiteX11090" y="connsiteY11090"/>
                </a:cxn>
                <a:cxn ang="0">
                  <a:pos x="connsiteX11091" y="connsiteY11091"/>
                </a:cxn>
                <a:cxn ang="0">
                  <a:pos x="connsiteX11092" y="connsiteY11092"/>
                </a:cxn>
                <a:cxn ang="0">
                  <a:pos x="connsiteX11093" y="connsiteY11093"/>
                </a:cxn>
                <a:cxn ang="0">
                  <a:pos x="connsiteX11094" y="connsiteY11094"/>
                </a:cxn>
                <a:cxn ang="0">
                  <a:pos x="connsiteX11095" y="connsiteY11095"/>
                </a:cxn>
                <a:cxn ang="0">
                  <a:pos x="connsiteX11096" y="connsiteY11096"/>
                </a:cxn>
                <a:cxn ang="0">
                  <a:pos x="connsiteX11097" y="connsiteY11097"/>
                </a:cxn>
                <a:cxn ang="0">
                  <a:pos x="connsiteX11098" y="connsiteY11098"/>
                </a:cxn>
                <a:cxn ang="0">
                  <a:pos x="connsiteX11099" y="connsiteY11099"/>
                </a:cxn>
                <a:cxn ang="0">
                  <a:pos x="connsiteX11100" y="connsiteY11100"/>
                </a:cxn>
                <a:cxn ang="0">
                  <a:pos x="connsiteX11101" y="connsiteY11101"/>
                </a:cxn>
                <a:cxn ang="0">
                  <a:pos x="connsiteX11102" y="connsiteY11102"/>
                </a:cxn>
                <a:cxn ang="0">
                  <a:pos x="connsiteX11103" y="connsiteY11103"/>
                </a:cxn>
                <a:cxn ang="0">
                  <a:pos x="connsiteX11104" y="connsiteY11104"/>
                </a:cxn>
                <a:cxn ang="0">
                  <a:pos x="connsiteX11105" y="connsiteY11105"/>
                </a:cxn>
                <a:cxn ang="0">
                  <a:pos x="connsiteX11106" y="connsiteY11106"/>
                </a:cxn>
                <a:cxn ang="0">
                  <a:pos x="connsiteX11107" y="connsiteY11107"/>
                </a:cxn>
                <a:cxn ang="0">
                  <a:pos x="connsiteX11108" y="connsiteY11108"/>
                </a:cxn>
                <a:cxn ang="0">
                  <a:pos x="connsiteX11109" y="connsiteY11109"/>
                </a:cxn>
                <a:cxn ang="0">
                  <a:pos x="connsiteX11110" y="connsiteY11110"/>
                </a:cxn>
                <a:cxn ang="0">
                  <a:pos x="connsiteX11111" y="connsiteY11111"/>
                </a:cxn>
                <a:cxn ang="0">
                  <a:pos x="connsiteX11112" y="connsiteY11112"/>
                </a:cxn>
                <a:cxn ang="0">
                  <a:pos x="connsiteX11113" y="connsiteY11113"/>
                </a:cxn>
                <a:cxn ang="0">
                  <a:pos x="connsiteX11114" y="connsiteY11114"/>
                </a:cxn>
                <a:cxn ang="0">
                  <a:pos x="connsiteX11115" y="connsiteY11115"/>
                </a:cxn>
                <a:cxn ang="0">
                  <a:pos x="connsiteX11116" y="connsiteY11116"/>
                </a:cxn>
                <a:cxn ang="0">
                  <a:pos x="connsiteX11117" y="connsiteY11117"/>
                </a:cxn>
                <a:cxn ang="0">
                  <a:pos x="connsiteX11118" y="connsiteY11118"/>
                </a:cxn>
                <a:cxn ang="0">
                  <a:pos x="connsiteX11119" y="connsiteY11119"/>
                </a:cxn>
                <a:cxn ang="0">
                  <a:pos x="connsiteX11120" y="connsiteY11120"/>
                </a:cxn>
                <a:cxn ang="0">
                  <a:pos x="connsiteX11121" y="connsiteY11121"/>
                </a:cxn>
                <a:cxn ang="0">
                  <a:pos x="connsiteX11122" y="connsiteY11122"/>
                </a:cxn>
                <a:cxn ang="0">
                  <a:pos x="connsiteX11123" y="connsiteY11123"/>
                </a:cxn>
                <a:cxn ang="0">
                  <a:pos x="connsiteX11124" y="connsiteY11124"/>
                </a:cxn>
                <a:cxn ang="0">
                  <a:pos x="connsiteX11125" y="connsiteY11125"/>
                </a:cxn>
                <a:cxn ang="0">
                  <a:pos x="connsiteX11126" y="connsiteY11126"/>
                </a:cxn>
                <a:cxn ang="0">
                  <a:pos x="connsiteX11127" y="connsiteY11127"/>
                </a:cxn>
                <a:cxn ang="0">
                  <a:pos x="connsiteX11128" y="connsiteY11128"/>
                </a:cxn>
                <a:cxn ang="0">
                  <a:pos x="connsiteX11129" y="connsiteY11129"/>
                </a:cxn>
                <a:cxn ang="0">
                  <a:pos x="connsiteX11130" y="connsiteY11130"/>
                </a:cxn>
                <a:cxn ang="0">
                  <a:pos x="connsiteX11131" y="connsiteY11131"/>
                </a:cxn>
                <a:cxn ang="0">
                  <a:pos x="connsiteX11132" y="connsiteY11132"/>
                </a:cxn>
                <a:cxn ang="0">
                  <a:pos x="connsiteX11133" y="connsiteY11133"/>
                </a:cxn>
                <a:cxn ang="0">
                  <a:pos x="connsiteX11134" y="connsiteY11134"/>
                </a:cxn>
                <a:cxn ang="0">
                  <a:pos x="connsiteX11135" y="connsiteY11135"/>
                </a:cxn>
                <a:cxn ang="0">
                  <a:pos x="connsiteX11136" y="connsiteY11136"/>
                </a:cxn>
                <a:cxn ang="0">
                  <a:pos x="connsiteX11137" y="connsiteY11137"/>
                </a:cxn>
                <a:cxn ang="0">
                  <a:pos x="connsiteX11138" y="connsiteY11138"/>
                </a:cxn>
                <a:cxn ang="0">
                  <a:pos x="connsiteX11139" y="connsiteY11139"/>
                </a:cxn>
                <a:cxn ang="0">
                  <a:pos x="connsiteX11140" y="connsiteY11140"/>
                </a:cxn>
                <a:cxn ang="0">
                  <a:pos x="connsiteX11141" y="connsiteY11141"/>
                </a:cxn>
                <a:cxn ang="0">
                  <a:pos x="connsiteX11142" y="connsiteY11142"/>
                </a:cxn>
                <a:cxn ang="0">
                  <a:pos x="connsiteX11143" y="connsiteY11143"/>
                </a:cxn>
                <a:cxn ang="0">
                  <a:pos x="connsiteX11144" y="connsiteY11144"/>
                </a:cxn>
                <a:cxn ang="0">
                  <a:pos x="connsiteX11145" y="connsiteY11145"/>
                </a:cxn>
                <a:cxn ang="0">
                  <a:pos x="connsiteX11146" y="connsiteY11146"/>
                </a:cxn>
                <a:cxn ang="0">
                  <a:pos x="connsiteX11147" y="connsiteY11147"/>
                </a:cxn>
                <a:cxn ang="0">
                  <a:pos x="connsiteX11148" y="connsiteY11148"/>
                </a:cxn>
                <a:cxn ang="0">
                  <a:pos x="connsiteX11149" y="connsiteY11149"/>
                </a:cxn>
                <a:cxn ang="0">
                  <a:pos x="connsiteX11150" y="connsiteY11150"/>
                </a:cxn>
                <a:cxn ang="0">
                  <a:pos x="connsiteX11151" y="connsiteY11151"/>
                </a:cxn>
                <a:cxn ang="0">
                  <a:pos x="connsiteX11152" y="connsiteY11152"/>
                </a:cxn>
                <a:cxn ang="0">
                  <a:pos x="connsiteX11153" y="connsiteY11153"/>
                </a:cxn>
                <a:cxn ang="0">
                  <a:pos x="connsiteX11154" y="connsiteY11154"/>
                </a:cxn>
                <a:cxn ang="0">
                  <a:pos x="connsiteX11155" y="connsiteY11155"/>
                </a:cxn>
                <a:cxn ang="0">
                  <a:pos x="connsiteX11156" y="connsiteY11156"/>
                </a:cxn>
                <a:cxn ang="0">
                  <a:pos x="connsiteX11157" y="connsiteY11157"/>
                </a:cxn>
                <a:cxn ang="0">
                  <a:pos x="connsiteX11158" y="connsiteY11158"/>
                </a:cxn>
                <a:cxn ang="0">
                  <a:pos x="connsiteX11159" y="connsiteY11159"/>
                </a:cxn>
                <a:cxn ang="0">
                  <a:pos x="connsiteX11160" y="connsiteY11160"/>
                </a:cxn>
                <a:cxn ang="0">
                  <a:pos x="connsiteX11161" y="connsiteY11161"/>
                </a:cxn>
                <a:cxn ang="0">
                  <a:pos x="connsiteX11162" y="connsiteY11162"/>
                </a:cxn>
                <a:cxn ang="0">
                  <a:pos x="connsiteX11163" y="connsiteY11163"/>
                </a:cxn>
                <a:cxn ang="0">
                  <a:pos x="connsiteX11164" y="connsiteY11164"/>
                </a:cxn>
                <a:cxn ang="0">
                  <a:pos x="connsiteX11165" y="connsiteY11165"/>
                </a:cxn>
                <a:cxn ang="0">
                  <a:pos x="connsiteX11166" y="connsiteY11166"/>
                </a:cxn>
                <a:cxn ang="0">
                  <a:pos x="connsiteX11167" y="connsiteY11167"/>
                </a:cxn>
                <a:cxn ang="0">
                  <a:pos x="connsiteX11168" y="connsiteY11168"/>
                </a:cxn>
                <a:cxn ang="0">
                  <a:pos x="connsiteX11169" y="connsiteY11169"/>
                </a:cxn>
                <a:cxn ang="0">
                  <a:pos x="connsiteX11170" y="connsiteY11170"/>
                </a:cxn>
                <a:cxn ang="0">
                  <a:pos x="connsiteX11171" y="connsiteY11171"/>
                </a:cxn>
                <a:cxn ang="0">
                  <a:pos x="connsiteX11172" y="connsiteY11172"/>
                </a:cxn>
                <a:cxn ang="0">
                  <a:pos x="connsiteX11173" y="connsiteY11173"/>
                </a:cxn>
                <a:cxn ang="0">
                  <a:pos x="connsiteX11174" y="connsiteY11174"/>
                </a:cxn>
                <a:cxn ang="0">
                  <a:pos x="connsiteX11175" y="connsiteY11175"/>
                </a:cxn>
                <a:cxn ang="0">
                  <a:pos x="connsiteX11176" y="connsiteY11176"/>
                </a:cxn>
                <a:cxn ang="0">
                  <a:pos x="connsiteX11177" y="connsiteY11177"/>
                </a:cxn>
                <a:cxn ang="0">
                  <a:pos x="connsiteX11178" y="connsiteY11178"/>
                </a:cxn>
                <a:cxn ang="0">
                  <a:pos x="connsiteX11179" y="connsiteY11179"/>
                </a:cxn>
                <a:cxn ang="0">
                  <a:pos x="connsiteX11180" y="connsiteY11180"/>
                </a:cxn>
                <a:cxn ang="0">
                  <a:pos x="connsiteX11181" y="connsiteY11181"/>
                </a:cxn>
                <a:cxn ang="0">
                  <a:pos x="connsiteX11182" y="connsiteY11182"/>
                </a:cxn>
                <a:cxn ang="0">
                  <a:pos x="connsiteX11183" y="connsiteY11183"/>
                </a:cxn>
                <a:cxn ang="0">
                  <a:pos x="connsiteX11184" y="connsiteY11184"/>
                </a:cxn>
                <a:cxn ang="0">
                  <a:pos x="connsiteX11185" y="connsiteY11185"/>
                </a:cxn>
                <a:cxn ang="0">
                  <a:pos x="connsiteX11186" y="connsiteY11186"/>
                </a:cxn>
                <a:cxn ang="0">
                  <a:pos x="connsiteX11187" y="connsiteY11187"/>
                </a:cxn>
                <a:cxn ang="0">
                  <a:pos x="connsiteX11188" y="connsiteY11188"/>
                </a:cxn>
                <a:cxn ang="0">
                  <a:pos x="connsiteX11189" y="connsiteY11189"/>
                </a:cxn>
                <a:cxn ang="0">
                  <a:pos x="connsiteX11190" y="connsiteY11190"/>
                </a:cxn>
                <a:cxn ang="0">
                  <a:pos x="connsiteX11191" y="connsiteY11191"/>
                </a:cxn>
                <a:cxn ang="0">
                  <a:pos x="connsiteX11192" y="connsiteY11192"/>
                </a:cxn>
                <a:cxn ang="0">
                  <a:pos x="connsiteX11193" y="connsiteY11193"/>
                </a:cxn>
                <a:cxn ang="0">
                  <a:pos x="connsiteX11194" y="connsiteY11194"/>
                </a:cxn>
                <a:cxn ang="0">
                  <a:pos x="connsiteX11195" y="connsiteY11195"/>
                </a:cxn>
                <a:cxn ang="0">
                  <a:pos x="connsiteX11196" y="connsiteY11196"/>
                </a:cxn>
                <a:cxn ang="0">
                  <a:pos x="connsiteX11197" y="connsiteY11197"/>
                </a:cxn>
                <a:cxn ang="0">
                  <a:pos x="connsiteX11198" y="connsiteY11198"/>
                </a:cxn>
                <a:cxn ang="0">
                  <a:pos x="connsiteX11199" y="connsiteY11199"/>
                </a:cxn>
                <a:cxn ang="0">
                  <a:pos x="connsiteX11200" y="connsiteY11200"/>
                </a:cxn>
                <a:cxn ang="0">
                  <a:pos x="connsiteX11201" y="connsiteY11201"/>
                </a:cxn>
                <a:cxn ang="0">
                  <a:pos x="connsiteX11202" y="connsiteY11202"/>
                </a:cxn>
                <a:cxn ang="0">
                  <a:pos x="connsiteX11203" y="connsiteY11203"/>
                </a:cxn>
                <a:cxn ang="0">
                  <a:pos x="connsiteX11204" y="connsiteY11204"/>
                </a:cxn>
                <a:cxn ang="0">
                  <a:pos x="connsiteX11205" y="connsiteY11205"/>
                </a:cxn>
                <a:cxn ang="0">
                  <a:pos x="connsiteX11206" y="connsiteY11206"/>
                </a:cxn>
                <a:cxn ang="0">
                  <a:pos x="connsiteX11207" y="connsiteY11207"/>
                </a:cxn>
                <a:cxn ang="0">
                  <a:pos x="connsiteX11208" y="connsiteY11208"/>
                </a:cxn>
                <a:cxn ang="0">
                  <a:pos x="connsiteX11209" y="connsiteY11209"/>
                </a:cxn>
                <a:cxn ang="0">
                  <a:pos x="connsiteX11210" y="connsiteY11210"/>
                </a:cxn>
                <a:cxn ang="0">
                  <a:pos x="connsiteX11211" y="connsiteY11211"/>
                </a:cxn>
                <a:cxn ang="0">
                  <a:pos x="connsiteX11212" y="connsiteY11212"/>
                </a:cxn>
                <a:cxn ang="0">
                  <a:pos x="connsiteX11213" y="connsiteY11213"/>
                </a:cxn>
                <a:cxn ang="0">
                  <a:pos x="connsiteX11214" y="connsiteY11214"/>
                </a:cxn>
                <a:cxn ang="0">
                  <a:pos x="connsiteX11215" y="connsiteY11215"/>
                </a:cxn>
                <a:cxn ang="0">
                  <a:pos x="connsiteX11216" y="connsiteY11216"/>
                </a:cxn>
                <a:cxn ang="0">
                  <a:pos x="connsiteX11217" y="connsiteY11217"/>
                </a:cxn>
                <a:cxn ang="0">
                  <a:pos x="connsiteX11218" y="connsiteY11218"/>
                </a:cxn>
                <a:cxn ang="0">
                  <a:pos x="connsiteX11219" y="connsiteY11219"/>
                </a:cxn>
                <a:cxn ang="0">
                  <a:pos x="connsiteX11220" y="connsiteY11220"/>
                </a:cxn>
                <a:cxn ang="0">
                  <a:pos x="connsiteX11221" y="connsiteY11221"/>
                </a:cxn>
                <a:cxn ang="0">
                  <a:pos x="connsiteX11222" y="connsiteY11222"/>
                </a:cxn>
                <a:cxn ang="0">
                  <a:pos x="connsiteX11223" y="connsiteY11223"/>
                </a:cxn>
                <a:cxn ang="0">
                  <a:pos x="connsiteX11224" y="connsiteY11224"/>
                </a:cxn>
                <a:cxn ang="0">
                  <a:pos x="connsiteX11225" y="connsiteY11225"/>
                </a:cxn>
                <a:cxn ang="0">
                  <a:pos x="connsiteX11226" y="connsiteY11226"/>
                </a:cxn>
                <a:cxn ang="0">
                  <a:pos x="connsiteX11227" y="connsiteY11227"/>
                </a:cxn>
                <a:cxn ang="0">
                  <a:pos x="connsiteX11228" y="connsiteY11228"/>
                </a:cxn>
                <a:cxn ang="0">
                  <a:pos x="connsiteX11229" y="connsiteY11229"/>
                </a:cxn>
                <a:cxn ang="0">
                  <a:pos x="connsiteX11230" y="connsiteY11230"/>
                </a:cxn>
                <a:cxn ang="0">
                  <a:pos x="connsiteX11231" y="connsiteY11231"/>
                </a:cxn>
                <a:cxn ang="0">
                  <a:pos x="connsiteX11232" y="connsiteY11232"/>
                </a:cxn>
                <a:cxn ang="0">
                  <a:pos x="connsiteX11233" y="connsiteY11233"/>
                </a:cxn>
                <a:cxn ang="0">
                  <a:pos x="connsiteX11234" y="connsiteY11234"/>
                </a:cxn>
                <a:cxn ang="0">
                  <a:pos x="connsiteX11235" y="connsiteY11235"/>
                </a:cxn>
                <a:cxn ang="0">
                  <a:pos x="connsiteX11236" y="connsiteY11236"/>
                </a:cxn>
                <a:cxn ang="0">
                  <a:pos x="connsiteX11237" y="connsiteY11237"/>
                </a:cxn>
                <a:cxn ang="0">
                  <a:pos x="connsiteX11238" y="connsiteY11238"/>
                </a:cxn>
                <a:cxn ang="0">
                  <a:pos x="connsiteX11239" y="connsiteY11239"/>
                </a:cxn>
                <a:cxn ang="0">
                  <a:pos x="connsiteX11240" y="connsiteY11240"/>
                </a:cxn>
                <a:cxn ang="0">
                  <a:pos x="connsiteX11241" y="connsiteY11241"/>
                </a:cxn>
                <a:cxn ang="0">
                  <a:pos x="connsiteX11242" y="connsiteY11242"/>
                </a:cxn>
                <a:cxn ang="0">
                  <a:pos x="connsiteX11243" y="connsiteY11243"/>
                </a:cxn>
                <a:cxn ang="0">
                  <a:pos x="connsiteX11244" y="connsiteY11244"/>
                </a:cxn>
                <a:cxn ang="0">
                  <a:pos x="connsiteX11245" y="connsiteY11245"/>
                </a:cxn>
                <a:cxn ang="0">
                  <a:pos x="connsiteX11246" y="connsiteY11246"/>
                </a:cxn>
                <a:cxn ang="0">
                  <a:pos x="connsiteX11247" y="connsiteY11247"/>
                </a:cxn>
                <a:cxn ang="0">
                  <a:pos x="connsiteX11248" y="connsiteY11248"/>
                </a:cxn>
                <a:cxn ang="0">
                  <a:pos x="connsiteX11249" y="connsiteY11249"/>
                </a:cxn>
                <a:cxn ang="0">
                  <a:pos x="connsiteX11250" y="connsiteY11250"/>
                </a:cxn>
                <a:cxn ang="0">
                  <a:pos x="connsiteX11251" y="connsiteY11251"/>
                </a:cxn>
                <a:cxn ang="0">
                  <a:pos x="connsiteX11252" y="connsiteY11252"/>
                </a:cxn>
                <a:cxn ang="0">
                  <a:pos x="connsiteX11253" y="connsiteY11253"/>
                </a:cxn>
                <a:cxn ang="0">
                  <a:pos x="connsiteX11254" y="connsiteY11254"/>
                </a:cxn>
                <a:cxn ang="0">
                  <a:pos x="connsiteX11255" y="connsiteY11255"/>
                </a:cxn>
                <a:cxn ang="0">
                  <a:pos x="connsiteX11256" y="connsiteY11256"/>
                </a:cxn>
                <a:cxn ang="0">
                  <a:pos x="connsiteX11257" y="connsiteY11257"/>
                </a:cxn>
                <a:cxn ang="0">
                  <a:pos x="connsiteX11258" y="connsiteY11258"/>
                </a:cxn>
                <a:cxn ang="0">
                  <a:pos x="connsiteX11259" y="connsiteY11259"/>
                </a:cxn>
                <a:cxn ang="0">
                  <a:pos x="connsiteX11260" y="connsiteY11260"/>
                </a:cxn>
                <a:cxn ang="0">
                  <a:pos x="connsiteX11261" y="connsiteY11261"/>
                </a:cxn>
                <a:cxn ang="0">
                  <a:pos x="connsiteX11262" y="connsiteY11262"/>
                </a:cxn>
                <a:cxn ang="0">
                  <a:pos x="connsiteX11263" y="connsiteY11263"/>
                </a:cxn>
                <a:cxn ang="0">
                  <a:pos x="connsiteX11264" y="connsiteY11264"/>
                </a:cxn>
                <a:cxn ang="0">
                  <a:pos x="connsiteX11265" y="connsiteY11265"/>
                </a:cxn>
                <a:cxn ang="0">
                  <a:pos x="connsiteX11266" y="connsiteY11266"/>
                </a:cxn>
                <a:cxn ang="0">
                  <a:pos x="connsiteX11267" y="connsiteY11267"/>
                </a:cxn>
                <a:cxn ang="0">
                  <a:pos x="connsiteX11268" y="connsiteY11268"/>
                </a:cxn>
                <a:cxn ang="0">
                  <a:pos x="connsiteX11269" y="connsiteY11269"/>
                </a:cxn>
                <a:cxn ang="0">
                  <a:pos x="connsiteX11270" y="connsiteY11270"/>
                </a:cxn>
                <a:cxn ang="0">
                  <a:pos x="connsiteX11271" y="connsiteY11271"/>
                </a:cxn>
                <a:cxn ang="0">
                  <a:pos x="connsiteX11272" y="connsiteY11272"/>
                </a:cxn>
                <a:cxn ang="0">
                  <a:pos x="connsiteX11273" y="connsiteY11273"/>
                </a:cxn>
                <a:cxn ang="0">
                  <a:pos x="connsiteX11274" y="connsiteY11274"/>
                </a:cxn>
                <a:cxn ang="0">
                  <a:pos x="connsiteX11275" y="connsiteY11275"/>
                </a:cxn>
                <a:cxn ang="0">
                  <a:pos x="connsiteX11276" y="connsiteY11276"/>
                </a:cxn>
                <a:cxn ang="0">
                  <a:pos x="connsiteX11277" y="connsiteY11277"/>
                </a:cxn>
                <a:cxn ang="0">
                  <a:pos x="connsiteX11278" y="connsiteY11278"/>
                </a:cxn>
                <a:cxn ang="0">
                  <a:pos x="connsiteX11279" y="connsiteY11279"/>
                </a:cxn>
                <a:cxn ang="0">
                  <a:pos x="connsiteX11280" y="connsiteY11280"/>
                </a:cxn>
                <a:cxn ang="0">
                  <a:pos x="connsiteX11281" y="connsiteY11281"/>
                </a:cxn>
                <a:cxn ang="0">
                  <a:pos x="connsiteX11282" y="connsiteY11282"/>
                </a:cxn>
                <a:cxn ang="0">
                  <a:pos x="connsiteX11283" y="connsiteY11283"/>
                </a:cxn>
                <a:cxn ang="0">
                  <a:pos x="connsiteX11284" y="connsiteY11284"/>
                </a:cxn>
                <a:cxn ang="0">
                  <a:pos x="connsiteX11285" y="connsiteY11285"/>
                </a:cxn>
                <a:cxn ang="0">
                  <a:pos x="connsiteX11286" y="connsiteY11286"/>
                </a:cxn>
                <a:cxn ang="0">
                  <a:pos x="connsiteX11287" y="connsiteY11287"/>
                </a:cxn>
                <a:cxn ang="0">
                  <a:pos x="connsiteX11288" y="connsiteY11288"/>
                </a:cxn>
                <a:cxn ang="0">
                  <a:pos x="connsiteX11289" y="connsiteY11289"/>
                </a:cxn>
                <a:cxn ang="0">
                  <a:pos x="connsiteX11290" y="connsiteY11290"/>
                </a:cxn>
                <a:cxn ang="0">
                  <a:pos x="connsiteX11291" y="connsiteY11291"/>
                </a:cxn>
                <a:cxn ang="0">
                  <a:pos x="connsiteX11292" y="connsiteY11292"/>
                </a:cxn>
                <a:cxn ang="0">
                  <a:pos x="connsiteX11293" y="connsiteY11293"/>
                </a:cxn>
                <a:cxn ang="0">
                  <a:pos x="connsiteX11294" y="connsiteY11294"/>
                </a:cxn>
                <a:cxn ang="0">
                  <a:pos x="connsiteX11295" y="connsiteY11295"/>
                </a:cxn>
                <a:cxn ang="0">
                  <a:pos x="connsiteX11296" y="connsiteY11296"/>
                </a:cxn>
                <a:cxn ang="0">
                  <a:pos x="connsiteX11297" y="connsiteY11297"/>
                </a:cxn>
                <a:cxn ang="0">
                  <a:pos x="connsiteX11298" y="connsiteY11298"/>
                </a:cxn>
                <a:cxn ang="0">
                  <a:pos x="connsiteX11299" y="connsiteY11299"/>
                </a:cxn>
                <a:cxn ang="0">
                  <a:pos x="connsiteX11300" y="connsiteY11300"/>
                </a:cxn>
                <a:cxn ang="0">
                  <a:pos x="connsiteX11301" y="connsiteY11301"/>
                </a:cxn>
                <a:cxn ang="0">
                  <a:pos x="connsiteX11302" y="connsiteY11302"/>
                </a:cxn>
                <a:cxn ang="0">
                  <a:pos x="connsiteX11303" y="connsiteY11303"/>
                </a:cxn>
                <a:cxn ang="0">
                  <a:pos x="connsiteX11304" y="connsiteY11304"/>
                </a:cxn>
                <a:cxn ang="0">
                  <a:pos x="connsiteX11305" y="connsiteY11305"/>
                </a:cxn>
                <a:cxn ang="0">
                  <a:pos x="connsiteX11306" y="connsiteY11306"/>
                </a:cxn>
                <a:cxn ang="0">
                  <a:pos x="connsiteX11307" y="connsiteY11307"/>
                </a:cxn>
                <a:cxn ang="0">
                  <a:pos x="connsiteX11308" y="connsiteY11308"/>
                </a:cxn>
                <a:cxn ang="0">
                  <a:pos x="connsiteX11309" y="connsiteY11309"/>
                </a:cxn>
                <a:cxn ang="0">
                  <a:pos x="connsiteX11310" y="connsiteY11310"/>
                </a:cxn>
                <a:cxn ang="0">
                  <a:pos x="connsiteX11311" y="connsiteY11311"/>
                </a:cxn>
                <a:cxn ang="0">
                  <a:pos x="connsiteX11312" y="connsiteY11312"/>
                </a:cxn>
                <a:cxn ang="0">
                  <a:pos x="connsiteX11313" y="connsiteY11313"/>
                </a:cxn>
                <a:cxn ang="0">
                  <a:pos x="connsiteX11314" y="connsiteY11314"/>
                </a:cxn>
                <a:cxn ang="0">
                  <a:pos x="connsiteX11315" y="connsiteY11315"/>
                </a:cxn>
                <a:cxn ang="0">
                  <a:pos x="connsiteX11316" y="connsiteY11316"/>
                </a:cxn>
                <a:cxn ang="0">
                  <a:pos x="connsiteX11317" y="connsiteY11317"/>
                </a:cxn>
                <a:cxn ang="0">
                  <a:pos x="connsiteX11318" y="connsiteY11318"/>
                </a:cxn>
                <a:cxn ang="0">
                  <a:pos x="connsiteX11319" y="connsiteY11319"/>
                </a:cxn>
                <a:cxn ang="0">
                  <a:pos x="connsiteX11320" y="connsiteY11320"/>
                </a:cxn>
                <a:cxn ang="0">
                  <a:pos x="connsiteX11321" y="connsiteY11321"/>
                </a:cxn>
                <a:cxn ang="0">
                  <a:pos x="connsiteX11322" y="connsiteY11322"/>
                </a:cxn>
                <a:cxn ang="0">
                  <a:pos x="connsiteX11323" y="connsiteY11323"/>
                </a:cxn>
                <a:cxn ang="0">
                  <a:pos x="connsiteX11324" y="connsiteY11324"/>
                </a:cxn>
                <a:cxn ang="0">
                  <a:pos x="connsiteX11325" y="connsiteY11325"/>
                </a:cxn>
                <a:cxn ang="0">
                  <a:pos x="connsiteX11326" y="connsiteY11326"/>
                </a:cxn>
                <a:cxn ang="0">
                  <a:pos x="connsiteX11327" y="connsiteY11327"/>
                </a:cxn>
                <a:cxn ang="0">
                  <a:pos x="connsiteX11328" y="connsiteY11328"/>
                </a:cxn>
                <a:cxn ang="0">
                  <a:pos x="connsiteX11329" y="connsiteY11329"/>
                </a:cxn>
                <a:cxn ang="0">
                  <a:pos x="connsiteX11330" y="connsiteY11330"/>
                </a:cxn>
                <a:cxn ang="0">
                  <a:pos x="connsiteX11331" y="connsiteY11331"/>
                </a:cxn>
                <a:cxn ang="0">
                  <a:pos x="connsiteX11332" y="connsiteY11332"/>
                </a:cxn>
                <a:cxn ang="0">
                  <a:pos x="connsiteX11333" y="connsiteY11333"/>
                </a:cxn>
                <a:cxn ang="0">
                  <a:pos x="connsiteX11334" y="connsiteY11334"/>
                </a:cxn>
                <a:cxn ang="0">
                  <a:pos x="connsiteX11335" y="connsiteY11335"/>
                </a:cxn>
                <a:cxn ang="0">
                  <a:pos x="connsiteX11336" y="connsiteY11336"/>
                </a:cxn>
                <a:cxn ang="0">
                  <a:pos x="connsiteX11337" y="connsiteY11337"/>
                </a:cxn>
                <a:cxn ang="0">
                  <a:pos x="connsiteX11338" y="connsiteY11338"/>
                </a:cxn>
                <a:cxn ang="0">
                  <a:pos x="connsiteX11339" y="connsiteY11339"/>
                </a:cxn>
                <a:cxn ang="0">
                  <a:pos x="connsiteX11340" y="connsiteY11340"/>
                </a:cxn>
                <a:cxn ang="0">
                  <a:pos x="connsiteX11341" y="connsiteY11341"/>
                </a:cxn>
                <a:cxn ang="0">
                  <a:pos x="connsiteX11342" y="connsiteY11342"/>
                </a:cxn>
                <a:cxn ang="0">
                  <a:pos x="connsiteX11343" y="connsiteY11343"/>
                </a:cxn>
                <a:cxn ang="0">
                  <a:pos x="connsiteX11344" y="connsiteY11344"/>
                </a:cxn>
                <a:cxn ang="0">
                  <a:pos x="connsiteX11345" y="connsiteY11345"/>
                </a:cxn>
                <a:cxn ang="0">
                  <a:pos x="connsiteX11346" y="connsiteY11346"/>
                </a:cxn>
                <a:cxn ang="0">
                  <a:pos x="connsiteX11347" y="connsiteY11347"/>
                </a:cxn>
                <a:cxn ang="0">
                  <a:pos x="connsiteX11348" y="connsiteY11348"/>
                </a:cxn>
                <a:cxn ang="0">
                  <a:pos x="connsiteX11349" y="connsiteY11349"/>
                </a:cxn>
                <a:cxn ang="0">
                  <a:pos x="connsiteX11350" y="connsiteY11350"/>
                </a:cxn>
                <a:cxn ang="0">
                  <a:pos x="connsiteX11351" y="connsiteY11351"/>
                </a:cxn>
                <a:cxn ang="0">
                  <a:pos x="connsiteX11352" y="connsiteY11352"/>
                </a:cxn>
                <a:cxn ang="0">
                  <a:pos x="connsiteX11353" y="connsiteY11353"/>
                </a:cxn>
                <a:cxn ang="0">
                  <a:pos x="connsiteX11354" y="connsiteY11354"/>
                </a:cxn>
                <a:cxn ang="0">
                  <a:pos x="connsiteX11355" y="connsiteY11355"/>
                </a:cxn>
                <a:cxn ang="0">
                  <a:pos x="connsiteX11356" y="connsiteY11356"/>
                </a:cxn>
                <a:cxn ang="0">
                  <a:pos x="connsiteX11357" y="connsiteY11357"/>
                </a:cxn>
                <a:cxn ang="0">
                  <a:pos x="connsiteX11358" y="connsiteY11358"/>
                </a:cxn>
                <a:cxn ang="0">
                  <a:pos x="connsiteX11359" y="connsiteY11359"/>
                </a:cxn>
                <a:cxn ang="0">
                  <a:pos x="connsiteX11360" y="connsiteY11360"/>
                </a:cxn>
                <a:cxn ang="0">
                  <a:pos x="connsiteX11361" y="connsiteY11361"/>
                </a:cxn>
                <a:cxn ang="0">
                  <a:pos x="connsiteX11362" y="connsiteY11362"/>
                </a:cxn>
                <a:cxn ang="0">
                  <a:pos x="connsiteX11363" y="connsiteY11363"/>
                </a:cxn>
                <a:cxn ang="0">
                  <a:pos x="connsiteX11364" y="connsiteY11364"/>
                </a:cxn>
                <a:cxn ang="0">
                  <a:pos x="connsiteX11365" y="connsiteY11365"/>
                </a:cxn>
                <a:cxn ang="0">
                  <a:pos x="connsiteX11366" y="connsiteY11366"/>
                </a:cxn>
                <a:cxn ang="0">
                  <a:pos x="connsiteX11367" y="connsiteY11367"/>
                </a:cxn>
                <a:cxn ang="0">
                  <a:pos x="connsiteX11368" y="connsiteY11368"/>
                </a:cxn>
                <a:cxn ang="0">
                  <a:pos x="connsiteX11369" y="connsiteY11369"/>
                </a:cxn>
                <a:cxn ang="0">
                  <a:pos x="connsiteX11370" y="connsiteY11370"/>
                </a:cxn>
                <a:cxn ang="0">
                  <a:pos x="connsiteX11371" y="connsiteY11371"/>
                </a:cxn>
                <a:cxn ang="0">
                  <a:pos x="connsiteX11372" y="connsiteY11372"/>
                </a:cxn>
                <a:cxn ang="0">
                  <a:pos x="connsiteX11373" y="connsiteY11373"/>
                </a:cxn>
                <a:cxn ang="0">
                  <a:pos x="connsiteX11374" y="connsiteY11374"/>
                </a:cxn>
                <a:cxn ang="0">
                  <a:pos x="connsiteX11375" y="connsiteY11375"/>
                </a:cxn>
                <a:cxn ang="0">
                  <a:pos x="connsiteX11376" y="connsiteY11376"/>
                </a:cxn>
                <a:cxn ang="0">
                  <a:pos x="connsiteX11377" y="connsiteY11377"/>
                </a:cxn>
                <a:cxn ang="0">
                  <a:pos x="connsiteX11378" y="connsiteY11378"/>
                </a:cxn>
                <a:cxn ang="0">
                  <a:pos x="connsiteX11379" y="connsiteY11379"/>
                </a:cxn>
                <a:cxn ang="0">
                  <a:pos x="connsiteX11380" y="connsiteY11380"/>
                </a:cxn>
                <a:cxn ang="0">
                  <a:pos x="connsiteX11381" y="connsiteY11381"/>
                </a:cxn>
                <a:cxn ang="0">
                  <a:pos x="connsiteX11382" y="connsiteY11382"/>
                </a:cxn>
                <a:cxn ang="0">
                  <a:pos x="connsiteX11383" y="connsiteY11383"/>
                </a:cxn>
                <a:cxn ang="0">
                  <a:pos x="connsiteX11384" y="connsiteY11384"/>
                </a:cxn>
                <a:cxn ang="0">
                  <a:pos x="connsiteX11385" y="connsiteY11385"/>
                </a:cxn>
                <a:cxn ang="0">
                  <a:pos x="connsiteX11386" y="connsiteY11386"/>
                </a:cxn>
                <a:cxn ang="0">
                  <a:pos x="connsiteX11387" y="connsiteY11387"/>
                </a:cxn>
                <a:cxn ang="0">
                  <a:pos x="connsiteX11388" y="connsiteY11388"/>
                </a:cxn>
                <a:cxn ang="0">
                  <a:pos x="connsiteX11389" y="connsiteY11389"/>
                </a:cxn>
                <a:cxn ang="0">
                  <a:pos x="connsiteX11390" y="connsiteY11390"/>
                </a:cxn>
                <a:cxn ang="0">
                  <a:pos x="connsiteX11391" y="connsiteY11391"/>
                </a:cxn>
                <a:cxn ang="0">
                  <a:pos x="connsiteX11392" y="connsiteY11392"/>
                </a:cxn>
                <a:cxn ang="0">
                  <a:pos x="connsiteX11393" y="connsiteY11393"/>
                </a:cxn>
                <a:cxn ang="0">
                  <a:pos x="connsiteX11394" y="connsiteY11394"/>
                </a:cxn>
                <a:cxn ang="0">
                  <a:pos x="connsiteX11395" y="connsiteY11395"/>
                </a:cxn>
                <a:cxn ang="0">
                  <a:pos x="connsiteX11396" y="connsiteY11396"/>
                </a:cxn>
                <a:cxn ang="0">
                  <a:pos x="connsiteX11397" y="connsiteY11397"/>
                </a:cxn>
                <a:cxn ang="0">
                  <a:pos x="connsiteX11398" y="connsiteY11398"/>
                </a:cxn>
                <a:cxn ang="0">
                  <a:pos x="connsiteX11399" y="connsiteY11399"/>
                </a:cxn>
                <a:cxn ang="0">
                  <a:pos x="connsiteX11400" y="connsiteY11400"/>
                </a:cxn>
                <a:cxn ang="0">
                  <a:pos x="connsiteX11401" y="connsiteY11401"/>
                </a:cxn>
                <a:cxn ang="0">
                  <a:pos x="connsiteX11402" y="connsiteY11402"/>
                </a:cxn>
                <a:cxn ang="0">
                  <a:pos x="connsiteX11403" y="connsiteY11403"/>
                </a:cxn>
                <a:cxn ang="0">
                  <a:pos x="connsiteX11404" y="connsiteY11404"/>
                </a:cxn>
                <a:cxn ang="0">
                  <a:pos x="connsiteX11405" y="connsiteY11405"/>
                </a:cxn>
                <a:cxn ang="0">
                  <a:pos x="connsiteX11406" y="connsiteY11406"/>
                </a:cxn>
                <a:cxn ang="0">
                  <a:pos x="connsiteX11407" y="connsiteY11407"/>
                </a:cxn>
                <a:cxn ang="0">
                  <a:pos x="connsiteX11408" y="connsiteY11408"/>
                </a:cxn>
                <a:cxn ang="0">
                  <a:pos x="connsiteX11409" y="connsiteY11409"/>
                </a:cxn>
                <a:cxn ang="0">
                  <a:pos x="connsiteX11410" y="connsiteY11410"/>
                </a:cxn>
                <a:cxn ang="0">
                  <a:pos x="connsiteX11411" y="connsiteY11411"/>
                </a:cxn>
                <a:cxn ang="0">
                  <a:pos x="connsiteX11412" y="connsiteY11412"/>
                </a:cxn>
                <a:cxn ang="0">
                  <a:pos x="connsiteX11413" y="connsiteY11413"/>
                </a:cxn>
                <a:cxn ang="0">
                  <a:pos x="connsiteX11414" y="connsiteY11414"/>
                </a:cxn>
                <a:cxn ang="0">
                  <a:pos x="connsiteX11415" y="connsiteY11415"/>
                </a:cxn>
                <a:cxn ang="0">
                  <a:pos x="connsiteX11416" y="connsiteY11416"/>
                </a:cxn>
                <a:cxn ang="0">
                  <a:pos x="connsiteX11417" y="connsiteY11417"/>
                </a:cxn>
                <a:cxn ang="0">
                  <a:pos x="connsiteX11418" y="connsiteY11418"/>
                </a:cxn>
                <a:cxn ang="0">
                  <a:pos x="connsiteX11419" y="connsiteY11419"/>
                </a:cxn>
                <a:cxn ang="0">
                  <a:pos x="connsiteX11420" y="connsiteY11420"/>
                </a:cxn>
                <a:cxn ang="0">
                  <a:pos x="connsiteX11421" y="connsiteY11421"/>
                </a:cxn>
                <a:cxn ang="0">
                  <a:pos x="connsiteX11422" y="connsiteY11422"/>
                </a:cxn>
                <a:cxn ang="0">
                  <a:pos x="connsiteX11423" y="connsiteY11423"/>
                </a:cxn>
                <a:cxn ang="0">
                  <a:pos x="connsiteX11424" y="connsiteY11424"/>
                </a:cxn>
                <a:cxn ang="0">
                  <a:pos x="connsiteX11425" y="connsiteY11425"/>
                </a:cxn>
                <a:cxn ang="0">
                  <a:pos x="connsiteX11426" y="connsiteY11426"/>
                </a:cxn>
                <a:cxn ang="0">
                  <a:pos x="connsiteX11427" y="connsiteY11427"/>
                </a:cxn>
                <a:cxn ang="0">
                  <a:pos x="connsiteX11428" y="connsiteY11428"/>
                </a:cxn>
                <a:cxn ang="0">
                  <a:pos x="connsiteX11429" y="connsiteY11429"/>
                </a:cxn>
                <a:cxn ang="0">
                  <a:pos x="connsiteX11430" y="connsiteY11430"/>
                </a:cxn>
                <a:cxn ang="0">
                  <a:pos x="connsiteX11431" y="connsiteY11431"/>
                </a:cxn>
                <a:cxn ang="0">
                  <a:pos x="connsiteX11432" y="connsiteY11432"/>
                </a:cxn>
                <a:cxn ang="0">
                  <a:pos x="connsiteX11433" y="connsiteY11433"/>
                </a:cxn>
                <a:cxn ang="0">
                  <a:pos x="connsiteX11434" y="connsiteY11434"/>
                </a:cxn>
                <a:cxn ang="0">
                  <a:pos x="connsiteX11435" y="connsiteY11435"/>
                </a:cxn>
                <a:cxn ang="0">
                  <a:pos x="connsiteX11436" y="connsiteY11436"/>
                </a:cxn>
                <a:cxn ang="0">
                  <a:pos x="connsiteX11437" y="connsiteY11437"/>
                </a:cxn>
                <a:cxn ang="0">
                  <a:pos x="connsiteX11438" y="connsiteY11438"/>
                </a:cxn>
                <a:cxn ang="0">
                  <a:pos x="connsiteX11439" y="connsiteY11439"/>
                </a:cxn>
                <a:cxn ang="0">
                  <a:pos x="connsiteX11440" y="connsiteY11440"/>
                </a:cxn>
                <a:cxn ang="0">
                  <a:pos x="connsiteX11441" y="connsiteY11441"/>
                </a:cxn>
                <a:cxn ang="0">
                  <a:pos x="connsiteX11442" y="connsiteY11442"/>
                </a:cxn>
                <a:cxn ang="0">
                  <a:pos x="connsiteX11443" y="connsiteY11443"/>
                </a:cxn>
                <a:cxn ang="0">
                  <a:pos x="connsiteX11444" y="connsiteY11444"/>
                </a:cxn>
                <a:cxn ang="0">
                  <a:pos x="connsiteX11445" y="connsiteY11445"/>
                </a:cxn>
                <a:cxn ang="0">
                  <a:pos x="connsiteX11446" y="connsiteY11446"/>
                </a:cxn>
                <a:cxn ang="0">
                  <a:pos x="connsiteX11447" y="connsiteY11447"/>
                </a:cxn>
                <a:cxn ang="0">
                  <a:pos x="connsiteX11448" y="connsiteY11448"/>
                </a:cxn>
                <a:cxn ang="0">
                  <a:pos x="connsiteX11449" y="connsiteY11449"/>
                </a:cxn>
                <a:cxn ang="0">
                  <a:pos x="connsiteX11450" y="connsiteY11450"/>
                </a:cxn>
                <a:cxn ang="0">
                  <a:pos x="connsiteX11451" y="connsiteY11451"/>
                </a:cxn>
                <a:cxn ang="0">
                  <a:pos x="connsiteX11452" y="connsiteY11452"/>
                </a:cxn>
                <a:cxn ang="0">
                  <a:pos x="connsiteX11453" y="connsiteY11453"/>
                </a:cxn>
                <a:cxn ang="0">
                  <a:pos x="connsiteX11454" y="connsiteY11454"/>
                </a:cxn>
                <a:cxn ang="0">
                  <a:pos x="connsiteX11455" y="connsiteY11455"/>
                </a:cxn>
                <a:cxn ang="0">
                  <a:pos x="connsiteX11456" y="connsiteY11456"/>
                </a:cxn>
                <a:cxn ang="0">
                  <a:pos x="connsiteX11457" y="connsiteY11457"/>
                </a:cxn>
                <a:cxn ang="0">
                  <a:pos x="connsiteX11458" y="connsiteY11458"/>
                </a:cxn>
                <a:cxn ang="0">
                  <a:pos x="connsiteX11459" y="connsiteY11459"/>
                </a:cxn>
                <a:cxn ang="0">
                  <a:pos x="connsiteX11460" y="connsiteY11460"/>
                </a:cxn>
                <a:cxn ang="0">
                  <a:pos x="connsiteX11461" y="connsiteY11461"/>
                </a:cxn>
                <a:cxn ang="0">
                  <a:pos x="connsiteX11462" y="connsiteY11462"/>
                </a:cxn>
                <a:cxn ang="0">
                  <a:pos x="connsiteX11463" y="connsiteY11463"/>
                </a:cxn>
                <a:cxn ang="0">
                  <a:pos x="connsiteX11464" y="connsiteY11464"/>
                </a:cxn>
                <a:cxn ang="0">
                  <a:pos x="connsiteX11465" y="connsiteY11465"/>
                </a:cxn>
                <a:cxn ang="0">
                  <a:pos x="connsiteX11466" y="connsiteY11466"/>
                </a:cxn>
                <a:cxn ang="0">
                  <a:pos x="connsiteX11467" y="connsiteY11467"/>
                </a:cxn>
                <a:cxn ang="0">
                  <a:pos x="connsiteX11468" y="connsiteY11468"/>
                </a:cxn>
                <a:cxn ang="0">
                  <a:pos x="connsiteX11469" y="connsiteY11469"/>
                </a:cxn>
                <a:cxn ang="0">
                  <a:pos x="connsiteX11470" y="connsiteY11470"/>
                </a:cxn>
                <a:cxn ang="0">
                  <a:pos x="connsiteX11471" y="connsiteY11471"/>
                </a:cxn>
                <a:cxn ang="0">
                  <a:pos x="connsiteX11472" y="connsiteY11472"/>
                </a:cxn>
                <a:cxn ang="0">
                  <a:pos x="connsiteX11473" y="connsiteY11473"/>
                </a:cxn>
                <a:cxn ang="0">
                  <a:pos x="connsiteX11474" y="connsiteY11474"/>
                </a:cxn>
                <a:cxn ang="0">
                  <a:pos x="connsiteX11475" y="connsiteY11475"/>
                </a:cxn>
                <a:cxn ang="0">
                  <a:pos x="connsiteX11476" y="connsiteY11476"/>
                </a:cxn>
                <a:cxn ang="0">
                  <a:pos x="connsiteX11477" y="connsiteY11477"/>
                </a:cxn>
                <a:cxn ang="0">
                  <a:pos x="connsiteX11478" y="connsiteY11478"/>
                </a:cxn>
                <a:cxn ang="0">
                  <a:pos x="connsiteX11479" y="connsiteY11479"/>
                </a:cxn>
                <a:cxn ang="0">
                  <a:pos x="connsiteX11480" y="connsiteY11480"/>
                </a:cxn>
                <a:cxn ang="0">
                  <a:pos x="connsiteX11481" y="connsiteY11481"/>
                </a:cxn>
                <a:cxn ang="0">
                  <a:pos x="connsiteX11482" y="connsiteY11482"/>
                </a:cxn>
                <a:cxn ang="0">
                  <a:pos x="connsiteX11483" y="connsiteY11483"/>
                </a:cxn>
                <a:cxn ang="0">
                  <a:pos x="connsiteX11484" y="connsiteY11484"/>
                </a:cxn>
                <a:cxn ang="0">
                  <a:pos x="connsiteX11485" y="connsiteY11485"/>
                </a:cxn>
                <a:cxn ang="0">
                  <a:pos x="connsiteX11486" y="connsiteY11486"/>
                </a:cxn>
                <a:cxn ang="0">
                  <a:pos x="connsiteX11487" y="connsiteY11487"/>
                </a:cxn>
                <a:cxn ang="0">
                  <a:pos x="connsiteX11488" y="connsiteY11488"/>
                </a:cxn>
                <a:cxn ang="0">
                  <a:pos x="connsiteX11489" y="connsiteY11489"/>
                </a:cxn>
                <a:cxn ang="0">
                  <a:pos x="connsiteX11490" y="connsiteY11490"/>
                </a:cxn>
                <a:cxn ang="0">
                  <a:pos x="connsiteX11491" y="connsiteY11491"/>
                </a:cxn>
                <a:cxn ang="0">
                  <a:pos x="connsiteX11492" y="connsiteY11492"/>
                </a:cxn>
                <a:cxn ang="0">
                  <a:pos x="connsiteX11493" y="connsiteY11493"/>
                </a:cxn>
                <a:cxn ang="0">
                  <a:pos x="connsiteX11494" y="connsiteY11494"/>
                </a:cxn>
                <a:cxn ang="0">
                  <a:pos x="connsiteX11495" y="connsiteY11495"/>
                </a:cxn>
                <a:cxn ang="0">
                  <a:pos x="connsiteX11496" y="connsiteY11496"/>
                </a:cxn>
                <a:cxn ang="0">
                  <a:pos x="connsiteX11497" y="connsiteY11497"/>
                </a:cxn>
                <a:cxn ang="0">
                  <a:pos x="connsiteX11498" y="connsiteY11498"/>
                </a:cxn>
                <a:cxn ang="0">
                  <a:pos x="connsiteX11499" y="connsiteY11499"/>
                </a:cxn>
                <a:cxn ang="0">
                  <a:pos x="connsiteX11500" y="connsiteY11500"/>
                </a:cxn>
                <a:cxn ang="0">
                  <a:pos x="connsiteX11501" y="connsiteY11501"/>
                </a:cxn>
                <a:cxn ang="0">
                  <a:pos x="connsiteX11502" y="connsiteY11502"/>
                </a:cxn>
                <a:cxn ang="0">
                  <a:pos x="connsiteX11503" y="connsiteY11503"/>
                </a:cxn>
                <a:cxn ang="0">
                  <a:pos x="connsiteX11504" y="connsiteY11504"/>
                </a:cxn>
                <a:cxn ang="0">
                  <a:pos x="connsiteX11505" y="connsiteY11505"/>
                </a:cxn>
                <a:cxn ang="0">
                  <a:pos x="connsiteX11506" y="connsiteY11506"/>
                </a:cxn>
                <a:cxn ang="0">
                  <a:pos x="connsiteX11507" y="connsiteY11507"/>
                </a:cxn>
                <a:cxn ang="0">
                  <a:pos x="connsiteX11508" y="connsiteY11508"/>
                </a:cxn>
                <a:cxn ang="0">
                  <a:pos x="connsiteX11509" y="connsiteY11509"/>
                </a:cxn>
                <a:cxn ang="0">
                  <a:pos x="connsiteX11510" y="connsiteY11510"/>
                </a:cxn>
                <a:cxn ang="0">
                  <a:pos x="connsiteX11511" y="connsiteY11511"/>
                </a:cxn>
                <a:cxn ang="0">
                  <a:pos x="connsiteX11512" y="connsiteY11512"/>
                </a:cxn>
                <a:cxn ang="0">
                  <a:pos x="connsiteX11513" y="connsiteY11513"/>
                </a:cxn>
                <a:cxn ang="0">
                  <a:pos x="connsiteX11514" y="connsiteY11514"/>
                </a:cxn>
                <a:cxn ang="0">
                  <a:pos x="connsiteX11515" y="connsiteY11515"/>
                </a:cxn>
                <a:cxn ang="0">
                  <a:pos x="connsiteX11516" y="connsiteY11516"/>
                </a:cxn>
                <a:cxn ang="0">
                  <a:pos x="connsiteX11517" y="connsiteY11517"/>
                </a:cxn>
                <a:cxn ang="0">
                  <a:pos x="connsiteX11518" y="connsiteY11518"/>
                </a:cxn>
                <a:cxn ang="0">
                  <a:pos x="connsiteX11519" y="connsiteY11519"/>
                </a:cxn>
                <a:cxn ang="0">
                  <a:pos x="connsiteX11520" y="connsiteY11520"/>
                </a:cxn>
                <a:cxn ang="0">
                  <a:pos x="connsiteX11521" y="connsiteY11521"/>
                </a:cxn>
                <a:cxn ang="0">
                  <a:pos x="connsiteX11522" y="connsiteY11522"/>
                </a:cxn>
                <a:cxn ang="0">
                  <a:pos x="connsiteX11523" y="connsiteY11523"/>
                </a:cxn>
                <a:cxn ang="0">
                  <a:pos x="connsiteX11524" y="connsiteY11524"/>
                </a:cxn>
                <a:cxn ang="0">
                  <a:pos x="connsiteX11525" y="connsiteY11525"/>
                </a:cxn>
                <a:cxn ang="0">
                  <a:pos x="connsiteX11526" y="connsiteY11526"/>
                </a:cxn>
                <a:cxn ang="0">
                  <a:pos x="connsiteX11527" y="connsiteY11527"/>
                </a:cxn>
                <a:cxn ang="0">
                  <a:pos x="connsiteX11528" y="connsiteY11528"/>
                </a:cxn>
                <a:cxn ang="0">
                  <a:pos x="connsiteX11529" y="connsiteY11529"/>
                </a:cxn>
                <a:cxn ang="0">
                  <a:pos x="connsiteX11530" y="connsiteY11530"/>
                </a:cxn>
                <a:cxn ang="0">
                  <a:pos x="connsiteX11531" y="connsiteY11531"/>
                </a:cxn>
                <a:cxn ang="0">
                  <a:pos x="connsiteX11532" y="connsiteY11532"/>
                </a:cxn>
                <a:cxn ang="0">
                  <a:pos x="connsiteX11533" y="connsiteY11533"/>
                </a:cxn>
                <a:cxn ang="0">
                  <a:pos x="connsiteX11534" y="connsiteY11534"/>
                </a:cxn>
                <a:cxn ang="0">
                  <a:pos x="connsiteX11535" y="connsiteY11535"/>
                </a:cxn>
                <a:cxn ang="0">
                  <a:pos x="connsiteX11536" y="connsiteY11536"/>
                </a:cxn>
                <a:cxn ang="0">
                  <a:pos x="connsiteX11537" y="connsiteY11537"/>
                </a:cxn>
                <a:cxn ang="0">
                  <a:pos x="connsiteX11538" y="connsiteY11538"/>
                </a:cxn>
                <a:cxn ang="0">
                  <a:pos x="connsiteX11539" y="connsiteY11539"/>
                </a:cxn>
                <a:cxn ang="0">
                  <a:pos x="connsiteX11540" y="connsiteY11540"/>
                </a:cxn>
                <a:cxn ang="0">
                  <a:pos x="connsiteX11541" y="connsiteY11541"/>
                </a:cxn>
                <a:cxn ang="0">
                  <a:pos x="connsiteX11542" y="connsiteY11542"/>
                </a:cxn>
                <a:cxn ang="0">
                  <a:pos x="connsiteX11543" y="connsiteY11543"/>
                </a:cxn>
                <a:cxn ang="0">
                  <a:pos x="connsiteX11544" y="connsiteY11544"/>
                </a:cxn>
                <a:cxn ang="0">
                  <a:pos x="connsiteX11545" y="connsiteY11545"/>
                </a:cxn>
                <a:cxn ang="0">
                  <a:pos x="connsiteX11546" y="connsiteY11546"/>
                </a:cxn>
                <a:cxn ang="0">
                  <a:pos x="connsiteX11547" y="connsiteY11547"/>
                </a:cxn>
                <a:cxn ang="0">
                  <a:pos x="connsiteX11548" y="connsiteY11548"/>
                </a:cxn>
                <a:cxn ang="0">
                  <a:pos x="connsiteX11549" y="connsiteY11549"/>
                </a:cxn>
                <a:cxn ang="0">
                  <a:pos x="connsiteX11550" y="connsiteY11550"/>
                </a:cxn>
                <a:cxn ang="0">
                  <a:pos x="connsiteX11551" y="connsiteY11551"/>
                </a:cxn>
                <a:cxn ang="0">
                  <a:pos x="connsiteX11552" y="connsiteY11552"/>
                </a:cxn>
                <a:cxn ang="0">
                  <a:pos x="connsiteX11553" y="connsiteY11553"/>
                </a:cxn>
                <a:cxn ang="0">
                  <a:pos x="connsiteX11554" y="connsiteY11554"/>
                </a:cxn>
                <a:cxn ang="0">
                  <a:pos x="connsiteX11555" y="connsiteY11555"/>
                </a:cxn>
                <a:cxn ang="0">
                  <a:pos x="connsiteX11556" y="connsiteY11556"/>
                </a:cxn>
                <a:cxn ang="0">
                  <a:pos x="connsiteX11557" y="connsiteY11557"/>
                </a:cxn>
                <a:cxn ang="0">
                  <a:pos x="connsiteX11558" y="connsiteY11558"/>
                </a:cxn>
                <a:cxn ang="0">
                  <a:pos x="connsiteX11559" y="connsiteY11559"/>
                </a:cxn>
                <a:cxn ang="0">
                  <a:pos x="connsiteX11560" y="connsiteY11560"/>
                </a:cxn>
                <a:cxn ang="0">
                  <a:pos x="connsiteX11561" y="connsiteY11561"/>
                </a:cxn>
                <a:cxn ang="0">
                  <a:pos x="connsiteX11562" y="connsiteY11562"/>
                </a:cxn>
                <a:cxn ang="0">
                  <a:pos x="connsiteX11563" y="connsiteY11563"/>
                </a:cxn>
                <a:cxn ang="0">
                  <a:pos x="connsiteX11564" y="connsiteY11564"/>
                </a:cxn>
                <a:cxn ang="0">
                  <a:pos x="connsiteX11565" y="connsiteY11565"/>
                </a:cxn>
                <a:cxn ang="0">
                  <a:pos x="connsiteX11566" y="connsiteY11566"/>
                </a:cxn>
                <a:cxn ang="0">
                  <a:pos x="connsiteX11567" y="connsiteY11567"/>
                </a:cxn>
                <a:cxn ang="0">
                  <a:pos x="connsiteX11568" y="connsiteY11568"/>
                </a:cxn>
                <a:cxn ang="0">
                  <a:pos x="connsiteX11569" y="connsiteY11569"/>
                </a:cxn>
                <a:cxn ang="0">
                  <a:pos x="connsiteX11570" y="connsiteY11570"/>
                </a:cxn>
                <a:cxn ang="0">
                  <a:pos x="connsiteX11571" y="connsiteY11571"/>
                </a:cxn>
                <a:cxn ang="0">
                  <a:pos x="connsiteX11572" y="connsiteY11572"/>
                </a:cxn>
                <a:cxn ang="0">
                  <a:pos x="connsiteX11573" y="connsiteY11573"/>
                </a:cxn>
                <a:cxn ang="0">
                  <a:pos x="connsiteX11574" y="connsiteY11574"/>
                </a:cxn>
                <a:cxn ang="0">
                  <a:pos x="connsiteX11575" y="connsiteY11575"/>
                </a:cxn>
                <a:cxn ang="0">
                  <a:pos x="connsiteX11576" y="connsiteY11576"/>
                </a:cxn>
                <a:cxn ang="0">
                  <a:pos x="connsiteX11577" y="connsiteY11577"/>
                </a:cxn>
                <a:cxn ang="0">
                  <a:pos x="connsiteX11578" y="connsiteY11578"/>
                </a:cxn>
                <a:cxn ang="0">
                  <a:pos x="connsiteX11579" y="connsiteY11579"/>
                </a:cxn>
                <a:cxn ang="0">
                  <a:pos x="connsiteX11580" y="connsiteY11580"/>
                </a:cxn>
                <a:cxn ang="0">
                  <a:pos x="connsiteX11581" y="connsiteY11581"/>
                </a:cxn>
                <a:cxn ang="0">
                  <a:pos x="connsiteX11582" y="connsiteY11582"/>
                </a:cxn>
                <a:cxn ang="0">
                  <a:pos x="connsiteX11583" y="connsiteY11583"/>
                </a:cxn>
                <a:cxn ang="0">
                  <a:pos x="connsiteX11584" y="connsiteY11584"/>
                </a:cxn>
                <a:cxn ang="0">
                  <a:pos x="connsiteX11585" y="connsiteY11585"/>
                </a:cxn>
                <a:cxn ang="0">
                  <a:pos x="connsiteX11586" y="connsiteY11586"/>
                </a:cxn>
                <a:cxn ang="0">
                  <a:pos x="connsiteX11587" y="connsiteY11587"/>
                </a:cxn>
                <a:cxn ang="0">
                  <a:pos x="connsiteX11588" y="connsiteY11588"/>
                </a:cxn>
                <a:cxn ang="0">
                  <a:pos x="connsiteX11589" y="connsiteY11589"/>
                </a:cxn>
                <a:cxn ang="0">
                  <a:pos x="connsiteX11590" y="connsiteY11590"/>
                </a:cxn>
                <a:cxn ang="0">
                  <a:pos x="connsiteX11591" y="connsiteY11591"/>
                </a:cxn>
                <a:cxn ang="0">
                  <a:pos x="connsiteX11592" y="connsiteY11592"/>
                </a:cxn>
                <a:cxn ang="0">
                  <a:pos x="connsiteX11593" y="connsiteY11593"/>
                </a:cxn>
                <a:cxn ang="0">
                  <a:pos x="connsiteX11594" y="connsiteY11594"/>
                </a:cxn>
                <a:cxn ang="0">
                  <a:pos x="connsiteX11595" y="connsiteY11595"/>
                </a:cxn>
                <a:cxn ang="0">
                  <a:pos x="connsiteX11596" y="connsiteY11596"/>
                </a:cxn>
                <a:cxn ang="0">
                  <a:pos x="connsiteX11597" y="connsiteY11597"/>
                </a:cxn>
                <a:cxn ang="0">
                  <a:pos x="connsiteX11598" y="connsiteY11598"/>
                </a:cxn>
                <a:cxn ang="0">
                  <a:pos x="connsiteX11599" y="connsiteY11599"/>
                </a:cxn>
                <a:cxn ang="0">
                  <a:pos x="connsiteX11600" y="connsiteY11600"/>
                </a:cxn>
                <a:cxn ang="0">
                  <a:pos x="connsiteX11601" y="connsiteY11601"/>
                </a:cxn>
                <a:cxn ang="0">
                  <a:pos x="connsiteX11602" y="connsiteY11602"/>
                </a:cxn>
                <a:cxn ang="0">
                  <a:pos x="connsiteX11603" y="connsiteY11603"/>
                </a:cxn>
                <a:cxn ang="0">
                  <a:pos x="connsiteX11604" y="connsiteY11604"/>
                </a:cxn>
                <a:cxn ang="0">
                  <a:pos x="connsiteX11605" y="connsiteY11605"/>
                </a:cxn>
                <a:cxn ang="0">
                  <a:pos x="connsiteX11606" y="connsiteY11606"/>
                </a:cxn>
                <a:cxn ang="0">
                  <a:pos x="connsiteX11607" y="connsiteY11607"/>
                </a:cxn>
                <a:cxn ang="0">
                  <a:pos x="connsiteX11608" y="connsiteY11608"/>
                </a:cxn>
                <a:cxn ang="0">
                  <a:pos x="connsiteX11609" y="connsiteY11609"/>
                </a:cxn>
                <a:cxn ang="0">
                  <a:pos x="connsiteX11610" y="connsiteY11610"/>
                </a:cxn>
                <a:cxn ang="0">
                  <a:pos x="connsiteX11611" y="connsiteY11611"/>
                </a:cxn>
                <a:cxn ang="0">
                  <a:pos x="connsiteX11612" y="connsiteY11612"/>
                </a:cxn>
                <a:cxn ang="0">
                  <a:pos x="connsiteX11613" y="connsiteY11613"/>
                </a:cxn>
                <a:cxn ang="0">
                  <a:pos x="connsiteX11614" y="connsiteY11614"/>
                </a:cxn>
                <a:cxn ang="0">
                  <a:pos x="connsiteX11615" y="connsiteY11615"/>
                </a:cxn>
                <a:cxn ang="0">
                  <a:pos x="connsiteX11616" y="connsiteY11616"/>
                </a:cxn>
                <a:cxn ang="0">
                  <a:pos x="connsiteX11617" y="connsiteY11617"/>
                </a:cxn>
                <a:cxn ang="0">
                  <a:pos x="connsiteX11618" y="connsiteY11618"/>
                </a:cxn>
                <a:cxn ang="0">
                  <a:pos x="connsiteX11619" y="connsiteY11619"/>
                </a:cxn>
                <a:cxn ang="0">
                  <a:pos x="connsiteX11620" y="connsiteY11620"/>
                </a:cxn>
                <a:cxn ang="0">
                  <a:pos x="connsiteX11621" y="connsiteY11621"/>
                </a:cxn>
                <a:cxn ang="0">
                  <a:pos x="connsiteX11622" y="connsiteY11622"/>
                </a:cxn>
                <a:cxn ang="0">
                  <a:pos x="connsiteX11623" y="connsiteY11623"/>
                </a:cxn>
                <a:cxn ang="0">
                  <a:pos x="connsiteX11624" y="connsiteY11624"/>
                </a:cxn>
                <a:cxn ang="0">
                  <a:pos x="connsiteX11625" y="connsiteY11625"/>
                </a:cxn>
                <a:cxn ang="0">
                  <a:pos x="connsiteX11626" y="connsiteY11626"/>
                </a:cxn>
                <a:cxn ang="0">
                  <a:pos x="connsiteX11627" y="connsiteY11627"/>
                </a:cxn>
                <a:cxn ang="0">
                  <a:pos x="connsiteX11628" y="connsiteY11628"/>
                </a:cxn>
                <a:cxn ang="0">
                  <a:pos x="connsiteX11629" y="connsiteY11629"/>
                </a:cxn>
                <a:cxn ang="0">
                  <a:pos x="connsiteX11630" y="connsiteY11630"/>
                </a:cxn>
                <a:cxn ang="0">
                  <a:pos x="connsiteX11631" y="connsiteY11631"/>
                </a:cxn>
                <a:cxn ang="0">
                  <a:pos x="connsiteX11632" y="connsiteY11632"/>
                </a:cxn>
                <a:cxn ang="0">
                  <a:pos x="connsiteX11633" y="connsiteY11633"/>
                </a:cxn>
                <a:cxn ang="0">
                  <a:pos x="connsiteX11634" y="connsiteY11634"/>
                </a:cxn>
                <a:cxn ang="0">
                  <a:pos x="connsiteX11635" y="connsiteY11635"/>
                </a:cxn>
                <a:cxn ang="0">
                  <a:pos x="connsiteX11636" y="connsiteY11636"/>
                </a:cxn>
                <a:cxn ang="0">
                  <a:pos x="connsiteX11637" y="connsiteY11637"/>
                </a:cxn>
                <a:cxn ang="0">
                  <a:pos x="connsiteX11638" y="connsiteY11638"/>
                </a:cxn>
                <a:cxn ang="0">
                  <a:pos x="connsiteX11639" y="connsiteY11639"/>
                </a:cxn>
                <a:cxn ang="0">
                  <a:pos x="connsiteX11640" y="connsiteY11640"/>
                </a:cxn>
                <a:cxn ang="0">
                  <a:pos x="connsiteX11641" y="connsiteY11641"/>
                </a:cxn>
                <a:cxn ang="0">
                  <a:pos x="connsiteX11642" y="connsiteY11642"/>
                </a:cxn>
                <a:cxn ang="0">
                  <a:pos x="connsiteX11643" y="connsiteY11643"/>
                </a:cxn>
                <a:cxn ang="0">
                  <a:pos x="connsiteX11644" y="connsiteY11644"/>
                </a:cxn>
                <a:cxn ang="0">
                  <a:pos x="connsiteX11645" y="connsiteY11645"/>
                </a:cxn>
                <a:cxn ang="0">
                  <a:pos x="connsiteX11646" y="connsiteY11646"/>
                </a:cxn>
                <a:cxn ang="0">
                  <a:pos x="connsiteX11647" y="connsiteY11647"/>
                </a:cxn>
                <a:cxn ang="0">
                  <a:pos x="connsiteX11648" y="connsiteY11648"/>
                </a:cxn>
                <a:cxn ang="0">
                  <a:pos x="connsiteX11649" y="connsiteY11649"/>
                </a:cxn>
                <a:cxn ang="0">
                  <a:pos x="connsiteX11650" y="connsiteY11650"/>
                </a:cxn>
                <a:cxn ang="0">
                  <a:pos x="connsiteX11651" y="connsiteY11651"/>
                </a:cxn>
                <a:cxn ang="0">
                  <a:pos x="connsiteX11652" y="connsiteY11652"/>
                </a:cxn>
                <a:cxn ang="0">
                  <a:pos x="connsiteX11653" y="connsiteY11653"/>
                </a:cxn>
                <a:cxn ang="0">
                  <a:pos x="connsiteX11654" y="connsiteY11654"/>
                </a:cxn>
                <a:cxn ang="0">
                  <a:pos x="connsiteX11655" y="connsiteY11655"/>
                </a:cxn>
                <a:cxn ang="0">
                  <a:pos x="connsiteX11656" y="connsiteY11656"/>
                </a:cxn>
                <a:cxn ang="0">
                  <a:pos x="connsiteX11657" y="connsiteY11657"/>
                </a:cxn>
                <a:cxn ang="0">
                  <a:pos x="connsiteX11658" y="connsiteY11658"/>
                </a:cxn>
                <a:cxn ang="0">
                  <a:pos x="connsiteX11659" y="connsiteY11659"/>
                </a:cxn>
                <a:cxn ang="0">
                  <a:pos x="connsiteX11660" y="connsiteY11660"/>
                </a:cxn>
                <a:cxn ang="0">
                  <a:pos x="connsiteX11661" y="connsiteY11661"/>
                </a:cxn>
                <a:cxn ang="0">
                  <a:pos x="connsiteX11662" y="connsiteY11662"/>
                </a:cxn>
                <a:cxn ang="0">
                  <a:pos x="connsiteX11663" y="connsiteY11663"/>
                </a:cxn>
                <a:cxn ang="0">
                  <a:pos x="connsiteX11664" y="connsiteY11664"/>
                </a:cxn>
                <a:cxn ang="0">
                  <a:pos x="connsiteX11665" y="connsiteY11665"/>
                </a:cxn>
                <a:cxn ang="0">
                  <a:pos x="connsiteX11666" y="connsiteY11666"/>
                </a:cxn>
                <a:cxn ang="0">
                  <a:pos x="connsiteX11667" y="connsiteY11667"/>
                </a:cxn>
                <a:cxn ang="0">
                  <a:pos x="connsiteX11668" y="connsiteY11668"/>
                </a:cxn>
                <a:cxn ang="0">
                  <a:pos x="connsiteX11669" y="connsiteY11669"/>
                </a:cxn>
                <a:cxn ang="0">
                  <a:pos x="connsiteX11670" y="connsiteY11670"/>
                </a:cxn>
                <a:cxn ang="0">
                  <a:pos x="connsiteX11671" y="connsiteY11671"/>
                </a:cxn>
                <a:cxn ang="0">
                  <a:pos x="connsiteX11672" y="connsiteY11672"/>
                </a:cxn>
                <a:cxn ang="0">
                  <a:pos x="connsiteX11673" y="connsiteY11673"/>
                </a:cxn>
                <a:cxn ang="0">
                  <a:pos x="connsiteX11674" y="connsiteY11674"/>
                </a:cxn>
                <a:cxn ang="0">
                  <a:pos x="connsiteX11675" y="connsiteY11675"/>
                </a:cxn>
                <a:cxn ang="0">
                  <a:pos x="connsiteX11676" y="connsiteY11676"/>
                </a:cxn>
                <a:cxn ang="0">
                  <a:pos x="connsiteX11677" y="connsiteY11677"/>
                </a:cxn>
                <a:cxn ang="0">
                  <a:pos x="connsiteX11678" y="connsiteY11678"/>
                </a:cxn>
                <a:cxn ang="0">
                  <a:pos x="connsiteX11679" y="connsiteY11679"/>
                </a:cxn>
                <a:cxn ang="0">
                  <a:pos x="connsiteX11680" y="connsiteY11680"/>
                </a:cxn>
                <a:cxn ang="0">
                  <a:pos x="connsiteX11681" y="connsiteY11681"/>
                </a:cxn>
                <a:cxn ang="0">
                  <a:pos x="connsiteX11682" y="connsiteY11682"/>
                </a:cxn>
                <a:cxn ang="0">
                  <a:pos x="connsiteX11683" y="connsiteY11683"/>
                </a:cxn>
                <a:cxn ang="0">
                  <a:pos x="connsiteX11684" y="connsiteY11684"/>
                </a:cxn>
                <a:cxn ang="0">
                  <a:pos x="connsiteX11685" y="connsiteY11685"/>
                </a:cxn>
                <a:cxn ang="0">
                  <a:pos x="connsiteX11686" y="connsiteY11686"/>
                </a:cxn>
                <a:cxn ang="0">
                  <a:pos x="connsiteX11687" y="connsiteY11687"/>
                </a:cxn>
                <a:cxn ang="0">
                  <a:pos x="connsiteX11688" y="connsiteY11688"/>
                </a:cxn>
                <a:cxn ang="0">
                  <a:pos x="connsiteX11689" y="connsiteY11689"/>
                </a:cxn>
                <a:cxn ang="0">
                  <a:pos x="connsiteX11690" y="connsiteY11690"/>
                </a:cxn>
                <a:cxn ang="0">
                  <a:pos x="connsiteX11691" y="connsiteY11691"/>
                </a:cxn>
                <a:cxn ang="0">
                  <a:pos x="connsiteX11692" y="connsiteY11692"/>
                </a:cxn>
                <a:cxn ang="0">
                  <a:pos x="connsiteX11693" y="connsiteY11693"/>
                </a:cxn>
                <a:cxn ang="0">
                  <a:pos x="connsiteX11694" y="connsiteY11694"/>
                </a:cxn>
                <a:cxn ang="0">
                  <a:pos x="connsiteX11695" y="connsiteY11695"/>
                </a:cxn>
                <a:cxn ang="0">
                  <a:pos x="connsiteX11696" y="connsiteY11696"/>
                </a:cxn>
                <a:cxn ang="0">
                  <a:pos x="connsiteX11697" y="connsiteY11697"/>
                </a:cxn>
                <a:cxn ang="0">
                  <a:pos x="connsiteX11698" y="connsiteY11698"/>
                </a:cxn>
                <a:cxn ang="0">
                  <a:pos x="connsiteX11699" y="connsiteY11699"/>
                </a:cxn>
                <a:cxn ang="0">
                  <a:pos x="connsiteX11700" y="connsiteY11700"/>
                </a:cxn>
                <a:cxn ang="0">
                  <a:pos x="connsiteX11701" y="connsiteY11701"/>
                </a:cxn>
                <a:cxn ang="0">
                  <a:pos x="connsiteX11702" y="connsiteY11702"/>
                </a:cxn>
                <a:cxn ang="0">
                  <a:pos x="connsiteX11703" y="connsiteY11703"/>
                </a:cxn>
                <a:cxn ang="0">
                  <a:pos x="connsiteX11704" y="connsiteY11704"/>
                </a:cxn>
                <a:cxn ang="0">
                  <a:pos x="connsiteX11705" y="connsiteY11705"/>
                </a:cxn>
                <a:cxn ang="0">
                  <a:pos x="connsiteX11706" y="connsiteY11706"/>
                </a:cxn>
                <a:cxn ang="0">
                  <a:pos x="connsiteX11707" y="connsiteY11707"/>
                </a:cxn>
                <a:cxn ang="0">
                  <a:pos x="connsiteX11708" y="connsiteY11708"/>
                </a:cxn>
                <a:cxn ang="0">
                  <a:pos x="connsiteX11709" y="connsiteY11709"/>
                </a:cxn>
                <a:cxn ang="0">
                  <a:pos x="connsiteX11710" y="connsiteY11710"/>
                </a:cxn>
                <a:cxn ang="0">
                  <a:pos x="connsiteX11711" y="connsiteY11711"/>
                </a:cxn>
                <a:cxn ang="0">
                  <a:pos x="connsiteX11712" y="connsiteY11712"/>
                </a:cxn>
                <a:cxn ang="0">
                  <a:pos x="connsiteX11713" y="connsiteY11713"/>
                </a:cxn>
                <a:cxn ang="0">
                  <a:pos x="connsiteX11714" y="connsiteY11714"/>
                </a:cxn>
                <a:cxn ang="0">
                  <a:pos x="connsiteX11715" y="connsiteY11715"/>
                </a:cxn>
                <a:cxn ang="0">
                  <a:pos x="connsiteX11716" y="connsiteY11716"/>
                </a:cxn>
                <a:cxn ang="0">
                  <a:pos x="connsiteX11717" y="connsiteY11717"/>
                </a:cxn>
                <a:cxn ang="0">
                  <a:pos x="connsiteX11718" y="connsiteY11718"/>
                </a:cxn>
                <a:cxn ang="0">
                  <a:pos x="connsiteX11719" y="connsiteY11719"/>
                </a:cxn>
                <a:cxn ang="0">
                  <a:pos x="connsiteX11720" y="connsiteY11720"/>
                </a:cxn>
                <a:cxn ang="0">
                  <a:pos x="connsiteX11721" y="connsiteY11721"/>
                </a:cxn>
                <a:cxn ang="0">
                  <a:pos x="connsiteX11722" y="connsiteY11722"/>
                </a:cxn>
                <a:cxn ang="0">
                  <a:pos x="connsiteX11723" y="connsiteY11723"/>
                </a:cxn>
                <a:cxn ang="0">
                  <a:pos x="connsiteX11724" y="connsiteY11724"/>
                </a:cxn>
                <a:cxn ang="0">
                  <a:pos x="connsiteX11725" y="connsiteY11725"/>
                </a:cxn>
                <a:cxn ang="0">
                  <a:pos x="connsiteX11726" y="connsiteY11726"/>
                </a:cxn>
                <a:cxn ang="0">
                  <a:pos x="connsiteX11727" y="connsiteY11727"/>
                </a:cxn>
                <a:cxn ang="0">
                  <a:pos x="connsiteX11728" y="connsiteY11728"/>
                </a:cxn>
                <a:cxn ang="0">
                  <a:pos x="connsiteX11729" y="connsiteY11729"/>
                </a:cxn>
                <a:cxn ang="0">
                  <a:pos x="connsiteX11730" y="connsiteY11730"/>
                </a:cxn>
                <a:cxn ang="0">
                  <a:pos x="connsiteX11731" y="connsiteY11731"/>
                </a:cxn>
                <a:cxn ang="0">
                  <a:pos x="connsiteX11732" y="connsiteY11732"/>
                </a:cxn>
                <a:cxn ang="0">
                  <a:pos x="connsiteX11733" y="connsiteY11733"/>
                </a:cxn>
                <a:cxn ang="0">
                  <a:pos x="connsiteX11734" y="connsiteY11734"/>
                </a:cxn>
                <a:cxn ang="0">
                  <a:pos x="connsiteX11735" y="connsiteY11735"/>
                </a:cxn>
                <a:cxn ang="0">
                  <a:pos x="connsiteX11736" y="connsiteY11736"/>
                </a:cxn>
                <a:cxn ang="0">
                  <a:pos x="connsiteX11737" y="connsiteY11737"/>
                </a:cxn>
                <a:cxn ang="0">
                  <a:pos x="connsiteX11738" y="connsiteY11738"/>
                </a:cxn>
                <a:cxn ang="0">
                  <a:pos x="connsiteX11739" y="connsiteY11739"/>
                </a:cxn>
                <a:cxn ang="0">
                  <a:pos x="connsiteX11740" y="connsiteY11740"/>
                </a:cxn>
                <a:cxn ang="0">
                  <a:pos x="connsiteX11741" y="connsiteY11741"/>
                </a:cxn>
                <a:cxn ang="0">
                  <a:pos x="connsiteX11742" y="connsiteY11742"/>
                </a:cxn>
                <a:cxn ang="0">
                  <a:pos x="connsiteX11743" y="connsiteY11743"/>
                </a:cxn>
                <a:cxn ang="0">
                  <a:pos x="connsiteX11744" y="connsiteY11744"/>
                </a:cxn>
                <a:cxn ang="0">
                  <a:pos x="connsiteX11745" y="connsiteY11745"/>
                </a:cxn>
                <a:cxn ang="0">
                  <a:pos x="connsiteX11746" y="connsiteY11746"/>
                </a:cxn>
                <a:cxn ang="0">
                  <a:pos x="connsiteX11747" y="connsiteY11747"/>
                </a:cxn>
                <a:cxn ang="0">
                  <a:pos x="connsiteX11748" y="connsiteY11748"/>
                </a:cxn>
                <a:cxn ang="0">
                  <a:pos x="connsiteX11749" y="connsiteY11749"/>
                </a:cxn>
                <a:cxn ang="0">
                  <a:pos x="connsiteX11750" y="connsiteY11750"/>
                </a:cxn>
                <a:cxn ang="0">
                  <a:pos x="connsiteX11751" y="connsiteY11751"/>
                </a:cxn>
                <a:cxn ang="0">
                  <a:pos x="connsiteX11752" y="connsiteY11752"/>
                </a:cxn>
                <a:cxn ang="0">
                  <a:pos x="connsiteX11753" y="connsiteY11753"/>
                </a:cxn>
                <a:cxn ang="0">
                  <a:pos x="connsiteX11754" y="connsiteY11754"/>
                </a:cxn>
                <a:cxn ang="0">
                  <a:pos x="connsiteX11755" y="connsiteY11755"/>
                </a:cxn>
                <a:cxn ang="0">
                  <a:pos x="connsiteX11756" y="connsiteY11756"/>
                </a:cxn>
                <a:cxn ang="0">
                  <a:pos x="connsiteX11757" y="connsiteY11757"/>
                </a:cxn>
                <a:cxn ang="0">
                  <a:pos x="connsiteX11758" y="connsiteY11758"/>
                </a:cxn>
                <a:cxn ang="0">
                  <a:pos x="connsiteX11759" y="connsiteY11759"/>
                </a:cxn>
                <a:cxn ang="0">
                  <a:pos x="connsiteX11760" y="connsiteY11760"/>
                </a:cxn>
                <a:cxn ang="0">
                  <a:pos x="connsiteX11761" y="connsiteY11761"/>
                </a:cxn>
                <a:cxn ang="0">
                  <a:pos x="connsiteX11762" y="connsiteY11762"/>
                </a:cxn>
                <a:cxn ang="0">
                  <a:pos x="connsiteX11763" y="connsiteY11763"/>
                </a:cxn>
                <a:cxn ang="0">
                  <a:pos x="connsiteX11764" y="connsiteY11764"/>
                </a:cxn>
                <a:cxn ang="0">
                  <a:pos x="connsiteX11765" y="connsiteY11765"/>
                </a:cxn>
                <a:cxn ang="0">
                  <a:pos x="connsiteX11766" y="connsiteY11766"/>
                </a:cxn>
                <a:cxn ang="0">
                  <a:pos x="connsiteX11767" y="connsiteY11767"/>
                </a:cxn>
                <a:cxn ang="0">
                  <a:pos x="connsiteX11768" y="connsiteY11768"/>
                </a:cxn>
                <a:cxn ang="0">
                  <a:pos x="connsiteX11769" y="connsiteY11769"/>
                </a:cxn>
                <a:cxn ang="0">
                  <a:pos x="connsiteX11770" y="connsiteY11770"/>
                </a:cxn>
                <a:cxn ang="0">
                  <a:pos x="connsiteX11771" y="connsiteY11771"/>
                </a:cxn>
                <a:cxn ang="0">
                  <a:pos x="connsiteX11772" y="connsiteY11772"/>
                </a:cxn>
                <a:cxn ang="0">
                  <a:pos x="connsiteX11773" y="connsiteY11773"/>
                </a:cxn>
                <a:cxn ang="0">
                  <a:pos x="connsiteX11774" y="connsiteY11774"/>
                </a:cxn>
                <a:cxn ang="0">
                  <a:pos x="connsiteX11775" y="connsiteY11775"/>
                </a:cxn>
                <a:cxn ang="0">
                  <a:pos x="connsiteX11776" y="connsiteY11776"/>
                </a:cxn>
                <a:cxn ang="0">
                  <a:pos x="connsiteX11777" y="connsiteY11777"/>
                </a:cxn>
                <a:cxn ang="0">
                  <a:pos x="connsiteX11778" y="connsiteY11778"/>
                </a:cxn>
                <a:cxn ang="0">
                  <a:pos x="connsiteX11779" y="connsiteY11779"/>
                </a:cxn>
                <a:cxn ang="0">
                  <a:pos x="connsiteX11780" y="connsiteY11780"/>
                </a:cxn>
                <a:cxn ang="0">
                  <a:pos x="connsiteX11781" y="connsiteY11781"/>
                </a:cxn>
                <a:cxn ang="0">
                  <a:pos x="connsiteX11782" y="connsiteY11782"/>
                </a:cxn>
                <a:cxn ang="0">
                  <a:pos x="connsiteX11783" y="connsiteY11783"/>
                </a:cxn>
                <a:cxn ang="0">
                  <a:pos x="connsiteX11784" y="connsiteY11784"/>
                </a:cxn>
                <a:cxn ang="0">
                  <a:pos x="connsiteX11785" y="connsiteY11785"/>
                </a:cxn>
                <a:cxn ang="0">
                  <a:pos x="connsiteX11786" y="connsiteY11786"/>
                </a:cxn>
                <a:cxn ang="0">
                  <a:pos x="connsiteX11787" y="connsiteY11787"/>
                </a:cxn>
                <a:cxn ang="0">
                  <a:pos x="connsiteX11788" y="connsiteY11788"/>
                </a:cxn>
                <a:cxn ang="0">
                  <a:pos x="connsiteX11789" y="connsiteY11789"/>
                </a:cxn>
                <a:cxn ang="0">
                  <a:pos x="connsiteX11790" y="connsiteY11790"/>
                </a:cxn>
                <a:cxn ang="0">
                  <a:pos x="connsiteX11791" y="connsiteY11791"/>
                </a:cxn>
                <a:cxn ang="0">
                  <a:pos x="connsiteX11792" y="connsiteY11792"/>
                </a:cxn>
                <a:cxn ang="0">
                  <a:pos x="connsiteX11793" y="connsiteY11793"/>
                </a:cxn>
                <a:cxn ang="0">
                  <a:pos x="connsiteX11794" y="connsiteY11794"/>
                </a:cxn>
                <a:cxn ang="0">
                  <a:pos x="connsiteX11795" y="connsiteY11795"/>
                </a:cxn>
                <a:cxn ang="0">
                  <a:pos x="connsiteX11796" y="connsiteY11796"/>
                </a:cxn>
                <a:cxn ang="0">
                  <a:pos x="connsiteX11797" y="connsiteY11797"/>
                </a:cxn>
                <a:cxn ang="0">
                  <a:pos x="connsiteX11798" y="connsiteY11798"/>
                </a:cxn>
                <a:cxn ang="0">
                  <a:pos x="connsiteX11799" y="connsiteY11799"/>
                </a:cxn>
                <a:cxn ang="0">
                  <a:pos x="connsiteX11800" y="connsiteY11800"/>
                </a:cxn>
                <a:cxn ang="0">
                  <a:pos x="connsiteX11801" y="connsiteY11801"/>
                </a:cxn>
                <a:cxn ang="0">
                  <a:pos x="connsiteX11802" y="connsiteY11802"/>
                </a:cxn>
                <a:cxn ang="0">
                  <a:pos x="connsiteX11803" y="connsiteY11803"/>
                </a:cxn>
                <a:cxn ang="0">
                  <a:pos x="connsiteX11804" y="connsiteY11804"/>
                </a:cxn>
                <a:cxn ang="0">
                  <a:pos x="connsiteX11805" y="connsiteY11805"/>
                </a:cxn>
                <a:cxn ang="0">
                  <a:pos x="connsiteX11806" y="connsiteY11806"/>
                </a:cxn>
                <a:cxn ang="0">
                  <a:pos x="connsiteX11807" y="connsiteY11807"/>
                </a:cxn>
                <a:cxn ang="0">
                  <a:pos x="connsiteX11808" y="connsiteY11808"/>
                </a:cxn>
                <a:cxn ang="0">
                  <a:pos x="connsiteX11809" y="connsiteY11809"/>
                </a:cxn>
                <a:cxn ang="0">
                  <a:pos x="connsiteX11810" y="connsiteY11810"/>
                </a:cxn>
                <a:cxn ang="0">
                  <a:pos x="connsiteX11811" y="connsiteY11811"/>
                </a:cxn>
                <a:cxn ang="0">
                  <a:pos x="connsiteX11812" y="connsiteY11812"/>
                </a:cxn>
                <a:cxn ang="0">
                  <a:pos x="connsiteX11813" y="connsiteY11813"/>
                </a:cxn>
                <a:cxn ang="0">
                  <a:pos x="connsiteX11814" y="connsiteY11814"/>
                </a:cxn>
                <a:cxn ang="0">
                  <a:pos x="connsiteX11815" y="connsiteY11815"/>
                </a:cxn>
                <a:cxn ang="0">
                  <a:pos x="connsiteX11816" y="connsiteY11816"/>
                </a:cxn>
                <a:cxn ang="0">
                  <a:pos x="connsiteX11817" y="connsiteY11817"/>
                </a:cxn>
                <a:cxn ang="0">
                  <a:pos x="connsiteX11818" y="connsiteY11818"/>
                </a:cxn>
                <a:cxn ang="0">
                  <a:pos x="connsiteX11819" y="connsiteY11819"/>
                </a:cxn>
                <a:cxn ang="0">
                  <a:pos x="connsiteX11820" y="connsiteY11820"/>
                </a:cxn>
                <a:cxn ang="0">
                  <a:pos x="connsiteX11821" y="connsiteY11821"/>
                </a:cxn>
                <a:cxn ang="0">
                  <a:pos x="connsiteX11822" y="connsiteY11822"/>
                </a:cxn>
                <a:cxn ang="0">
                  <a:pos x="connsiteX11823" y="connsiteY11823"/>
                </a:cxn>
                <a:cxn ang="0">
                  <a:pos x="connsiteX11824" y="connsiteY11824"/>
                </a:cxn>
                <a:cxn ang="0">
                  <a:pos x="connsiteX11825" y="connsiteY11825"/>
                </a:cxn>
                <a:cxn ang="0">
                  <a:pos x="connsiteX11826" y="connsiteY11826"/>
                </a:cxn>
                <a:cxn ang="0">
                  <a:pos x="connsiteX11827" y="connsiteY11827"/>
                </a:cxn>
                <a:cxn ang="0">
                  <a:pos x="connsiteX11828" y="connsiteY11828"/>
                </a:cxn>
                <a:cxn ang="0">
                  <a:pos x="connsiteX11829" y="connsiteY11829"/>
                </a:cxn>
                <a:cxn ang="0">
                  <a:pos x="connsiteX11830" y="connsiteY11830"/>
                </a:cxn>
                <a:cxn ang="0">
                  <a:pos x="connsiteX11831" y="connsiteY11831"/>
                </a:cxn>
                <a:cxn ang="0">
                  <a:pos x="connsiteX11832" y="connsiteY11832"/>
                </a:cxn>
                <a:cxn ang="0">
                  <a:pos x="connsiteX11833" y="connsiteY11833"/>
                </a:cxn>
                <a:cxn ang="0">
                  <a:pos x="connsiteX11834" y="connsiteY11834"/>
                </a:cxn>
                <a:cxn ang="0">
                  <a:pos x="connsiteX11835" y="connsiteY11835"/>
                </a:cxn>
                <a:cxn ang="0">
                  <a:pos x="connsiteX11836" y="connsiteY11836"/>
                </a:cxn>
                <a:cxn ang="0">
                  <a:pos x="connsiteX11837" y="connsiteY11837"/>
                </a:cxn>
                <a:cxn ang="0">
                  <a:pos x="connsiteX11838" y="connsiteY11838"/>
                </a:cxn>
                <a:cxn ang="0">
                  <a:pos x="connsiteX11839" y="connsiteY11839"/>
                </a:cxn>
                <a:cxn ang="0">
                  <a:pos x="connsiteX11840" y="connsiteY11840"/>
                </a:cxn>
                <a:cxn ang="0">
                  <a:pos x="connsiteX11841" y="connsiteY11841"/>
                </a:cxn>
                <a:cxn ang="0">
                  <a:pos x="connsiteX11842" y="connsiteY11842"/>
                </a:cxn>
                <a:cxn ang="0">
                  <a:pos x="connsiteX11843" y="connsiteY11843"/>
                </a:cxn>
                <a:cxn ang="0">
                  <a:pos x="connsiteX11844" y="connsiteY11844"/>
                </a:cxn>
                <a:cxn ang="0">
                  <a:pos x="connsiteX11845" y="connsiteY11845"/>
                </a:cxn>
                <a:cxn ang="0">
                  <a:pos x="connsiteX11846" y="connsiteY11846"/>
                </a:cxn>
                <a:cxn ang="0">
                  <a:pos x="connsiteX11847" y="connsiteY11847"/>
                </a:cxn>
                <a:cxn ang="0">
                  <a:pos x="connsiteX11848" y="connsiteY11848"/>
                </a:cxn>
                <a:cxn ang="0">
                  <a:pos x="connsiteX11849" y="connsiteY11849"/>
                </a:cxn>
                <a:cxn ang="0">
                  <a:pos x="connsiteX11850" y="connsiteY11850"/>
                </a:cxn>
                <a:cxn ang="0">
                  <a:pos x="connsiteX11851" y="connsiteY11851"/>
                </a:cxn>
                <a:cxn ang="0">
                  <a:pos x="connsiteX11852" y="connsiteY11852"/>
                </a:cxn>
                <a:cxn ang="0">
                  <a:pos x="connsiteX11853" y="connsiteY11853"/>
                </a:cxn>
                <a:cxn ang="0">
                  <a:pos x="connsiteX11854" y="connsiteY11854"/>
                </a:cxn>
                <a:cxn ang="0">
                  <a:pos x="connsiteX11855" y="connsiteY11855"/>
                </a:cxn>
                <a:cxn ang="0">
                  <a:pos x="connsiteX11856" y="connsiteY11856"/>
                </a:cxn>
                <a:cxn ang="0">
                  <a:pos x="connsiteX11857" y="connsiteY11857"/>
                </a:cxn>
                <a:cxn ang="0">
                  <a:pos x="connsiteX11858" y="connsiteY11858"/>
                </a:cxn>
                <a:cxn ang="0">
                  <a:pos x="connsiteX11859" y="connsiteY11859"/>
                </a:cxn>
                <a:cxn ang="0">
                  <a:pos x="connsiteX11860" y="connsiteY11860"/>
                </a:cxn>
                <a:cxn ang="0">
                  <a:pos x="connsiteX11861" y="connsiteY11861"/>
                </a:cxn>
                <a:cxn ang="0">
                  <a:pos x="connsiteX11862" y="connsiteY11862"/>
                </a:cxn>
                <a:cxn ang="0">
                  <a:pos x="connsiteX11863" y="connsiteY11863"/>
                </a:cxn>
                <a:cxn ang="0">
                  <a:pos x="connsiteX11864" y="connsiteY11864"/>
                </a:cxn>
                <a:cxn ang="0">
                  <a:pos x="connsiteX11865" y="connsiteY11865"/>
                </a:cxn>
                <a:cxn ang="0">
                  <a:pos x="connsiteX11866" y="connsiteY11866"/>
                </a:cxn>
                <a:cxn ang="0">
                  <a:pos x="connsiteX11867" y="connsiteY11867"/>
                </a:cxn>
                <a:cxn ang="0">
                  <a:pos x="connsiteX11868" y="connsiteY11868"/>
                </a:cxn>
                <a:cxn ang="0">
                  <a:pos x="connsiteX11869" y="connsiteY11869"/>
                </a:cxn>
                <a:cxn ang="0">
                  <a:pos x="connsiteX11870" y="connsiteY11870"/>
                </a:cxn>
                <a:cxn ang="0">
                  <a:pos x="connsiteX11871" y="connsiteY11871"/>
                </a:cxn>
                <a:cxn ang="0">
                  <a:pos x="connsiteX11872" y="connsiteY11872"/>
                </a:cxn>
                <a:cxn ang="0">
                  <a:pos x="connsiteX11873" y="connsiteY11873"/>
                </a:cxn>
                <a:cxn ang="0">
                  <a:pos x="connsiteX11874" y="connsiteY11874"/>
                </a:cxn>
                <a:cxn ang="0">
                  <a:pos x="connsiteX11875" y="connsiteY11875"/>
                </a:cxn>
                <a:cxn ang="0">
                  <a:pos x="connsiteX11876" y="connsiteY11876"/>
                </a:cxn>
                <a:cxn ang="0">
                  <a:pos x="connsiteX11877" y="connsiteY11877"/>
                </a:cxn>
                <a:cxn ang="0">
                  <a:pos x="connsiteX11878" y="connsiteY11878"/>
                </a:cxn>
                <a:cxn ang="0">
                  <a:pos x="connsiteX11879" y="connsiteY11879"/>
                </a:cxn>
                <a:cxn ang="0">
                  <a:pos x="connsiteX11880" y="connsiteY11880"/>
                </a:cxn>
                <a:cxn ang="0">
                  <a:pos x="connsiteX11881" y="connsiteY11881"/>
                </a:cxn>
                <a:cxn ang="0">
                  <a:pos x="connsiteX11882" y="connsiteY11882"/>
                </a:cxn>
                <a:cxn ang="0">
                  <a:pos x="connsiteX11883" y="connsiteY11883"/>
                </a:cxn>
                <a:cxn ang="0">
                  <a:pos x="connsiteX11884" y="connsiteY11884"/>
                </a:cxn>
                <a:cxn ang="0">
                  <a:pos x="connsiteX11885" y="connsiteY11885"/>
                </a:cxn>
                <a:cxn ang="0">
                  <a:pos x="connsiteX11886" y="connsiteY11886"/>
                </a:cxn>
                <a:cxn ang="0">
                  <a:pos x="connsiteX11887" y="connsiteY11887"/>
                </a:cxn>
                <a:cxn ang="0">
                  <a:pos x="connsiteX11888" y="connsiteY11888"/>
                </a:cxn>
                <a:cxn ang="0">
                  <a:pos x="connsiteX11889" y="connsiteY11889"/>
                </a:cxn>
                <a:cxn ang="0">
                  <a:pos x="connsiteX11890" y="connsiteY11890"/>
                </a:cxn>
                <a:cxn ang="0">
                  <a:pos x="connsiteX11891" y="connsiteY11891"/>
                </a:cxn>
                <a:cxn ang="0">
                  <a:pos x="connsiteX11892" y="connsiteY11892"/>
                </a:cxn>
                <a:cxn ang="0">
                  <a:pos x="connsiteX11893" y="connsiteY11893"/>
                </a:cxn>
                <a:cxn ang="0">
                  <a:pos x="connsiteX11894" y="connsiteY11894"/>
                </a:cxn>
                <a:cxn ang="0">
                  <a:pos x="connsiteX11895" y="connsiteY11895"/>
                </a:cxn>
                <a:cxn ang="0">
                  <a:pos x="connsiteX11896" y="connsiteY11896"/>
                </a:cxn>
                <a:cxn ang="0">
                  <a:pos x="connsiteX11897" y="connsiteY11897"/>
                </a:cxn>
                <a:cxn ang="0">
                  <a:pos x="connsiteX11898" y="connsiteY11898"/>
                </a:cxn>
                <a:cxn ang="0">
                  <a:pos x="connsiteX11899" y="connsiteY11899"/>
                </a:cxn>
                <a:cxn ang="0">
                  <a:pos x="connsiteX11900" y="connsiteY11900"/>
                </a:cxn>
                <a:cxn ang="0">
                  <a:pos x="connsiteX11901" y="connsiteY11901"/>
                </a:cxn>
                <a:cxn ang="0">
                  <a:pos x="connsiteX11902" y="connsiteY11902"/>
                </a:cxn>
                <a:cxn ang="0">
                  <a:pos x="connsiteX11903" y="connsiteY11903"/>
                </a:cxn>
                <a:cxn ang="0">
                  <a:pos x="connsiteX11904" y="connsiteY11904"/>
                </a:cxn>
                <a:cxn ang="0">
                  <a:pos x="connsiteX11905" y="connsiteY11905"/>
                </a:cxn>
                <a:cxn ang="0">
                  <a:pos x="connsiteX11906" y="connsiteY11906"/>
                </a:cxn>
                <a:cxn ang="0">
                  <a:pos x="connsiteX11907" y="connsiteY11907"/>
                </a:cxn>
                <a:cxn ang="0">
                  <a:pos x="connsiteX11908" y="connsiteY11908"/>
                </a:cxn>
                <a:cxn ang="0">
                  <a:pos x="connsiteX11909" y="connsiteY11909"/>
                </a:cxn>
                <a:cxn ang="0">
                  <a:pos x="connsiteX11910" y="connsiteY11910"/>
                </a:cxn>
                <a:cxn ang="0">
                  <a:pos x="connsiteX11911" y="connsiteY11911"/>
                </a:cxn>
                <a:cxn ang="0">
                  <a:pos x="connsiteX11912" y="connsiteY11912"/>
                </a:cxn>
                <a:cxn ang="0">
                  <a:pos x="connsiteX11913" y="connsiteY11913"/>
                </a:cxn>
                <a:cxn ang="0">
                  <a:pos x="connsiteX11914" y="connsiteY11914"/>
                </a:cxn>
                <a:cxn ang="0">
                  <a:pos x="connsiteX11915" y="connsiteY11915"/>
                </a:cxn>
                <a:cxn ang="0">
                  <a:pos x="connsiteX11916" y="connsiteY11916"/>
                </a:cxn>
                <a:cxn ang="0">
                  <a:pos x="connsiteX11917" y="connsiteY11917"/>
                </a:cxn>
                <a:cxn ang="0">
                  <a:pos x="connsiteX11918" y="connsiteY11918"/>
                </a:cxn>
                <a:cxn ang="0">
                  <a:pos x="connsiteX11919" y="connsiteY11919"/>
                </a:cxn>
                <a:cxn ang="0">
                  <a:pos x="connsiteX11920" y="connsiteY11920"/>
                </a:cxn>
                <a:cxn ang="0">
                  <a:pos x="connsiteX11921" y="connsiteY11921"/>
                </a:cxn>
                <a:cxn ang="0">
                  <a:pos x="connsiteX11922" y="connsiteY11922"/>
                </a:cxn>
                <a:cxn ang="0">
                  <a:pos x="connsiteX11923" y="connsiteY11923"/>
                </a:cxn>
                <a:cxn ang="0">
                  <a:pos x="connsiteX11924" y="connsiteY11924"/>
                </a:cxn>
                <a:cxn ang="0">
                  <a:pos x="connsiteX11925" y="connsiteY11925"/>
                </a:cxn>
                <a:cxn ang="0">
                  <a:pos x="connsiteX11926" y="connsiteY11926"/>
                </a:cxn>
                <a:cxn ang="0">
                  <a:pos x="connsiteX11927" y="connsiteY11927"/>
                </a:cxn>
                <a:cxn ang="0">
                  <a:pos x="connsiteX11928" y="connsiteY11928"/>
                </a:cxn>
                <a:cxn ang="0">
                  <a:pos x="connsiteX11929" y="connsiteY11929"/>
                </a:cxn>
                <a:cxn ang="0">
                  <a:pos x="connsiteX11930" y="connsiteY11930"/>
                </a:cxn>
                <a:cxn ang="0">
                  <a:pos x="connsiteX11931" y="connsiteY11931"/>
                </a:cxn>
                <a:cxn ang="0">
                  <a:pos x="connsiteX11932" y="connsiteY11932"/>
                </a:cxn>
                <a:cxn ang="0">
                  <a:pos x="connsiteX11933" y="connsiteY11933"/>
                </a:cxn>
                <a:cxn ang="0">
                  <a:pos x="connsiteX11934" y="connsiteY11934"/>
                </a:cxn>
                <a:cxn ang="0">
                  <a:pos x="connsiteX11935" y="connsiteY11935"/>
                </a:cxn>
                <a:cxn ang="0">
                  <a:pos x="connsiteX11936" y="connsiteY11936"/>
                </a:cxn>
                <a:cxn ang="0">
                  <a:pos x="connsiteX11937" y="connsiteY11937"/>
                </a:cxn>
                <a:cxn ang="0">
                  <a:pos x="connsiteX11938" y="connsiteY11938"/>
                </a:cxn>
                <a:cxn ang="0">
                  <a:pos x="connsiteX11939" y="connsiteY11939"/>
                </a:cxn>
                <a:cxn ang="0">
                  <a:pos x="connsiteX11940" y="connsiteY11940"/>
                </a:cxn>
                <a:cxn ang="0">
                  <a:pos x="connsiteX11941" y="connsiteY11941"/>
                </a:cxn>
                <a:cxn ang="0">
                  <a:pos x="connsiteX11942" y="connsiteY11942"/>
                </a:cxn>
                <a:cxn ang="0">
                  <a:pos x="connsiteX11943" y="connsiteY11943"/>
                </a:cxn>
                <a:cxn ang="0">
                  <a:pos x="connsiteX11944" y="connsiteY11944"/>
                </a:cxn>
                <a:cxn ang="0">
                  <a:pos x="connsiteX11945" y="connsiteY11945"/>
                </a:cxn>
                <a:cxn ang="0">
                  <a:pos x="connsiteX11946" y="connsiteY11946"/>
                </a:cxn>
                <a:cxn ang="0">
                  <a:pos x="connsiteX11947" y="connsiteY11947"/>
                </a:cxn>
                <a:cxn ang="0">
                  <a:pos x="connsiteX11948" y="connsiteY11948"/>
                </a:cxn>
                <a:cxn ang="0">
                  <a:pos x="connsiteX11949" y="connsiteY11949"/>
                </a:cxn>
                <a:cxn ang="0">
                  <a:pos x="connsiteX11950" y="connsiteY11950"/>
                </a:cxn>
                <a:cxn ang="0">
                  <a:pos x="connsiteX11951" y="connsiteY11951"/>
                </a:cxn>
                <a:cxn ang="0">
                  <a:pos x="connsiteX11952" y="connsiteY11952"/>
                </a:cxn>
                <a:cxn ang="0">
                  <a:pos x="connsiteX11953" y="connsiteY11953"/>
                </a:cxn>
                <a:cxn ang="0">
                  <a:pos x="connsiteX11954" y="connsiteY11954"/>
                </a:cxn>
                <a:cxn ang="0">
                  <a:pos x="connsiteX11955" y="connsiteY11955"/>
                </a:cxn>
                <a:cxn ang="0">
                  <a:pos x="connsiteX11956" y="connsiteY11956"/>
                </a:cxn>
                <a:cxn ang="0">
                  <a:pos x="connsiteX11957" y="connsiteY11957"/>
                </a:cxn>
                <a:cxn ang="0">
                  <a:pos x="connsiteX11958" y="connsiteY11958"/>
                </a:cxn>
                <a:cxn ang="0">
                  <a:pos x="connsiteX11959" y="connsiteY11959"/>
                </a:cxn>
                <a:cxn ang="0">
                  <a:pos x="connsiteX11960" y="connsiteY11960"/>
                </a:cxn>
                <a:cxn ang="0">
                  <a:pos x="connsiteX11961" y="connsiteY11961"/>
                </a:cxn>
                <a:cxn ang="0">
                  <a:pos x="connsiteX11962" y="connsiteY11962"/>
                </a:cxn>
                <a:cxn ang="0">
                  <a:pos x="connsiteX11963" y="connsiteY11963"/>
                </a:cxn>
                <a:cxn ang="0">
                  <a:pos x="connsiteX11964" y="connsiteY11964"/>
                </a:cxn>
                <a:cxn ang="0">
                  <a:pos x="connsiteX11965" y="connsiteY11965"/>
                </a:cxn>
                <a:cxn ang="0">
                  <a:pos x="connsiteX11966" y="connsiteY11966"/>
                </a:cxn>
                <a:cxn ang="0">
                  <a:pos x="connsiteX11967" y="connsiteY11967"/>
                </a:cxn>
                <a:cxn ang="0">
                  <a:pos x="connsiteX11968" y="connsiteY11968"/>
                </a:cxn>
                <a:cxn ang="0">
                  <a:pos x="connsiteX11969" y="connsiteY11969"/>
                </a:cxn>
                <a:cxn ang="0">
                  <a:pos x="connsiteX11970" y="connsiteY11970"/>
                </a:cxn>
                <a:cxn ang="0">
                  <a:pos x="connsiteX11971" y="connsiteY11971"/>
                </a:cxn>
                <a:cxn ang="0">
                  <a:pos x="connsiteX11972" y="connsiteY11972"/>
                </a:cxn>
                <a:cxn ang="0">
                  <a:pos x="connsiteX11973" y="connsiteY11973"/>
                </a:cxn>
                <a:cxn ang="0">
                  <a:pos x="connsiteX11974" y="connsiteY11974"/>
                </a:cxn>
                <a:cxn ang="0">
                  <a:pos x="connsiteX11975" y="connsiteY11975"/>
                </a:cxn>
                <a:cxn ang="0">
                  <a:pos x="connsiteX11976" y="connsiteY11976"/>
                </a:cxn>
                <a:cxn ang="0">
                  <a:pos x="connsiteX11977" y="connsiteY11977"/>
                </a:cxn>
                <a:cxn ang="0">
                  <a:pos x="connsiteX11978" y="connsiteY11978"/>
                </a:cxn>
                <a:cxn ang="0">
                  <a:pos x="connsiteX11979" y="connsiteY11979"/>
                </a:cxn>
                <a:cxn ang="0">
                  <a:pos x="connsiteX11980" y="connsiteY11980"/>
                </a:cxn>
                <a:cxn ang="0">
                  <a:pos x="connsiteX11981" y="connsiteY11981"/>
                </a:cxn>
                <a:cxn ang="0">
                  <a:pos x="connsiteX11982" y="connsiteY11982"/>
                </a:cxn>
                <a:cxn ang="0">
                  <a:pos x="connsiteX11983" y="connsiteY11983"/>
                </a:cxn>
                <a:cxn ang="0">
                  <a:pos x="connsiteX11984" y="connsiteY11984"/>
                </a:cxn>
                <a:cxn ang="0">
                  <a:pos x="connsiteX11985" y="connsiteY11985"/>
                </a:cxn>
                <a:cxn ang="0">
                  <a:pos x="connsiteX11986" y="connsiteY11986"/>
                </a:cxn>
                <a:cxn ang="0">
                  <a:pos x="connsiteX11987" y="connsiteY11987"/>
                </a:cxn>
                <a:cxn ang="0">
                  <a:pos x="connsiteX11988" y="connsiteY11988"/>
                </a:cxn>
                <a:cxn ang="0">
                  <a:pos x="connsiteX11989" y="connsiteY11989"/>
                </a:cxn>
                <a:cxn ang="0">
                  <a:pos x="connsiteX11990" y="connsiteY11990"/>
                </a:cxn>
                <a:cxn ang="0">
                  <a:pos x="connsiteX11991" y="connsiteY11991"/>
                </a:cxn>
                <a:cxn ang="0">
                  <a:pos x="connsiteX11992" y="connsiteY11992"/>
                </a:cxn>
                <a:cxn ang="0">
                  <a:pos x="connsiteX11993" y="connsiteY11993"/>
                </a:cxn>
                <a:cxn ang="0">
                  <a:pos x="connsiteX11994" y="connsiteY11994"/>
                </a:cxn>
                <a:cxn ang="0">
                  <a:pos x="connsiteX11995" y="connsiteY11995"/>
                </a:cxn>
                <a:cxn ang="0">
                  <a:pos x="connsiteX11996" y="connsiteY11996"/>
                </a:cxn>
                <a:cxn ang="0">
                  <a:pos x="connsiteX11997" y="connsiteY11997"/>
                </a:cxn>
                <a:cxn ang="0">
                  <a:pos x="connsiteX11998" y="connsiteY11998"/>
                </a:cxn>
                <a:cxn ang="0">
                  <a:pos x="connsiteX11999" y="connsiteY11999"/>
                </a:cxn>
                <a:cxn ang="0">
                  <a:pos x="connsiteX12000" y="connsiteY12000"/>
                </a:cxn>
                <a:cxn ang="0">
                  <a:pos x="connsiteX12001" y="connsiteY12001"/>
                </a:cxn>
                <a:cxn ang="0">
                  <a:pos x="connsiteX12002" y="connsiteY12002"/>
                </a:cxn>
                <a:cxn ang="0">
                  <a:pos x="connsiteX12003" y="connsiteY12003"/>
                </a:cxn>
                <a:cxn ang="0">
                  <a:pos x="connsiteX12004" y="connsiteY12004"/>
                </a:cxn>
                <a:cxn ang="0">
                  <a:pos x="connsiteX12005" y="connsiteY12005"/>
                </a:cxn>
                <a:cxn ang="0">
                  <a:pos x="connsiteX12006" y="connsiteY12006"/>
                </a:cxn>
                <a:cxn ang="0">
                  <a:pos x="connsiteX12007" y="connsiteY12007"/>
                </a:cxn>
                <a:cxn ang="0">
                  <a:pos x="connsiteX12008" y="connsiteY12008"/>
                </a:cxn>
                <a:cxn ang="0">
                  <a:pos x="connsiteX12009" y="connsiteY12009"/>
                </a:cxn>
                <a:cxn ang="0">
                  <a:pos x="connsiteX12010" y="connsiteY12010"/>
                </a:cxn>
                <a:cxn ang="0">
                  <a:pos x="connsiteX12011" y="connsiteY12011"/>
                </a:cxn>
                <a:cxn ang="0">
                  <a:pos x="connsiteX12012" y="connsiteY12012"/>
                </a:cxn>
                <a:cxn ang="0">
                  <a:pos x="connsiteX12013" y="connsiteY12013"/>
                </a:cxn>
                <a:cxn ang="0">
                  <a:pos x="connsiteX12014" y="connsiteY12014"/>
                </a:cxn>
                <a:cxn ang="0">
                  <a:pos x="connsiteX12015" y="connsiteY12015"/>
                </a:cxn>
                <a:cxn ang="0">
                  <a:pos x="connsiteX12016" y="connsiteY12016"/>
                </a:cxn>
                <a:cxn ang="0">
                  <a:pos x="connsiteX12017" y="connsiteY12017"/>
                </a:cxn>
                <a:cxn ang="0">
                  <a:pos x="connsiteX12018" y="connsiteY12018"/>
                </a:cxn>
                <a:cxn ang="0">
                  <a:pos x="connsiteX12019" y="connsiteY12019"/>
                </a:cxn>
                <a:cxn ang="0">
                  <a:pos x="connsiteX12020" y="connsiteY12020"/>
                </a:cxn>
                <a:cxn ang="0">
                  <a:pos x="connsiteX12021" y="connsiteY12021"/>
                </a:cxn>
                <a:cxn ang="0">
                  <a:pos x="connsiteX12022" y="connsiteY12022"/>
                </a:cxn>
                <a:cxn ang="0">
                  <a:pos x="connsiteX12023" y="connsiteY12023"/>
                </a:cxn>
                <a:cxn ang="0">
                  <a:pos x="connsiteX12024" y="connsiteY12024"/>
                </a:cxn>
                <a:cxn ang="0">
                  <a:pos x="connsiteX12025" y="connsiteY12025"/>
                </a:cxn>
                <a:cxn ang="0">
                  <a:pos x="connsiteX12026" y="connsiteY12026"/>
                </a:cxn>
                <a:cxn ang="0">
                  <a:pos x="connsiteX12027" y="connsiteY12027"/>
                </a:cxn>
                <a:cxn ang="0">
                  <a:pos x="connsiteX12028" y="connsiteY12028"/>
                </a:cxn>
                <a:cxn ang="0">
                  <a:pos x="connsiteX12029" y="connsiteY12029"/>
                </a:cxn>
                <a:cxn ang="0">
                  <a:pos x="connsiteX12030" y="connsiteY12030"/>
                </a:cxn>
                <a:cxn ang="0">
                  <a:pos x="connsiteX12031" y="connsiteY12031"/>
                </a:cxn>
                <a:cxn ang="0">
                  <a:pos x="connsiteX12032" y="connsiteY12032"/>
                </a:cxn>
                <a:cxn ang="0">
                  <a:pos x="connsiteX12033" y="connsiteY12033"/>
                </a:cxn>
                <a:cxn ang="0">
                  <a:pos x="connsiteX12034" y="connsiteY12034"/>
                </a:cxn>
                <a:cxn ang="0">
                  <a:pos x="connsiteX12035" y="connsiteY12035"/>
                </a:cxn>
                <a:cxn ang="0">
                  <a:pos x="connsiteX12036" y="connsiteY12036"/>
                </a:cxn>
                <a:cxn ang="0">
                  <a:pos x="connsiteX12037" y="connsiteY12037"/>
                </a:cxn>
                <a:cxn ang="0">
                  <a:pos x="connsiteX12038" y="connsiteY12038"/>
                </a:cxn>
                <a:cxn ang="0">
                  <a:pos x="connsiteX12039" y="connsiteY12039"/>
                </a:cxn>
                <a:cxn ang="0">
                  <a:pos x="connsiteX12040" y="connsiteY12040"/>
                </a:cxn>
                <a:cxn ang="0">
                  <a:pos x="connsiteX12041" y="connsiteY12041"/>
                </a:cxn>
                <a:cxn ang="0">
                  <a:pos x="connsiteX12042" y="connsiteY12042"/>
                </a:cxn>
                <a:cxn ang="0">
                  <a:pos x="connsiteX12043" y="connsiteY12043"/>
                </a:cxn>
                <a:cxn ang="0">
                  <a:pos x="connsiteX12044" y="connsiteY12044"/>
                </a:cxn>
                <a:cxn ang="0">
                  <a:pos x="connsiteX12045" y="connsiteY12045"/>
                </a:cxn>
                <a:cxn ang="0">
                  <a:pos x="connsiteX12046" y="connsiteY12046"/>
                </a:cxn>
                <a:cxn ang="0">
                  <a:pos x="connsiteX12047" y="connsiteY12047"/>
                </a:cxn>
                <a:cxn ang="0">
                  <a:pos x="connsiteX12048" y="connsiteY12048"/>
                </a:cxn>
                <a:cxn ang="0">
                  <a:pos x="connsiteX12049" y="connsiteY12049"/>
                </a:cxn>
                <a:cxn ang="0">
                  <a:pos x="connsiteX12050" y="connsiteY12050"/>
                </a:cxn>
                <a:cxn ang="0">
                  <a:pos x="connsiteX12051" y="connsiteY12051"/>
                </a:cxn>
                <a:cxn ang="0">
                  <a:pos x="connsiteX12052" y="connsiteY12052"/>
                </a:cxn>
                <a:cxn ang="0">
                  <a:pos x="connsiteX12053" y="connsiteY12053"/>
                </a:cxn>
                <a:cxn ang="0">
                  <a:pos x="connsiteX12054" y="connsiteY12054"/>
                </a:cxn>
                <a:cxn ang="0">
                  <a:pos x="connsiteX12055" y="connsiteY12055"/>
                </a:cxn>
                <a:cxn ang="0">
                  <a:pos x="connsiteX12056" y="connsiteY12056"/>
                </a:cxn>
                <a:cxn ang="0">
                  <a:pos x="connsiteX12057" y="connsiteY12057"/>
                </a:cxn>
                <a:cxn ang="0">
                  <a:pos x="connsiteX12058" y="connsiteY12058"/>
                </a:cxn>
                <a:cxn ang="0">
                  <a:pos x="connsiteX12059" y="connsiteY12059"/>
                </a:cxn>
                <a:cxn ang="0">
                  <a:pos x="connsiteX12060" y="connsiteY12060"/>
                </a:cxn>
                <a:cxn ang="0">
                  <a:pos x="connsiteX12061" y="connsiteY12061"/>
                </a:cxn>
                <a:cxn ang="0">
                  <a:pos x="connsiteX12062" y="connsiteY12062"/>
                </a:cxn>
                <a:cxn ang="0">
                  <a:pos x="connsiteX12063" y="connsiteY12063"/>
                </a:cxn>
                <a:cxn ang="0">
                  <a:pos x="connsiteX12064" y="connsiteY12064"/>
                </a:cxn>
                <a:cxn ang="0">
                  <a:pos x="connsiteX12065" y="connsiteY12065"/>
                </a:cxn>
                <a:cxn ang="0">
                  <a:pos x="connsiteX12066" y="connsiteY12066"/>
                </a:cxn>
                <a:cxn ang="0">
                  <a:pos x="connsiteX12067" y="connsiteY12067"/>
                </a:cxn>
                <a:cxn ang="0">
                  <a:pos x="connsiteX12068" y="connsiteY12068"/>
                </a:cxn>
                <a:cxn ang="0">
                  <a:pos x="connsiteX12069" y="connsiteY12069"/>
                </a:cxn>
                <a:cxn ang="0">
                  <a:pos x="connsiteX12070" y="connsiteY12070"/>
                </a:cxn>
                <a:cxn ang="0">
                  <a:pos x="connsiteX12071" y="connsiteY12071"/>
                </a:cxn>
                <a:cxn ang="0">
                  <a:pos x="connsiteX12072" y="connsiteY12072"/>
                </a:cxn>
                <a:cxn ang="0">
                  <a:pos x="connsiteX12073" y="connsiteY12073"/>
                </a:cxn>
                <a:cxn ang="0">
                  <a:pos x="connsiteX12074" y="connsiteY12074"/>
                </a:cxn>
                <a:cxn ang="0">
                  <a:pos x="connsiteX12075" y="connsiteY12075"/>
                </a:cxn>
                <a:cxn ang="0">
                  <a:pos x="connsiteX12076" y="connsiteY12076"/>
                </a:cxn>
                <a:cxn ang="0">
                  <a:pos x="connsiteX12077" y="connsiteY12077"/>
                </a:cxn>
                <a:cxn ang="0">
                  <a:pos x="connsiteX12078" y="connsiteY12078"/>
                </a:cxn>
                <a:cxn ang="0">
                  <a:pos x="connsiteX12079" y="connsiteY12079"/>
                </a:cxn>
                <a:cxn ang="0">
                  <a:pos x="connsiteX12080" y="connsiteY12080"/>
                </a:cxn>
                <a:cxn ang="0">
                  <a:pos x="connsiteX12081" y="connsiteY12081"/>
                </a:cxn>
                <a:cxn ang="0">
                  <a:pos x="connsiteX12082" y="connsiteY12082"/>
                </a:cxn>
                <a:cxn ang="0">
                  <a:pos x="connsiteX12083" y="connsiteY12083"/>
                </a:cxn>
                <a:cxn ang="0">
                  <a:pos x="connsiteX12084" y="connsiteY12084"/>
                </a:cxn>
                <a:cxn ang="0">
                  <a:pos x="connsiteX12085" y="connsiteY12085"/>
                </a:cxn>
                <a:cxn ang="0">
                  <a:pos x="connsiteX12086" y="connsiteY12086"/>
                </a:cxn>
                <a:cxn ang="0">
                  <a:pos x="connsiteX12087" y="connsiteY12087"/>
                </a:cxn>
                <a:cxn ang="0">
                  <a:pos x="connsiteX12088" y="connsiteY12088"/>
                </a:cxn>
                <a:cxn ang="0">
                  <a:pos x="connsiteX12089" y="connsiteY12089"/>
                </a:cxn>
                <a:cxn ang="0">
                  <a:pos x="connsiteX12090" y="connsiteY12090"/>
                </a:cxn>
                <a:cxn ang="0">
                  <a:pos x="connsiteX12091" y="connsiteY12091"/>
                </a:cxn>
                <a:cxn ang="0">
                  <a:pos x="connsiteX12092" y="connsiteY12092"/>
                </a:cxn>
                <a:cxn ang="0">
                  <a:pos x="connsiteX12093" y="connsiteY12093"/>
                </a:cxn>
                <a:cxn ang="0">
                  <a:pos x="connsiteX12094" y="connsiteY12094"/>
                </a:cxn>
                <a:cxn ang="0">
                  <a:pos x="connsiteX12095" y="connsiteY12095"/>
                </a:cxn>
                <a:cxn ang="0">
                  <a:pos x="connsiteX12096" y="connsiteY12096"/>
                </a:cxn>
                <a:cxn ang="0">
                  <a:pos x="connsiteX12097" y="connsiteY12097"/>
                </a:cxn>
                <a:cxn ang="0">
                  <a:pos x="connsiteX12098" y="connsiteY12098"/>
                </a:cxn>
                <a:cxn ang="0">
                  <a:pos x="connsiteX12099" y="connsiteY12099"/>
                </a:cxn>
                <a:cxn ang="0">
                  <a:pos x="connsiteX12100" y="connsiteY12100"/>
                </a:cxn>
                <a:cxn ang="0">
                  <a:pos x="connsiteX12101" y="connsiteY12101"/>
                </a:cxn>
                <a:cxn ang="0">
                  <a:pos x="connsiteX12102" y="connsiteY12102"/>
                </a:cxn>
                <a:cxn ang="0">
                  <a:pos x="connsiteX12103" y="connsiteY12103"/>
                </a:cxn>
                <a:cxn ang="0">
                  <a:pos x="connsiteX12104" y="connsiteY12104"/>
                </a:cxn>
                <a:cxn ang="0">
                  <a:pos x="connsiteX12105" y="connsiteY12105"/>
                </a:cxn>
                <a:cxn ang="0">
                  <a:pos x="connsiteX12106" y="connsiteY12106"/>
                </a:cxn>
                <a:cxn ang="0">
                  <a:pos x="connsiteX12107" y="connsiteY12107"/>
                </a:cxn>
                <a:cxn ang="0">
                  <a:pos x="connsiteX12108" y="connsiteY12108"/>
                </a:cxn>
                <a:cxn ang="0">
                  <a:pos x="connsiteX12109" y="connsiteY12109"/>
                </a:cxn>
                <a:cxn ang="0">
                  <a:pos x="connsiteX12110" y="connsiteY12110"/>
                </a:cxn>
                <a:cxn ang="0">
                  <a:pos x="connsiteX12111" y="connsiteY12111"/>
                </a:cxn>
                <a:cxn ang="0">
                  <a:pos x="connsiteX12112" y="connsiteY12112"/>
                </a:cxn>
                <a:cxn ang="0">
                  <a:pos x="connsiteX12113" y="connsiteY12113"/>
                </a:cxn>
                <a:cxn ang="0">
                  <a:pos x="connsiteX12114" y="connsiteY12114"/>
                </a:cxn>
                <a:cxn ang="0">
                  <a:pos x="connsiteX12115" y="connsiteY12115"/>
                </a:cxn>
                <a:cxn ang="0">
                  <a:pos x="connsiteX12116" y="connsiteY12116"/>
                </a:cxn>
                <a:cxn ang="0">
                  <a:pos x="connsiteX12117" y="connsiteY12117"/>
                </a:cxn>
                <a:cxn ang="0">
                  <a:pos x="connsiteX12118" y="connsiteY12118"/>
                </a:cxn>
                <a:cxn ang="0">
                  <a:pos x="connsiteX12119" y="connsiteY12119"/>
                </a:cxn>
                <a:cxn ang="0">
                  <a:pos x="connsiteX12120" y="connsiteY12120"/>
                </a:cxn>
                <a:cxn ang="0">
                  <a:pos x="connsiteX12121" y="connsiteY12121"/>
                </a:cxn>
              </a:cxnLst>
              <a:rect l="l" t="t" r="r" b="b"/>
              <a:pathLst>
                <a:path w="5326151" h="5209198">
                  <a:moveTo>
                    <a:pt x="2987701" y="5099896"/>
                  </a:moveTo>
                  <a:cubicBezTo>
                    <a:pt x="2987701" y="5136108"/>
                    <a:pt x="2987701" y="5136108"/>
                    <a:pt x="2987701" y="5136108"/>
                  </a:cubicBezTo>
                  <a:cubicBezTo>
                    <a:pt x="3266297" y="5136108"/>
                    <a:pt x="3266297" y="5136108"/>
                    <a:pt x="3266297" y="5136108"/>
                  </a:cubicBezTo>
                  <a:cubicBezTo>
                    <a:pt x="3266297" y="5099896"/>
                    <a:pt x="3266297" y="5099896"/>
                    <a:pt x="3266297" y="5099896"/>
                  </a:cubicBezTo>
                  <a:cubicBezTo>
                    <a:pt x="3242071" y="5099896"/>
                    <a:pt x="3242071" y="5099896"/>
                    <a:pt x="3242071" y="5099896"/>
                  </a:cubicBezTo>
                  <a:cubicBezTo>
                    <a:pt x="3011927" y="5099896"/>
                    <a:pt x="3011927" y="5099896"/>
                    <a:pt x="3011927" y="5099896"/>
                  </a:cubicBezTo>
                  <a:close/>
                  <a:moveTo>
                    <a:pt x="3011927" y="5063684"/>
                  </a:moveTo>
                  <a:cubicBezTo>
                    <a:pt x="2999814" y="5063684"/>
                    <a:pt x="2993758" y="5069719"/>
                    <a:pt x="2993758" y="5075754"/>
                  </a:cubicBezTo>
                  <a:cubicBezTo>
                    <a:pt x="2993758" y="5081790"/>
                    <a:pt x="2999814" y="5087825"/>
                    <a:pt x="3011927" y="5087825"/>
                  </a:cubicBezTo>
                  <a:cubicBezTo>
                    <a:pt x="3242071" y="5087825"/>
                    <a:pt x="3242071" y="5087825"/>
                    <a:pt x="3242071" y="5087825"/>
                  </a:cubicBezTo>
                  <a:cubicBezTo>
                    <a:pt x="3254184" y="5087825"/>
                    <a:pt x="3260240" y="5081790"/>
                    <a:pt x="3260240" y="5075754"/>
                  </a:cubicBezTo>
                  <a:cubicBezTo>
                    <a:pt x="3260240" y="5069719"/>
                    <a:pt x="3254184" y="5063684"/>
                    <a:pt x="3242071" y="5063684"/>
                  </a:cubicBezTo>
                  <a:cubicBezTo>
                    <a:pt x="3011927" y="5063684"/>
                    <a:pt x="3011927" y="5063684"/>
                    <a:pt x="3011927" y="5063684"/>
                  </a:cubicBezTo>
                  <a:close/>
                  <a:moveTo>
                    <a:pt x="2361518" y="5032601"/>
                  </a:moveTo>
                  <a:cubicBezTo>
                    <a:pt x="2352340" y="5032601"/>
                    <a:pt x="2352340" y="5042203"/>
                    <a:pt x="2352340" y="5051804"/>
                  </a:cubicBezTo>
                  <a:cubicBezTo>
                    <a:pt x="2352340" y="5051804"/>
                    <a:pt x="2352340" y="5061406"/>
                    <a:pt x="2361518" y="5061406"/>
                  </a:cubicBezTo>
                  <a:cubicBezTo>
                    <a:pt x="2370696" y="5061406"/>
                    <a:pt x="2379874" y="5051804"/>
                    <a:pt x="2379874" y="5051804"/>
                  </a:cubicBezTo>
                  <a:cubicBezTo>
                    <a:pt x="2379874" y="5042203"/>
                    <a:pt x="2370696" y="5032601"/>
                    <a:pt x="2361518" y="5032601"/>
                  </a:cubicBezTo>
                  <a:close/>
                  <a:moveTo>
                    <a:pt x="2113708" y="5032601"/>
                  </a:moveTo>
                  <a:cubicBezTo>
                    <a:pt x="2113708" y="5032601"/>
                    <a:pt x="2104530" y="5042203"/>
                    <a:pt x="2104530" y="5051804"/>
                  </a:cubicBezTo>
                  <a:cubicBezTo>
                    <a:pt x="2104530" y="5051804"/>
                    <a:pt x="2113708" y="5061406"/>
                    <a:pt x="2113708" y="5061406"/>
                  </a:cubicBezTo>
                  <a:cubicBezTo>
                    <a:pt x="2122886" y="5061406"/>
                    <a:pt x="2132064" y="5051804"/>
                    <a:pt x="2132064" y="5051804"/>
                  </a:cubicBezTo>
                  <a:cubicBezTo>
                    <a:pt x="2132064" y="5042203"/>
                    <a:pt x="2122886" y="5032601"/>
                    <a:pt x="2113708" y="5032601"/>
                  </a:cubicBezTo>
                  <a:close/>
                  <a:moveTo>
                    <a:pt x="1931148" y="5020454"/>
                  </a:moveTo>
                  <a:cubicBezTo>
                    <a:pt x="1931148" y="5020454"/>
                    <a:pt x="1931148" y="5020454"/>
                    <a:pt x="1925530" y="5026063"/>
                  </a:cubicBezTo>
                  <a:cubicBezTo>
                    <a:pt x="1925530" y="5026063"/>
                    <a:pt x="1925530" y="5026063"/>
                    <a:pt x="1925530" y="5031672"/>
                  </a:cubicBezTo>
                  <a:cubicBezTo>
                    <a:pt x="1919912" y="5031672"/>
                    <a:pt x="1919912" y="5031672"/>
                    <a:pt x="1919912" y="5031672"/>
                  </a:cubicBezTo>
                  <a:cubicBezTo>
                    <a:pt x="1919912" y="5042889"/>
                    <a:pt x="1919912" y="5048498"/>
                    <a:pt x="1931148" y="5054107"/>
                  </a:cubicBezTo>
                  <a:cubicBezTo>
                    <a:pt x="1998565" y="5127022"/>
                    <a:pt x="1998565" y="5127022"/>
                    <a:pt x="1998565" y="5127022"/>
                  </a:cubicBezTo>
                  <a:cubicBezTo>
                    <a:pt x="2004183" y="5132631"/>
                    <a:pt x="2021037" y="5132631"/>
                    <a:pt x="2026655" y="5127022"/>
                  </a:cubicBezTo>
                  <a:cubicBezTo>
                    <a:pt x="2032273" y="5121413"/>
                    <a:pt x="2037891" y="5115804"/>
                    <a:pt x="2037891" y="5110195"/>
                  </a:cubicBezTo>
                  <a:cubicBezTo>
                    <a:pt x="2037891" y="5104587"/>
                    <a:pt x="2032273" y="5098978"/>
                    <a:pt x="2026655" y="5093369"/>
                  </a:cubicBezTo>
                  <a:cubicBezTo>
                    <a:pt x="1959238" y="5026063"/>
                    <a:pt x="1959238" y="5026063"/>
                    <a:pt x="1959238" y="5026063"/>
                  </a:cubicBezTo>
                  <a:cubicBezTo>
                    <a:pt x="1953620" y="5020454"/>
                    <a:pt x="1948002" y="5020454"/>
                    <a:pt x="1942384" y="5020454"/>
                  </a:cubicBezTo>
                  <a:cubicBezTo>
                    <a:pt x="1942384" y="5020454"/>
                    <a:pt x="1936766" y="5020454"/>
                    <a:pt x="1936766" y="5020454"/>
                  </a:cubicBezTo>
                  <a:cubicBezTo>
                    <a:pt x="1936766" y="5020454"/>
                    <a:pt x="1936766" y="5020454"/>
                    <a:pt x="1931148" y="5020454"/>
                  </a:cubicBezTo>
                  <a:close/>
                  <a:moveTo>
                    <a:pt x="2361518" y="5013397"/>
                  </a:moveTo>
                  <a:cubicBezTo>
                    <a:pt x="2379874" y="5013397"/>
                    <a:pt x="2398230" y="5032601"/>
                    <a:pt x="2398230" y="5051804"/>
                  </a:cubicBezTo>
                  <a:cubicBezTo>
                    <a:pt x="2398230" y="5071008"/>
                    <a:pt x="2379874" y="5080610"/>
                    <a:pt x="2361518" y="5080610"/>
                  </a:cubicBezTo>
                  <a:cubicBezTo>
                    <a:pt x="2343162" y="5080610"/>
                    <a:pt x="2333983" y="5071008"/>
                    <a:pt x="2333983" y="5051804"/>
                  </a:cubicBezTo>
                  <a:cubicBezTo>
                    <a:pt x="2333983" y="5032601"/>
                    <a:pt x="2343162" y="5013397"/>
                    <a:pt x="2361518" y="5013397"/>
                  </a:cubicBezTo>
                  <a:close/>
                  <a:moveTo>
                    <a:pt x="2113708" y="5013397"/>
                  </a:moveTo>
                  <a:cubicBezTo>
                    <a:pt x="2132064" y="5013397"/>
                    <a:pt x="2150421" y="5032601"/>
                    <a:pt x="2150421" y="5051804"/>
                  </a:cubicBezTo>
                  <a:cubicBezTo>
                    <a:pt x="2150421" y="5071008"/>
                    <a:pt x="2132064" y="5080610"/>
                    <a:pt x="2113708" y="5080610"/>
                  </a:cubicBezTo>
                  <a:cubicBezTo>
                    <a:pt x="2095352" y="5080610"/>
                    <a:pt x="2086174" y="5071008"/>
                    <a:pt x="2086174" y="5051804"/>
                  </a:cubicBezTo>
                  <a:cubicBezTo>
                    <a:pt x="2086174" y="5032601"/>
                    <a:pt x="2095352" y="5013397"/>
                    <a:pt x="2113708" y="5013397"/>
                  </a:cubicBezTo>
                  <a:close/>
                  <a:moveTo>
                    <a:pt x="1908676" y="4992410"/>
                  </a:moveTo>
                  <a:cubicBezTo>
                    <a:pt x="1903058" y="4992410"/>
                    <a:pt x="1903058" y="4998019"/>
                    <a:pt x="1903058" y="4998019"/>
                  </a:cubicBezTo>
                  <a:cubicBezTo>
                    <a:pt x="1897440" y="4998019"/>
                    <a:pt x="1897440" y="5003628"/>
                    <a:pt x="1891822" y="5003628"/>
                  </a:cubicBezTo>
                  <a:cubicBezTo>
                    <a:pt x="1914294" y="5026063"/>
                    <a:pt x="1914294" y="5026063"/>
                    <a:pt x="1914294" y="5026063"/>
                  </a:cubicBezTo>
                  <a:cubicBezTo>
                    <a:pt x="1914294" y="5020454"/>
                    <a:pt x="1914294" y="5020454"/>
                    <a:pt x="1919912" y="5014845"/>
                  </a:cubicBezTo>
                  <a:cubicBezTo>
                    <a:pt x="1919912" y="5014845"/>
                    <a:pt x="1925530" y="5009236"/>
                    <a:pt x="1925530" y="5009236"/>
                  </a:cubicBezTo>
                  <a:cubicBezTo>
                    <a:pt x="1908676" y="4992410"/>
                    <a:pt x="1908676" y="4992410"/>
                    <a:pt x="1908676" y="4992410"/>
                  </a:cubicBezTo>
                  <a:close/>
                  <a:moveTo>
                    <a:pt x="2693251" y="4971360"/>
                  </a:moveTo>
                  <a:cubicBezTo>
                    <a:pt x="2693251" y="4971360"/>
                    <a:pt x="2700211" y="4978355"/>
                    <a:pt x="2700211" y="4978355"/>
                  </a:cubicBezTo>
                  <a:cubicBezTo>
                    <a:pt x="2700211" y="4985350"/>
                    <a:pt x="2700211" y="4985350"/>
                    <a:pt x="2700211" y="4985350"/>
                  </a:cubicBezTo>
                  <a:cubicBezTo>
                    <a:pt x="2707170" y="4992346"/>
                    <a:pt x="2721089" y="4999341"/>
                    <a:pt x="2721089" y="5013331"/>
                  </a:cubicBezTo>
                  <a:cubicBezTo>
                    <a:pt x="2721089" y="5020327"/>
                    <a:pt x="2714130" y="5020327"/>
                    <a:pt x="2714130" y="5020327"/>
                  </a:cubicBezTo>
                  <a:cubicBezTo>
                    <a:pt x="2707170" y="5020327"/>
                    <a:pt x="2707170" y="5020327"/>
                    <a:pt x="2707170" y="5013331"/>
                  </a:cubicBezTo>
                  <a:cubicBezTo>
                    <a:pt x="2707170" y="5006336"/>
                    <a:pt x="2700211" y="4999341"/>
                    <a:pt x="2693251" y="4999341"/>
                  </a:cubicBezTo>
                  <a:cubicBezTo>
                    <a:pt x="2686292" y="4999341"/>
                    <a:pt x="2679332" y="5006336"/>
                    <a:pt x="2679332" y="5013331"/>
                  </a:cubicBezTo>
                  <a:cubicBezTo>
                    <a:pt x="2679332" y="5027322"/>
                    <a:pt x="2686292" y="5034317"/>
                    <a:pt x="2693251" y="5034317"/>
                  </a:cubicBezTo>
                  <a:cubicBezTo>
                    <a:pt x="2707170" y="5034317"/>
                    <a:pt x="2721089" y="5041312"/>
                    <a:pt x="2721089" y="5062298"/>
                  </a:cubicBezTo>
                  <a:cubicBezTo>
                    <a:pt x="2721089" y="5076289"/>
                    <a:pt x="2714130" y="5083284"/>
                    <a:pt x="2700211" y="5090279"/>
                  </a:cubicBezTo>
                  <a:cubicBezTo>
                    <a:pt x="2700211" y="5097274"/>
                    <a:pt x="2700211" y="5097274"/>
                    <a:pt x="2700211" y="5097274"/>
                  </a:cubicBezTo>
                  <a:cubicBezTo>
                    <a:pt x="2700211" y="5097274"/>
                    <a:pt x="2693251" y="5104270"/>
                    <a:pt x="2693251" y="5104270"/>
                  </a:cubicBezTo>
                  <a:cubicBezTo>
                    <a:pt x="2686292" y="5104270"/>
                    <a:pt x="2686292" y="5097274"/>
                    <a:pt x="2686292" y="5097274"/>
                  </a:cubicBezTo>
                  <a:cubicBezTo>
                    <a:pt x="2686292" y="5090279"/>
                    <a:pt x="2686292" y="5090279"/>
                    <a:pt x="2686292" y="5090279"/>
                  </a:cubicBezTo>
                  <a:cubicBezTo>
                    <a:pt x="2672373" y="5083284"/>
                    <a:pt x="2665413" y="5076289"/>
                    <a:pt x="2665413" y="5062298"/>
                  </a:cubicBezTo>
                  <a:cubicBezTo>
                    <a:pt x="2665413" y="5055303"/>
                    <a:pt x="2665413" y="5055303"/>
                    <a:pt x="2672373" y="5055303"/>
                  </a:cubicBezTo>
                  <a:cubicBezTo>
                    <a:pt x="2672373" y="5055303"/>
                    <a:pt x="2679332" y="5055303"/>
                    <a:pt x="2679332" y="5062298"/>
                  </a:cubicBezTo>
                  <a:cubicBezTo>
                    <a:pt x="2679332" y="5069293"/>
                    <a:pt x="2686292" y="5076289"/>
                    <a:pt x="2693251" y="5076289"/>
                  </a:cubicBezTo>
                  <a:cubicBezTo>
                    <a:pt x="2700211" y="5076289"/>
                    <a:pt x="2707170" y="5069293"/>
                    <a:pt x="2707170" y="5062298"/>
                  </a:cubicBezTo>
                  <a:cubicBezTo>
                    <a:pt x="2707170" y="5048308"/>
                    <a:pt x="2700211" y="5048308"/>
                    <a:pt x="2693251" y="5048308"/>
                  </a:cubicBezTo>
                  <a:cubicBezTo>
                    <a:pt x="2672373" y="5048308"/>
                    <a:pt x="2665413" y="5034317"/>
                    <a:pt x="2665413" y="5013331"/>
                  </a:cubicBezTo>
                  <a:cubicBezTo>
                    <a:pt x="2665413" y="5006336"/>
                    <a:pt x="2672373" y="4992346"/>
                    <a:pt x="2686292" y="4992346"/>
                  </a:cubicBezTo>
                  <a:cubicBezTo>
                    <a:pt x="2686292" y="4978355"/>
                    <a:pt x="2686292" y="4978355"/>
                    <a:pt x="2686292" y="4978355"/>
                  </a:cubicBezTo>
                  <a:cubicBezTo>
                    <a:pt x="2686292" y="4978355"/>
                    <a:pt x="2686292" y="4971360"/>
                    <a:pt x="2693251" y="4971360"/>
                  </a:cubicBezTo>
                  <a:close/>
                  <a:moveTo>
                    <a:pt x="2693251" y="4964365"/>
                  </a:moveTo>
                  <a:cubicBezTo>
                    <a:pt x="2651494" y="4964365"/>
                    <a:pt x="2616696" y="4999341"/>
                    <a:pt x="2616696" y="5041312"/>
                  </a:cubicBezTo>
                  <a:cubicBezTo>
                    <a:pt x="2616696" y="5076289"/>
                    <a:pt x="2651494" y="5111265"/>
                    <a:pt x="2693251" y="5111265"/>
                  </a:cubicBezTo>
                  <a:cubicBezTo>
                    <a:pt x="2728049" y="5111265"/>
                    <a:pt x="2762847" y="5076289"/>
                    <a:pt x="2762847" y="5041312"/>
                  </a:cubicBezTo>
                  <a:cubicBezTo>
                    <a:pt x="2762847" y="4999341"/>
                    <a:pt x="2728049" y="4964365"/>
                    <a:pt x="2693251" y="4964365"/>
                  </a:cubicBezTo>
                  <a:close/>
                  <a:moveTo>
                    <a:pt x="2693251" y="4950374"/>
                  </a:moveTo>
                  <a:cubicBezTo>
                    <a:pt x="2741968" y="4950374"/>
                    <a:pt x="2776766" y="4992346"/>
                    <a:pt x="2776766" y="5041312"/>
                  </a:cubicBezTo>
                  <a:cubicBezTo>
                    <a:pt x="2776766" y="5083284"/>
                    <a:pt x="2741968" y="5125255"/>
                    <a:pt x="2693251" y="5125255"/>
                  </a:cubicBezTo>
                  <a:cubicBezTo>
                    <a:pt x="2644534" y="5125255"/>
                    <a:pt x="2602777" y="5083284"/>
                    <a:pt x="2602777" y="5041312"/>
                  </a:cubicBezTo>
                  <a:cubicBezTo>
                    <a:pt x="2602777" y="4992346"/>
                    <a:pt x="2644534" y="4950374"/>
                    <a:pt x="2693251" y="4950374"/>
                  </a:cubicBezTo>
                  <a:close/>
                  <a:moveTo>
                    <a:pt x="3969996" y="4913386"/>
                  </a:moveTo>
                  <a:cubicBezTo>
                    <a:pt x="3969996" y="4913386"/>
                    <a:pt x="3977304" y="4920694"/>
                    <a:pt x="3977304" y="4920694"/>
                  </a:cubicBezTo>
                  <a:cubicBezTo>
                    <a:pt x="3977304" y="4920694"/>
                    <a:pt x="3977304" y="4920694"/>
                    <a:pt x="3977304" y="4957238"/>
                  </a:cubicBezTo>
                  <a:cubicBezTo>
                    <a:pt x="3977304" y="4957238"/>
                    <a:pt x="3969996" y="4964546"/>
                    <a:pt x="3969996" y="4964546"/>
                  </a:cubicBezTo>
                  <a:cubicBezTo>
                    <a:pt x="3962687" y="4964546"/>
                    <a:pt x="3962687" y="4957238"/>
                    <a:pt x="3962687" y="4957238"/>
                  </a:cubicBezTo>
                  <a:cubicBezTo>
                    <a:pt x="3962687" y="4957238"/>
                    <a:pt x="3962687" y="4957238"/>
                    <a:pt x="3962687" y="4920694"/>
                  </a:cubicBezTo>
                  <a:cubicBezTo>
                    <a:pt x="3962687" y="4920694"/>
                    <a:pt x="3962687" y="4913386"/>
                    <a:pt x="3969996" y="4913386"/>
                  </a:cubicBezTo>
                  <a:close/>
                  <a:moveTo>
                    <a:pt x="2658454" y="4901407"/>
                  </a:moveTo>
                  <a:cubicBezTo>
                    <a:pt x="2665413" y="4901407"/>
                    <a:pt x="2665413" y="4901407"/>
                    <a:pt x="2665413" y="4908403"/>
                  </a:cubicBezTo>
                  <a:cubicBezTo>
                    <a:pt x="2665413" y="4908403"/>
                    <a:pt x="2665413" y="4915398"/>
                    <a:pt x="2658454" y="4915398"/>
                  </a:cubicBezTo>
                  <a:cubicBezTo>
                    <a:pt x="2602777" y="4915398"/>
                    <a:pt x="2554061" y="4957369"/>
                    <a:pt x="2554061" y="5020327"/>
                  </a:cubicBezTo>
                  <a:cubicBezTo>
                    <a:pt x="2554061" y="5132251"/>
                    <a:pt x="2554061" y="5132251"/>
                    <a:pt x="2554061" y="5132251"/>
                  </a:cubicBezTo>
                  <a:cubicBezTo>
                    <a:pt x="2554061" y="5139246"/>
                    <a:pt x="2561020" y="5153236"/>
                    <a:pt x="2574939" y="5153236"/>
                  </a:cubicBezTo>
                  <a:cubicBezTo>
                    <a:pt x="2574939" y="5153236"/>
                    <a:pt x="2581899" y="5153236"/>
                    <a:pt x="2581899" y="5160232"/>
                  </a:cubicBezTo>
                  <a:cubicBezTo>
                    <a:pt x="2581899" y="5160232"/>
                    <a:pt x="2574939" y="5167227"/>
                    <a:pt x="2574939" y="5167227"/>
                  </a:cubicBezTo>
                  <a:cubicBezTo>
                    <a:pt x="2554061" y="5167227"/>
                    <a:pt x="2540141" y="5146241"/>
                    <a:pt x="2540141" y="5132251"/>
                  </a:cubicBezTo>
                  <a:cubicBezTo>
                    <a:pt x="2540141" y="5020327"/>
                    <a:pt x="2540141" y="5020327"/>
                    <a:pt x="2540141" y="5020327"/>
                  </a:cubicBezTo>
                  <a:cubicBezTo>
                    <a:pt x="2540141" y="4950374"/>
                    <a:pt x="2595818" y="4901407"/>
                    <a:pt x="2658454" y="4901407"/>
                  </a:cubicBezTo>
                  <a:close/>
                  <a:moveTo>
                    <a:pt x="4057700" y="4891460"/>
                  </a:moveTo>
                  <a:cubicBezTo>
                    <a:pt x="4065009" y="4891460"/>
                    <a:pt x="4065009" y="4891460"/>
                    <a:pt x="4072317" y="4891460"/>
                  </a:cubicBezTo>
                  <a:lnTo>
                    <a:pt x="4086935" y="4920694"/>
                  </a:lnTo>
                  <a:cubicBezTo>
                    <a:pt x="4086935" y="4928003"/>
                    <a:pt x="4086935" y="4928003"/>
                    <a:pt x="4079626" y="4935312"/>
                  </a:cubicBezTo>
                  <a:cubicBezTo>
                    <a:pt x="4079626" y="4935312"/>
                    <a:pt x="4072317" y="4928003"/>
                    <a:pt x="4072317" y="4928003"/>
                  </a:cubicBezTo>
                  <a:cubicBezTo>
                    <a:pt x="4072317" y="4928003"/>
                    <a:pt x="4072317" y="4928003"/>
                    <a:pt x="4057700" y="4898768"/>
                  </a:cubicBezTo>
                  <a:cubicBezTo>
                    <a:pt x="4057700" y="4898768"/>
                    <a:pt x="4057700" y="4891460"/>
                    <a:pt x="4057700" y="4891460"/>
                  </a:cubicBezTo>
                  <a:close/>
                  <a:moveTo>
                    <a:pt x="3867674" y="4891460"/>
                  </a:moveTo>
                  <a:cubicBezTo>
                    <a:pt x="3874983" y="4891460"/>
                    <a:pt x="3874983" y="4891460"/>
                    <a:pt x="3882291" y="4891460"/>
                  </a:cubicBezTo>
                  <a:cubicBezTo>
                    <a:pt x="3882291" y="4891460"/>
                    <a:pt x="3882291" y="4898768"/>
                    <a:pt x="3882291" y="4898768"/>
                  </a:cubicBezTo>
                  <a:cubicBezTo>
                    <a:pt x="3882291" y="4898768"/>
                    <a:pt x="3882291" y="4898768"/>
                    <a:pt x="3867674" y="4928003"/>
                  </a:cubicBezTo>
                  <a:cubicBezTo>
                    <a:pt x="3867674" y="4928003"/>
                    <a:pt x="3860365" y="4935312"/>
                    <a:pt x="3860365" y="4935312"/>
                  </a:cubicBezTo>
                  <a:cubicBezTo>
                    <a:pt x="3860365" y="4935312"/>
                    <a:pt x="3860365" y="4935312"/>
                    <a:pt x="3853057" y="4935312"/>
                  </a:cubicBezTo>
                  <a:cubicBezTo>
                    <a:pt x="3853057" y="4928003"/>
                    <a:pt x="3853057" y="4928003"/>
                    <a:pt x="3853057" y="4920694"/>
                  </a:cubicBezTo>
                  <a:cubicBezTo>
                    <a:pt x="3853057" y="4920694"/>
                    <a:pt x="3853057" y="4920694"/>
                    <a:pt x="3867674" y="4891460"/>
                  </a:cubicBezTo>
                  <a:close/>
                  <a:moveTo>
                    <a:pt x="2651494" y="4880422"/>
                  </a:moveTo>
                  <a:cubicBezTo>
                    <a:pt x="2574939" y="4880422"/>
                    <a:pt x="2519263" y="4936384"/>
                    <a:pt x="2519263" y="5013331"/>
                  </a:cubicBezTo>
                  <a:cubicBezTo>
                    <a:pt x="2519263" y="5013331"/>
                    <a:pt x="2519263" y="5013331"/>
                    <a:pt x="2519263" y="5160232"/>
                  </a:cubicBezTo>
                  <a:cubicBezTo>
                    <a:pt x="2519263" y="5174222"/>
                    <a:pt x="2533182" y="5188212"/>
                    <a:pt x="2547101" y="5188212"/>
                  </a:cubicBezTo>
                  <a:cubicBezTo>
                    <a:pt x="2547101" y="5188212"/>
                    <a:pt x="2547101" y="5188212"/>
                    <a:pt x="2839401" y="5188212"/>
                  </a:cubicBezTo>
                  <a:cubicBezTo>
                    <a:pt x="2853321" y="5188212"/>
                    <a:pt x="2867240" y="5174222"/>
                    <a:pt x="2867240" y="5160232"/>
                  </a:cubicBezTo>
                  <a:lnTo>
                    <a:pt x="2867240" y="5013331"/>
                  </a:lnTo>
                  <a:cubicBezTo>
                    <a:pt x="2867240" y="4936384"/>
                    <a:pt x="2804604" y="4880422"/>
                    <a:pt x="2735008" y="4880422"/>
                  </a:cubicBezTo>
                  <a:cubicBezTo>
                    <a:pt x="2735008" y="4880422"/>
                    <a:pt x="2735008" y="4880422"/>
                    <a:pt x="2651494" y="4880422"/>
                  </a:cubicBezTo>
                  <a:close/>
                  <a:moveTo>
                    <a:pt x="1768225" y="4863407"/>
                  </a:moveTo>
                  <a:cubicBezTo>
                    <a:pt x="1768225" y="4863407"/>
                    <a:pt x="1773843" y="4863407"/>
                    <a:pt x="1773843" y="4863407"/>
                  </a:cubicBezTo>
                  <a:cubicBezTo>
                    <a:pt x="1779461" y="4869015"/>
                    <a:pt x="1779461" y="4869015"/>
                    <a:pt x="1773843" y="4874624"/>
                  </a:cubicBezTo>
                  <a:cubicBezTo>
                    <a:pt x="1745753" y="4902668"/>
                    <a:pt x="1745753" y="4941930"/>
                    <a:pt x="1773843" y="4969974"/>
                  </a:cubicBezTo>
                  <a:cubicBezTo>
                    <a:pt x="1779461" y="4975583"/>
                    <a:pt x="1779461" y="4975583"/>
                    <a:pt x="1773843" y="4981192"/>
                  </a:cubicBezTo>
                  <a:cubicBezTo>
                    <a:pt x="1768225" y="4981192"/>
                    <a:pt x="1768225" y="4981192"/>
                    <a:pt x="1768225" y="4981192"/>
                  </a:cubicBezTo>
                  <a:cubicBezTo>
                    <a:pt x="1734517" y="4947539"/>
                    <a:pt x="1734517" y="4897060"/>
                    <a:pt x="1768225" y="4863407"/>
                  </a:cubicBezTo>
                  <a:close/>
                  <a:moveTo>
                    <a:pt x="2658454" y="4859436"/>
                  </a:moveTo>
                  <a:lnTo>
                    <a:pt x="2658454" y="4866431"/>
                  </a:lnTo>
                  <a:cubicBezTo>
                    <a:pt x="2658454" y="4866431"/>
                    <a:pt x="2658454" y="4866431"/>
                    <a:pt x="2728049" y="4866431"/>
                  </a:cubicBezTo>
                  <a:cubicBezTo>
                    <a:pt x="2728049" y="4866431"/>
                    <a:pt x="2728049" y="4866431"/>
                    <a:pt x="2728049" y="4859436"/>
                  </a:cubicBezTo>
                  <a:cubicBezTo>
                    <a:pt x="2728049" y="4859436"/>
                    <a:pt x="2728049" y="4859436"/>
                    <a:pt x="2658454" y="4859436"/>
                  </a:cubicBezTo>
                  <a:close/>
                  <a:moveTo>
                    <a:pt x="3461527" y="4855765"/>
                  </a:moveTo>
                  <a:cubicBezTo>
                    <a:pt x="3461527" y="4861063"/>
                    <a:pt x="3466822" y="4861063"/>
                    <a:pt x="3466822" y="4861063"/>
                  </a:cubicBezTo>
                  <a:cubicBezTo>
                    <a:pt x="3472117" y="4861063"/>
                    <a:pt x="3472117" y="4861063"/>
                    <a:pt x="3472117" y="4855765"/>
                  </a:cubicBezTo>
                  <a:cubicBezTo>
                    <a:pt x="3472117" y="4855765"/>
                    <a:pt x="3472117" y="4855765"/>
                    <a:pt x="3466822" y="4855765"/>
                  </a:cubicBezTo>
                  <a:cubicBezTo>
                    <a:pt x="3466822" y="4855765"/>
                    <a:pt x="3461527" y="4855765"/>
                    <a:pt x="3461527" y="4855765"/>
                  </a:cubicBezTo>
                  <a:close/>
                  <a:moveTo>
                    <a:pt x="3408579" y="4855765"/>
                  </a:moveTo>
                  <a:cubicBezTo>
                    <a:pt x="3408579" y="4861063"/>
                    <a:pt x="3413874" y="4861063"/>
                    <a:pt x="3413874" y="4861063"/>
                  </a:cubicBezTo>
                  <a:cubicBezTo>
                    <a:pt x="3419169" y="4861063"/>
                    <a:pt x="3419169" y="4861063"/>
                    <a:pt x="3419169" y="4855765"/>
                  </a:cubicBezTo>
                  <a:cubicBezTo>
                    <a:pt x="3419169" y="4855765"/>
                    <a:pt x="3419169" y="4855765"/>
                    <a:pt x="3413874" y="4855765"/>
                  </a:cubicBezTo>
                  <a:cubicBezTo>
                    <a:pt x="3413874" y="4855765"/>
                    <a:pt x="3408579" y="4855765"/>
                    <a:pt x="3408579" y="4855765"/>
                  </a:cubicBezTo>
                  <a:close/>
                  <a:moveTo>
                    <a:pt x="2389052" y="4850164"/>
                  </a:moveTo>
                  <a:cubicBezTo>
                    <a:pt x="2389052" y="4850164"/>
                    <a:pt x="2389052" y="4850164"/>
                    <a:pt x="2379874" y="4898174"/>
                  </a:cubicBezTo>
                  <a:cubicBezTo>
                    <a:pt x="2389052" y="4898174"/>
                    <a:pt x="2407409" y="4888572"/>
                    <a:pt x="2407409" y="4878970"/>
                  </a:cubicBezTo>
                  <a:cubicBezTo>
                    <a:pt x="2407409" y="4878970"/>
                    <a:pt x="2407409" y="4878970"/>
                    <a:pt x="2416587" y="4850164"/>
                  </a:cubicBezTo>
                  <a:cubicBezTo>
                    <a:pt x="2416587" y="4850164"/>
                    <a:pt x="2416587" y="4850164"/>
                    <a:pt x="2389052" y="4850164"/>
                  </a:cubicBezTo>
                  <a:close/>
                  <a:moveTo>
                    <a:pt x="2324805" y="4850164"/>
                  </a:moveTo>
                  <a:lnTo>
                    <a:pt x="2315627" y="4898174"/>
                  </a:lnTo>
                  <a:cubicBezTo>
                    <a:pt x="2315627" y="4898174"/>
                    <a:pt x="2315627" y="4898174"/>
                    <a:pt x="2361518" y="4898174"/>
                  </a:cubicBezTo>
                  <a:cubicBezTo>
                    <a:pt x="2361518" y="4898174"/>
                    <a:pt x="2361518" y="4898174"/>
                    <a:pt x="2370696" y="4850164"/>
                  </a:cubicBezTo>
                  <a:cubicBezTo>
                    <a:pt x="2370696" y="4850164"/>
                    <a:pt x="2370696" y="4850164"/>
                    <a:pt x="2324805" y="4850164"/>
                  </a:cubicBezTo>
                  <a:close/>
                  <a:moveTo>
                    <a:pt x="2251380" y="4850164"/>
                  </a:moveTo>
                  <a:lnTo>
                    <a:pt x="2251380" y="4898174"/>
                  </a:lnTo>
                  <a:cubicBezTo>
                    <a:pt x="2251380" y="4898174"/>
                    <a:pt x="2251380" y="4898174"/>
                    <a:pt x="2297271" y="4898174"/>
                  </a:cubicBezTo>
                  <a:cubicBezTo>
                    <a:pt x="2297271" y="4898174"/>
                    <a:pt x="2297271" y="4898174"/>
                    <a:pt x="2306449" y="4850164"/>
                  </a:cubicBezTo>
                  <a:cubicBezTo>
                    <a:pt x="2306449" y="4850164"/>
                    <a:pt x="2306449" y="4850164"/>
                    <a:pt x="2251380" y="4850164"/>
                  </a:cubicBezTo>
                  <a:close/>
                  <a:moveTo>
                    <a:pt x="2187133" y="4850164"/>
                  </a:moveTo>
                  <a:lnTo>
                    <a:pt x="2187133" y="4898174"/>
                  </a:lnTo>
                  <a:cubicBezTo>
                    <a:pt x="2187133" y="4898174"/>
                    <a:pt x="2187133" y="4898174"/>
                    <a:pt x="2233024" y="4898174"/>
                  </a:cubicBezTo>
                  <a:cubicBezTo>
                    <a:pt x="2233024" y="4898174"/>
                    <a:pt x="2233024" y="4898174"/>
                    <a:pt x="2233024" y="4850164"/>
                  </a:cubicBezTo>
                  <a:cubicBezTo>
                    <a:pt x="2233024" y="4850164"/>
                    <a:pt x="2233024" y="4850164"/>
                    <a:pt x="2187133" y="4850164"/>
                  </a:cubicBezTo>
                  <a:close/>
                  <a:moveTo>
                    <a:pt x="2113708" y="4850164"/>
                  </a:moveTo>
                  <a:lnTo>
                    <a:pt x="2122886" y="4898174"/>
                  </a:lnTo>
                  <a:cubicBezTo>
                    <a:pt x="2122886" y="4898174"/>
                    <a:pt x="2122886" y="4898174"/>
                    <a:pt x="2168777" y="4898174"/>
                  </a:cubicBezTo>
                  <a:cubicBezTo>
                    <a:pt x="2168777" y="4898174"/>
                    <a:pt x="2168777" y="4898174"/>
                    <a:pt x="2168777" y="4850164"/>
                  </a:cubicBezTo>
                  <a:cubicBezTo>
                    <a:pt x="2168777" y="4850164"/>
                    <a:pt x="2168777" y="4850164"/>
                    <a:pt x="2113708" y="4850164"/>
                  </a:cubicBezTo>
                  <a:close/>
                  <a:moveTo>
                    <a:pt x="2067817" y="4850164"/>
                  </a:moveTo>
                  <a:cubicBezTo>
                    <a:pt x="2067817" y="4850164"/>
                    <a:pt x="2067817" y="4850164"/>
                    <a:pt x="2076996" y="4878970"/>
                  </a:cubicBezTo>
                  <a:cubicBezTo>
                    <a:pt x="2086174" y="4888572"/>
                    <a:pt x="2095352" y="4898174"/>
                    <a:pt x="2104530" y="4898174"/>
                  </a:cubicBezTo>
                  <a:cubicBezTo>
                    <a:pt x="2104530" y="4898174"/>
                    <a:pt x="2104530" y="4898174"/>
                    <a:pt x="2095352" y="4850164"/>
                  </a:cubicBezTo>
                  <a:cubicBezTo>
                    <a:pt x="2095352" y="4850164"/>
                    <a:pt x="2095352" y="4850164"/>
                    <a:pt x="2067817" y="4850164"/>
                  </a:cubicBezTo>
                  <a:close/>
                  <a:moveTo>
                    <a:pt x="3466822" y="4845169"/>
                  </a:moveTo>
                  <a:cubicBezTo>
                    <a:pt x="3477412" y="4845169"/>
                    <a:pt x="3482707" y="4850467"/>
                    <a:pt x="3482707" y="4855765"/>
                  </a:cubicBezTo>
                  <a:cubicBezTo>
                    <a:pt x="3482707" y="4866360"/>
                    <a:pt x="3477412" y="4871658"/>
                    <a:pt x="3466822" y="4871658"/>
                  </a:cubicBezTo>
                  <a:cubicBezTo>
                    <a:pt x="3461527" y="4871658"/>
                    <a:pt x="3450938" y="4866360"/>
                    <a:pt x="3450938" y="4855765"/>
                  </a:cubicBezTo>
                  <a:cubicBezTo>
                    <a:pt x="3450938" y="4850467"/>
                    <a:pt x="3461527" y="4845169"/>
                    <a:pt x="3466822" y="4845169"/>
                  </a:cubicBezTo>
                  <a:close/>
                  <a:moveTo>
                    <a:pt x="3413874" y="4845169"/>
                  </a:moveTo>
                  <a:cubicBezTo>
                    <a:pt x="3424463" y="4845169"/>
                    <a:pt x="3429758" y="4850467"/>
                    <a:pt x="3429758" y="4855765"/>
                  </a:cubicBezTo>
                  <a:cubicBezTo>
                    <a:pt x="3429758" y="4866360"/>
                    <a:pt x="3424463" y="4871658"/>
                    <a:pt x="3413874" y="4871658"/>
                  </a:cubicBezTo>
                  <a:cubicBezTo>
                    <a:pt x="3408579" y="4871658"/>
                    <a:pt x="3397989" y="4866360"/>
                    <a:pt x="3397989" y="4855765"/>
                  </a:cubicBezTo>
                  <a:cubicBezTo>
                    <a:pt x="3397989" y="4850467"/>
                    <a:pt x="3408579" y="4845169"/>
                    <a:pt x="3413874" y="4845169"/>
                  </a:cubicBezTo>
                  <a:close/>
                  <a:moveTo>
                    <a:pt x="1824405" y="4824145"/>
                  </a:moveTo>
                  <a:cubicBezTo>
                    <a:pt x="1801933" y="4824145"/>
                    <a:pt x="1773843" y="4835362"/>
                    <a:pt x="1756989" y="4852189"/>
                  </a:cubicBezTo>
                  <a:cubicBezTo>
                    <a:pt x="1740135" y="4874624"/>
                    <a:pt x="1728898" y="4897060"/>
                    <a:pt x="1728898" y="4925104"/>
                  </a:cubicBezTo>
                  <a:cubicBezTo>
                    <a:pt x="1728898" y="4947539"/>
                    <a:pt x="1740135" y="4969974"/>
                    <a:pt x="1756989" y="4992410"/>
                  </a:cubicBezTo>
                  <a:cubicBezTo>
                    <a:pt x="1773843" y="5009236"/>
                    <a:pt x="1801933" y="5020454"/>
                    <a:pt x="1824405" y="5020454"/>
                  </a:cubicBezTo>
                  <a:cubicBezTo>
                    <a:pt x="1852496" y="5020454"/>
                    <a:pt x="1874968" y="5009236"/>
                    <a:pt x="1891822" y="4992410"/>
                  </a:cubicBezTo>
                  <a:cubicBezTo>
                    <a:pt x="1908676" y="4969974"/>
                    <a:pt x="1919912" y="4947539"/>
                    <a:pt x="1919912" y="4925104"/>
                  </a:cubicBezTo>
                  <a:cubicBezTo>
                    <a:pt x="1919912" y="4897060"/>
                    <a:pt x="1908676" y="4874624"/>
                    <a:pt x="1891822" y="4852189"/>
                  </a:cubicBezTo>
                  <a:cubicBezTo>
                    <a:pt x="1874968" y="4835362"/>
                    <a:pt x="1852496" y="4824145"/>
                    <a:pt x="1824405" y="4824145"/>
                  </a:cubicBezTo>
                  <a:close/>
                  <a:moveTo>
                    <a:pt x="4128046" y="4820200"/>
                  </a:moveTo>
                  <a:cubicBezTo>
                    <a:pt x="4130787" y="4820200"/>
                    <a:pt x="4134442" y="4822027"/>
                    <a:pt x="4138096" y="4825682"/>
                  </a:cubicBezTo>
                  <a:lnTo>
                    <a:pt x="4160022" y="4840299"/>
                  </a:lnTo>
                  <a:cubicBezTo>
                    <a:pt x="4167330" y="4840299"/>
                    <a:pt x="4167330" y="4847608"/>
                    <a:pt x="4167330" y="4847608"/>
                  </a:cubicBezTo>
                  <a:cubicBezTo>
                    <a:pt x="4167330" y="4847608"/>
                    <a:pt x="4160022" y="4854916"/>
                    <a:pt x="4160022" y="4854916"/>
                  </a:cubicBezTo>
                  <a:cubicBezTo>
                    <a:pt x="4160022" y="4854916"/>
                    <a:pt x="4160022" y="4854916"/>
                    <a:pt x="4152713" y="4854916"/>
                  </a:cubicBezTo>
                  <a:cubicBezTo>
                    <a:pt x="4152713" y="4854916"/>
                    <a:pt x="4152713" y="4854916"/>
                    <a:pt x="4130787" y="4832990"/>
                  </a:cubicBezTo>
                  <a:cubicBezTo>
                    <a:pt x="4123478" y="4832990"/>
                    <a:pt x="4123478" y="4825682"/>
                    <a:pt x="4123478" y="4825682"/>
                  </a:cubicBezTo>
                  <a:cubicBezTo>
                    <a:pt x="4123478" y="4822027"/>
                    <a:pt x="4125305" y="4820200"/>
                    <a:pt x="4128046" y="4820200"/>
                  </a:cubicBezTo>
                  <a:close/>
                  <a:moveTo>
                    <a:pt x="3809204" y="4820200"/>
                  </a:moveTo>
                  <a:cubicBezTo>
                    <a:pt x="3811032" y="4820200"/>
                    <a:pt x="3812859" y="4822027"/>
                    <a:pt x="3816513" y="4825682"/>
                  </a:cubicBezTo>
                  <a:cubicBezTo>
                    <a:pt x="3816513" y="4825682"/>
                    <a:pt x="3816513" y="4832990"/>
                    <a:pt x="3809204" y="4832990"/>
                  </a:cubicBezTo>
                  <a:cubicBezTo>
                    <a:pt x="3809204" y="4832990"/>
                    <a:pt x="3809204" y="4832990"/>
                    <a:pt x="3779970" y="4854916"/>
                  </a:cubicBezTo>
                  <a:cubicBezTo>
                    <a:pt x="3779970" y="4854916"/>
                    <a:pt x="3772661" y="4847608"/>
                    <a:pt x="3772661" y="4847608"/>
                  </a:cubicBezTo>
                  <a:cubicBezTo>
                    <a:pt x="3772661" y="4847608"/>
                    <a:pt x="3772661" y="4840299"/>
                    <a:pt x="3772661" y="4840299"/>
                  </a:cubicBezTo>
                  <a:cubicBezTo>
                    <a:pt x="3772661" y="4840299"/>
                    <a:pt x="3772661" y="4840299"/>
                    <a:pt x="3801896" y="4825682"/>
                  </a:cubicBezTo>
                  <a:cubicBezTo>
                    <a:pt x="3805550" y="4822027"/>
                    <a:pt x="3807377" y="4820200"/>
                    <a:pt x="3809204" y="4820200"/>
                  </a:cubicBezTo>
                  <a:close/>
                  <a:moveTo>
                    <a:pt x="3066435" y="4810200"/>
                  </a:moveTo>
                  <a:cubicBezTo>
                    <a:pt x="3066435" y="4810200"/>
                    <a:pt x="3072491" y="4810200"/>
                    <a:pt x="3072491" y="4810200"/>
                  </a:cubicBezTo>
                  <a:cubicBezTo>
                    <a:pt x="3072491" y="4816235"/>
                    <a:pt x="3072491" y="4816235"/>
                    <a:pt x="3072491" y="4816235"/>
                  </a:cubicBezTo>
                  <a:cubicBezTo>
                    <a:pt x="3054322" y="4834341"/>
                    <a:pt x="3054322" y="4834341"/>
                    <a:pt x="3054322" y="4834341"/>
                  </a:cubicBezTo>
                  <a:cubicBezTo>
                    <a:pt x="3054322" y="4840376"/>
                    <a:pt x="3054322" y="4840376"/>
                    <a:pt x="3048265" y="4840376"/>
                  </a:cubicBezTo>
                  <a:cubicBezTo>
                    <a:pt x="3042209" y="4834341"/>
                    <a:pt x="3042209" y="4834341"/>
                    <a:pt x="3048265" y="4828306"/>
                  </a:cubicBezTo>
                  <a:cubicBezTo>
                    <a:pt x="3042209" y="4828306"/>
                    <a:pt x="3042209" y="4828306"/>
                    <a:pt x="3042209" y="4828306"/>
                  </a:cubicBezTo>
                  <a:cubicBezTo>
                    <a:pt x="3042209" y="4828306"/>
                    <a:pt x="3040695" y="4828306"/>
                    <a:pt x="3039181" y="4827551"/>
                  </a:cubicBezTo>
                  <a:lnTo>
                    <a:pt x="3036296" y="4822521"/>
                  </a:lnTo>
                  <a:lnTo>
                    <a:pt x="3038223" y="4818505"/>
                  </a:lnTo>
                  <a:lnTo>
                    <a:pt x="3042209" y="4816235"/>
                  </a:lnTo>
                  <a:cubicBezTo>
                    <a:pt x="3066435" y="4810200"/>
                    <a:pt x="3066435" y="4810200"/>
                    <a:pt x="3066435" y="4810200"/>
                  </a:cubicBezTo>
                  <a:close/>
                  <a:moveTo>
                    <a:pt x="1824405" y="4807318"/>
                  </a:moveTo>
                  <a:cubicBezTo>
                    <a:pt x="1858114" y="4807318"/>
                    <a:pt x="1886204" y="4824145"/>
                    <a:pt x="1903058" y="4840971"/>
                  </a:cubicBezTo>
                  <a:cubicBezTo>
                    <a:pt x="1942384" y="4880233"/>
                    <a:pt x="1948002" y="4936321"/>
                    <a:pt x="1919912" y="4981192"/>
                  </a:cubicBezTo>
                  <a:cubicBezTo>
                    <a:pt x="1942384" y="5003628"/>
                    <a:pt x="1942384" y="5003628"/>
                    <a:pt x="1942384" y="5003628"/>
                  </a:cubicBezTo>
                  <a:cubicBezTo>
                    <a:pt x="1953620" y="5003628"/>
                    <a:pt x="1964856" y="5003628"/>
                    <a:pt x="1970475" y="5014845"/>
                  </a:cubicBezTo>
                  <a:cubicBezTo>
                    <a:pt x="2037891" y="5082151"/>
                    <a:pt x="2037891" y="5082151"/>
                    <a:pt x="2037891" y="5082151"/>
                  </a:cubicBezTo>
                  <a:cubicBezTo>
                    <a:pt x="2054745" y="5098978"/>
                    <a:pt x="2054745" y="5121413"/>
                    <a:pt x="2043509" y="5138240"/>
                  </a:cubicBezTo>
                  <a:cubicBezTo>
                    <a:pt x="2032273" y="5143848"/>
                    <a:pt x="2026655" y="5149457"/>
                    <a:pt x="2015419" y="5149457"/>
                  </a:cubicBezTo>
                  <a:cubicBezTo>
                    <a:pt x="2004183" y="5149457"/>
                    <a:pt x="1992947" y="5143848"/>
                    <a:pt x="1987329" y="5138240"/>
                  </a:cubicBezTo>
                  <a:cubicBezTo>
                    <a:pt x="1914294" y="5070934"/>
                    <a:pt x="1914294" y="5070934"/>
                    <a:pt x="1914294" y="5070934"/>
                  </a:cubicBezTo>
                  <a:cubicBezTo>
                    <a:pt x="1908676" y="5059716"/>
                    <a:pt x="1903058" y="5048498"/>
                    <a:pt x="1903058" y="5042889"/>
                  </a:cubicBezTo>
                  <a:cubicBezTo>
                    <a:pt x="1880586" y="5020454"/>
                    <a:pt x="1880586" y="5020454"/>
                    <a:pt x="1880586" y="5020454"/>
                  </a:cubicBezTo>
                  <a:cubicBezTo>
                    <a:pt x="1863732" y="5031672"/>
                    <a:pt x="1846877" y="5037281"/>
                    <a:pt x="1824405" y="5037281"/>
                  </a:cubicBezTo>
                  <a:cubicBezTo>
                    <a:pt x="1796315" y="5037281"/>
                    <a:pt x="1768225" y="5020454"/>
                    <a:pt x="1745753" y="5003628"/>
                  </a:cubicBezTo>
                  <a:cubicBezTo>
                    <a:pt x="1700808" y="4958757"/>
                    <a:pt x="1700808" y="4885842"/>
                    <a:pt x="1745753" y="4840971"/>
                  </a:cubicBezTo>
                  <a:cubicBezTo>
                    <a:pt x="1768225" y="4824145"/>
                    <a:pt x="1796315" y="4807318"/>
                    <a:pt x="1824405" y="4807318"/>
                  </a:cubicBezTo>
                  <a:close/>
                  <a:moveTo>
                    <a:pt x="1376880" y="4803721"/>
                  </a:moveTo>
                  <a:cubicBezTo>
                    <a:pt x="1372186" y="4803721"/>
                    <a:pt x="1367491" y="4808428"/>
                    <a:pt x="1367491" y="4808428"/>
                  </a:cubicBezTo>
                  <a:cubicBezTo>
                    <a:pt x="1367491" y="4808428"/>
                    <a:pt x="1367491" y="4808428"/>
                    <a:pt x="1367491" y="4817842"/>
                  </a:cubicBezTo>
                  <a:cubicBezTo>
                    <a:pt x="1367491" y="4822548"/>
                    <a:pt x="1372186" y="4822548"/>
                    <a:pt x="1376880" y="4822548"/>
                  </a:cubicBezTo>
                  <a:cubicBezTo>
                    <a:pt x="1376880" y="4822548"/>
                    <a:pt x="1376880" y="4822548"/>
                    <a:pt x="1677335" y="4822548"/>
                  </a:cubicBezTo>
                  <a:cubicBezTo>
                    <a:pt x="1677335" y="4822548"/>
                    <a:pt x="1682030" y="4822548"/>
                    <a:pt x="1682030" y="4817842"/>
                  </a:cubicBezTo>
                  <a:cubicBezTo>
                    <a:pt x="1682030" y="4817842"/>
                    <a:pt x="1682030" y="4817842"/>
                    <a:pt x="1682030" y="4808428"/>
                  </a:cubicBezTo>
                  <a:cubicBezTo>
                    <a:pt x="1682030" y="4808428"/>
                    <a:pt x="1677335" y="4803721"/>
                    <a:pt x="1677335" y="4803721"/>
                  </a:cubicBezTo>
                  <a:cubicBezTo>
                    <a:pt x="1677335" y="4803721"/>
                    <a:pt x="1677335" y="4803721"/>
                    <a:pt x="1484856" y="4803721"/>
                  </a:cubicBezTo>
                  <a:cubicBezTo>
                    <a:pt x="1484856" y="4803721"/>
                    <a:pt x="1484856" y="4803721"/>
                    <a:pt x="1414437" y="4803721"/>
                  </a:cubicBezTo>
                  <a:cubicBezTo>
                    <a:pt x="1414437" y="4803721"/>
                    <a:pt x="1414437" y="4803721"/>
                    <a:pt x="1376880" y="4803721"/>
                  </a:cubicBezTo>
                  <a:close/>
                  <a:moveTo>
                    <a:pt x="3625667" y="4802787"/>
                  </a:moveTo>
                  <a:cubicBezTo>
                    <a:pt x="3625667" y="4802787"/>
                    <a:pt x="3620372" y="4802787"/>
                    <a:pt x="3620372" y="4808085"/>
                  </a:cubicBezTo>
                  <a:cubicBezTo>
                    <a:pt x="3620372" y="4808085"/>
                    <a:pt x="3625667" y="4813383"/>
                    <a:pt x="3625667" y="4813383"/>
                  </a:cubicBezTo>
                  <a:cubicBezTo>
                    <a:pt x="3630962" y="4813383"/>
                    <a:pt x="3630962" y="4808085"/>
                    <a:pt x="3630962" y="4808085"/>
                  </a:cubicBezTo>
                  <a:cubicBezTo>
                    <a:pt x="3630962" y="4802787"/>
                    <a:pt x="3630962" y="4802787"/>
                    <a:pt x="3625667" y="4802787"/>
                  </a:cubicBezTo>
                  <a:close/>
                  <a:moveTo>
                    <a:pt x="3572719" y="4802787"/>
                  </a:moveTo>
                  <a:cubicBezTo>
                    <a:pt x="3572719" y="4802787"/>
                    <a:pt x="3567424" y="4802787"/>
                    <a:pt x="3567424" y="4808085"/>
                  </a:cubicBezTo>
                  <a:cubicBezTo>
                    <a:pt x="3567424" y="4808085"/>
                    <a:pt x="3572719" y="4813383"/>
                    <a:pt x="3572719" y="4813383"/>
                  </a:cubicBezTo>
                  <a:cubicBezTo>
                    <a:pt x="3578013" y="4813383"/>
                    <a:pt x="3578013" y="4808085"/>
                    <a:pt x="3578013" y="4808085"/>
                  </a:cubicBezTo>
                  <a:cubicBezTo>
                    <a:pt x="3578013" y="4802787"/>
                    <a:pt x="3578013" y="4802787"/>
                    <a:pt x="3572719" y="4802787"/>
                  </a:cubicBezTo>
                  <a:close/>
                  <a:moveTo>
                    <a:pt x="3519770" y="4802787"/>
                  </a:moveTo>
                  <a:cubicBezTo>
                    <a:pt x="3519770" y="4802787"/>
                    <a:pt x="3514476" y="4802787"/>
                    <a:pt x="3514476" y="4808085"/>
                  </a:cubicBezTo>
                  <a:cubicBezTo>
                    <a:pt x="3514476" y="4808085"/>
                    <a:pt x="3519770" y="4813383"/>
                    <a:pt x="3519770" y="4813383"/>
                  </a:cubicBezTo>
                  <a:cubicBezTo>
                    <a:pt x="3525065" y="4813383"/>
                    <a:pt x="3525065" y="4808085"/>
                    <a:pt x="3525065" y="4808085"/>
                  </a:cubicBezTo>
                  <a:cubicBezTo>
                    <a:pt x="3525065" y="4802787"/>
                    <a:pt x="3525065" y="4802787"/>
                    <a:pt x="3519770" y="4802787"/>
                  </a:cubicBezTo>
                  <a:close/>
                  <a:moveTo>
                    <a:pt x="3466822" y="4802787"/>
                  </a:moveTo>
                  <a:cubicBezTo>
                    <a:pt x="3466822" y="4802787"/>
                    <a:pt x="3461527" y="4802787"/>
                    <a:pt x="3461527" y="4808085"/>
                  </a:cubicBezTo>
                  <a:cubicBezTo>
                    <a:pt x="3461527" y="4808085"/>
                    <a:pt x="3466822" y="4813383"/>
                    <a:pt x="3466822" y="4813383"/>
                  </a:cubicBezTo>
                  <a:cubicBezTo>
                    <a:pt x="3472117" y="4813383"/>
                    <a:pt x="3472117" y="4808085"/>
                    <a:pt x="3472117" y="4808085"/>
                  </a:cubicBezTo>
                  <a:cubicBezTo>
                    <a:pt x="3472117" y="4802787"/>
                    <a:pt x="3472117" y="4802787"/>
                    <a:pt x="3466822" y="4802787"/>
                  </a:cubicBezTo>
                  <a:close/>
                  <a:moveTo>
                    <a:pt x="3413874" y="4802787"/>
                  </a:moveTo>
                  <a:cubicBezTo>
                    <a:pt x="3413874" y="4802787"/>
                    <a:pt x="3408579" y="4802787"/>
                    <a:pt x="3408579" y="4808085"/>
                  </a:cubicBezTo>
                  <a:cubicBezTo>
                    <a:pt x="3408579" y="4808085"/>
                    <a:pt x="3413874" y="4813383"/>
                    <a:pt x="3413874" y="4813383"/>
                  </a:cubicBezTo>
                  <a:cubicBezTo>
                    <a:pt x="3419169" y="4813383"/>
                    <a:pt x="3419169" y="4808085"/>
                    <a:pt x="3419169" y="4808085"/>
                  </a:cubicBezTo>
                  <a:cubicBezTo>
                    <a:pt x="3419169" y="4802787"/>
                    <a:pt x="3419169" y="4802787"/>
                    <a:pt x="3413874" y="4802787"/>
                  </a:cubicBezTo>
                  <a:close/>
                  <a:moveTo>
                    <a:pt x="3625667" y="4792192"/>
                  </a:moveTo>
                  <a:cubicBezTo>
                    <a:pt x="3636256" y="4792192"/>
                    <a:pt x="3641551" y="4797489"/>
                    <a:pt x="3641551" y="4808085"/>
                  </a:cubicBezTo>
                  <a:cubicBezTo>
                    <a:pt x="3641551" y="4813383"/>
                    <a:pt x="3636256" y="4823978"/>
                    <a:pt x="3625667" y="4823978"/>
                  </a:cubicBezTo>
                  <a:cubicBezTo>
                    <a:pt x="3615077" y="4823978"/>
                    <a:pt x="3609782" y="4813383"/>
                    <a:pt x="3609782" y="4808085"/>
                  </a:cubicBezTo>
                  <a:cubicBezTo>
                    <a:pt x="3609782" y="4797489"/>
                    <a:pt x="3615077" y="4792192"/>
                    <a:pt x="3625667" y="4792192"/>
                  </a:cubicBezTo>
                  <a:close/>
                  <a:moveTo>
                    <a:pt x="3572719" y="4792192"/>
                  </a:moveTo>
                  <a:cubicBezTo>
                    <a:pt x="3583308" y="4792192"/>
                    <a:pt x="3588603" y="4797489"/>
                    <a:pt x="3588603" y="4808085"/>
                  </a:cubicBezTo>
                  <a:cubicBezTo>
                    <a:pt x="3588603" y="4813383"/>
                    <a:pt x="3583308" y="4823978"/>
                    <a:pt x="3572719" y="4823978"/>
                  </a:cubicBezTo>
                  <a:cubicBezTo>
                    <a:pt x="3567424" y="4823978"/>
                    <a:pt x="3556834" y="4813383"/>
                    <a:pt x="3556834" y="4808085"/>
                  </a:cubicBezTo>
                  <a:cubicBezTo>
                    <a:pt x="3556834" y="4797489"/>
                    <a:pt x="3567424" y="4792192"/>
                    <a:pt x="3572719" y="4792192"/>
                  </a:cubicBezTo>
                  <a:close/>
                  <a:moveTo>
                    <a:pt x="3519770" y="4792192"/>
                  </a:moveTo>
                  <a:cubicBezTo>
                    <a:pt x="3530360" y="4792192"/>
                    <a:pt x="3535655" y="4797489"/>
                    <a:pt x="3535655" y="4808085"/>
                  </a:cubicBezTo>
                  <a:cubicBezTo>
                    <a:pt x="3535655" y="4813383"/>
                    <a:pt x="3530360" y="4823978"/>
                    <a:pt x="3519770" y="4823978"/>
                  </a:cubicBezTo>
                  <a:cubicBezTo>
                    <a:pt x="3514476" y="4823978"/>
                    <a:pt x="3503886" y="4813383"/>
                    <a:pt x="3503886" y="4808085"/>
                  </a:cubicBezTo>
                  <a:cubicBezTo>
                    <a:pt x="3503886" y="4797489"/>
                    <a:pt x="3514476" y="4792192"/>
                    <a:pt x="3519770" y="4792192"/>
                  </a:cubicBezTo>
                  <a:close/>
                  <a:moveTo>
                    <a:pt x="3466822" y="4792192"/>
                  </a:moveTo>
                  <a:cubicBezTo>
                    <a:pt x="3477412" y="4792192"/>
                    <a:pt x="3482707" y="4797489"/>
                    <a:pt x="3482707" y="4808085"/>
                  </a:cubicBezTo>
                  <a:cubicBezTo>
                    <a:pt x="3482707" y="4813383"/>
                    <a:pt x="3477412" y="4823978"/>
                    <a:pt x="3466822" y="4823978"/>
                  </a:cubicBezTo>
                  <a:cubicBezTo>
                    <a:pt x="3461527" y="4823978"/>
                    <a:pt x="3450938" y="4813383"/>
                    <a:pt x="3450938" y="4808085"/>
                  </a:cubicBezTo>
                  <a:cubicBezTo>
                    <a:pt x="3450938" y="4797489"/>
                    <a:pt x="3461527" y="4792192"/>
                    <a:pt x="3466822" y="4792192"/>
                  </a:cubicBezTo>
                  <a:close/>
                  <a:moveTo>
                    <a:pt x="3413874" y="4792192"/>
                  </a:moveTo>
                  <a:cubicBezTo>
                    <a:pt x="3424463" y="4792192"/>
                    <a:pt x="3429758" y="4797489"/>
                    <a:pt x="3429758" y="4808085"/>
                  </a:cubicBezTo>
                  <a:cubicBezTo>
                    <a:pt x="3429758" y="4813383"/>
                    <a:pt x="3424463" y="4823978"/>
                    <a:pt x="3413874" y="4823978"/>
                  </a:cubicBezTo>
                  <a:cubicBezTo>
                    <a:pt x="3408579" y="4823978"/>
                    <a:pt x="3397989" y="4813383"/>
                    <a:pt x="3397989" y="4808085"/>
                  </a:cubicBezTo>
                  <a:cubicBezTo>
                    <a:pt x="3397989" y="4797489"/>
                    <a:pt x="3408579" y="4792192"/>
                    <a:pt x="3413874" y="4792192"/>
                  </a:cubicBezTo>
                  <a:close/>
                  <a:moveTo>
                    <a:pt x="2407409" y="4782951"/>
                  </a:moveTo>
                  <a:cubicBezTo>
                    <a:pt x="2407409" y="4782951"/>
                    <a:pt x="2407409" y="4782951"/>
                    <a:pt x="2398230" y="4830960"/>
                  </a:cubicBezTo>
                  <a:cubicBezTo>
                    <a:pt x="2398230" y="4830960"/>
                    <a:pt x="2398230" y="4830960"/>
                    <a:pt x="2425765" y="4830960"/>
                  </a:cubicBezTo>
                  <a:lnTo>
                    <a:pt x="2434943" y="4782951"/>
                  </a:lnTo>
                  <a:cubicBezTo>
                    <a:pt x="2434943" y="4782951"/>
                    <a:pt x="2434943" y="4782951"/>
                    <a:pt x="2407409" y="4782951"/>
                  </a:cubicBezTo>
                  <a:close/>
                  <a:moveTo>
                    <a:pt x="2333983" y="4782951"/>
                  </a:moveTo>
                  <a:cubicBezTo>
                    <a:pt x="2333983" y="4782951"/>
                    <a:pt x="2333983" y="4782951"/>
                    <a:pt x="2324805" y="4830960"/>
                  </a:cubicBezTo>
                  <a:lnTo>
                    <a:pt x="2379874" y="4830960"/>
                  </a:lnTo>
                  <a:cubicBezTo>
                    <a:pt x="2379874" y="4830960"/>
                    <a:pt x="2379874" y="4830960"/>
                    <a:pt x="2389052" y="4782951"/>
                  </a:cubicBezTo>
                  <a:cubicBezTo>
                    <a:pt x="2389052" y="4782951"/>
                    <a:pt x="2389052" y="4782951"/>
                    <a:pt x="2333983" y="4782951"/>
                  </a:cubicBezTo>
                  <a:close/>
                  <a:moveTo>
                    <a:pt x="2251380" y="4782951"/>
                  </a:moveTo>
                  <a:lnTo>
                    <a:pt x="2251380" y="4830960"/>
                  </a:lnTo>
                  <a:cubicBezTo>
                    <a:pt x="2251380" y="4830960"/>
                    <a:pt x="2251380" y="4830960"/>
                    <a:pt x="2306449" y="4830960"/>
                  </a:cubicBezTo>
                  <a:cubicBezTo>
                    <a:pt x="2306449" y="4830960"/>
                    <a:pt x="2306449" y="4830960"/>
                    <a:pt x="2315627" y="4782951"/>
                  </a:cubicBezTo>
                  <a:cubicBezTo>
                    <a:pt x="2315627" y="4782951"/>
                    <a:pt x="2315627" y="4782951"/>
                    <a:pt x="2251380" y="4782951"/>
                  </a:cubicBezTo>
                  <a:close/>
                  <a:moveTo>
                    <a:pt x="2177955" y="4782951"/>
                  </a:moveTo>
                  <a:cubicBezTo>
                    <a:pt x="2177955" y="4782951"/>
                    <a:pt x="2177955" y="4782951"/>
                    <a:pt x="2187133" y="4830960"/>
                  </a:cubicBezTo>
                  <a:cubicBezTo>
                    <a:pt x="2187133" y="4830960"/>
                    <a:pt x="2187133" y="4830960"/>
                    <a:pt x="2233024" y="4830960"/>
                  </a:cubicBezTo>
                  <a:lnTo>
                    <a:pt x="2233024" y="4782951"/>
                  </a:lnTo>
                  <a:cubicBezTo>
                    <a:pt x="2233024" y="4782951"/>
                    <a:pt x="2233024" y="4782951"/>
                    <a:pt x="2177955" y="4782951"/>
                  </a:cubicBezTo>
                  <a:close/>
                  <a:moveTo>
                    <a:pt x="2104530" y="4782951"/>
                  </a:moveTo>
                  <a:cubicBezTo>
                    <a:pt x="2104530" y="4782951"/>
                    <a:pt x="2104530" y="4782951"/>
                    <a:pt x="2113708" y="4830960"/>
                  </a:cubicBezTo>
                  <a:cubicBezTo>
                    <a:pt x="2113708" y="4830960"/>
                    <a:pt x="2113708" y="4830960"/>
                    <a:pt x="2168777" y="4830960"/>
                  </a:cubicBezTo>
                  <a:cubicBezTo>
                    <a:pt x="2168777" y="4830960"/>
                    <a:pt x="2168777" y="4830960"/>
                    <a:pt x="2159599" y="4782951"/>
                  </a:cubicBezTo>
                  <a:close/>
                  <a:moveTo>
                    <a:pt x="2040283" y="4782951"/>
                  </a:moveTo>
                  <a:cubicBezTo>
                    <a:pt x="2040283" y="4782951"/>
                    <a:pt x="2040283" y="4782951"/>
                    <a:pt x="2058639" y="4830960"/>
                  </a:cubicBezTo>
                  <a:cubicBezTo>
                    <a:pt x="2058639" y="4830960"/>
                    <a:pt x="2058639" y="4830960"/>
                    <a:pt x="2095352" y="4830960"/>
                  </a:cubicBezTo>
                  <a:lnTo>
                    <a:pt x="2086174" y="4782951"/>
                  </a:lnTo>
                  <a:cubicBezTo>
                    <a:pt x="2086174" y="4782951"/>
                    <a:pt x="2086174" y="4782951"/>
                    <a:pt x="2040283" y="4782951"/>
                  </a:cubicBezTo>
                  <a:close/>
                  <a:moveTo>
                    <a:pt x="2609737" y="4775493"/>
                  </a:moveTo>
                  <a:cubicBezTo>
                    <a:pt x="2609737" y="4775493"/>
                    <a:pt x="2609737" y="4775493"/>
                    <a:pt x="2651494" y="4845445"/>
                  </a:cubicBezTo>
                  <a:cubicBezTo>
                    <a:pt x="2651494" y="4845445"/>
                    <a:pt x="2651494" y="4845445"/>
                    <a:pt x="2665413" y="4845445"/>
                  </a:cubicBezTo>
                  <a:cubicBezTo>
                    <a:pt x="2665413" y="4845445"/>
                    <a:pt x="2665413" y="4845445"/>
                    <a:pt x="2644534" y="4789483"/>
                  </a:cubicBezTo>
                  <a:cubicBezTo>
                    <a:pt x="2644534" y="4782488"/>
                    <a:pt x="2644534" y="4782488"/>
                    <a:pt x="2644534" y="4775493"/>
                  </a:cubicBezTo>
                  <a:cubicBezTo>
                    <a:pt x="2651494" y="4775493"/>
                    <a:pt x="2651494" y="4775493"/>
                    <a:pt x="2658454" y="4782488"/>
                  </a:cubicBezTo>
                  <a:cubicBezTo>
                    <a:pt x="2658454" y="4782488"/>
                    <a:pt x="2658454" y="4782488"/>
                    <a:pt x="2679332" y="4845445"/>
                  </a:cubicBezTo>
                  <a:lnTo>
                    <a:pt x="2728049" y="4845445"/>
                  </a:lnTo>
                  <a:cubicBezTo>
                    <a:pt x="2728049" y="4845445"/>
                    <a:pt x="2728049" y="4845445"/>
                    <a:pt x="2769806" y="4775493"/>
                  </a:cubicBezTo>
                  <a:cubicBezTo>
                    <a:pt x="2769806" y="4775493"/>
                    <a:pt x="2769806" y="4775493"/>
                    <a:pt x="2662572" y="4775493"/>
                  </a:cubicBezTo>
                  <a:lnTo>
                    <a:pt x="2644534" y="4775493"/>
                  </a:lnTo>
                  <a:close/>
                  <a:moveTo>
                    <a:pt x="3145168" y="4755882"/>
                  </a:moveTo>
                  <a:lnTo>
                    <a:pt x="3188171" y="4775429"/>
                  </a:lnTo>
                  <a:lnTo>
                    <a:pt x="3188528" y="4775730"/>
                  </a:lnTo>
                  <a:lnTo>
                    <a:pt x="3205638" y="4794923"/>
                  </a:lnTo>
                  <a:cubicBezTo>
                    <a:pt x="3210653" y="4802656"/>
                    <a:pt x="3214817" y="4811709"/>
                    <a:pt x="3217845" y="4822271"/>
                  </a:cubicBezTo>
                  <a:cubicBezTo>
                    <a:pt x="3242071" y="4882624"/>
                    <a:pt x="3229958" y="4936942"/>
                    <a:pt x="3229958" y="4973154"/>
                  </a:cubicBezTo>
                  <a:cubicBezTo>
                    <a:pt x="3223902" y="4979189"/>
                    <a:pt x="3223902" y="4991260"/>
                    <a:pt x="3223902" y="4997295"/>
                  </a:cubicBezTo>
                  <a:cubicBezTo>
                    <a:pt x="3223902" y="5015401"/>
                    <a:pt x="3229958" y="5033507"/>
                    <a:pt x="3236014" y="5045578"/>
                  </a:cubicBezTo>
                  <a:cubicBezTo>
                    <a:pt x="3272353" y="5015401"/>
                    <a:pt x="3272353" y="5015401"/>
                    <a:pt x="3272353" y="5015401"/>
                  </a:cubicBezTo>
                  <a:cubicBezTo>
                    <a:pt x="3266297" y="5009366"/>
                    <a:pt x="3254184" y="4997295"/>
                    <a:pt x="3248127" y="4985224"/>
                  </a:cubicBezTo>
                  <a:cubicBezTo>
                    <a:pt x="3242071" y="4973154"/>
                    <a:pt x="3242071" y="4961083"/>
                    <a:pt x="3242071" y="4942977"/>
                  </a:cubicBezTo>
                  <a:cubicBezTo>
                    <a:pt x="3248127" y="4906765"/>
                    <a:pt x="3248127" y="4858482"/>
                    <a:pt x="3217845" y="4810200"/>
                  </a:cubicBezTo>
                  <a:cubicBezTo>
                    <a:pt x="3213303" y="4801147"/>
                    <a:pt x="3208003" y="4793603"/>
                    <a:pt x="3202231" y="4787284"/>
                  </a:cubicBezTo>
                  <a:lnTo>
                    <a:pt x="3188528" y="4775730"/>
                  </a:lnTo>
                  <a:lnTo>
                    <a:pt x="3188320" y="4775497"/>
                  </a:lnTo>
                  <a:lnTo>
                    <a:pt x="3188171" y="4775429"/>
                  </a:lnTo>
                  <a:lnTo>
                    <a:pt x="3183778" y="4771725"/>
                  </a:lnTo>
                  <a:cubicBezTo>
                    <a:pt x="3170908" y="4763426"/>
                    <a:pt x="3157281" y="4758900"/>
                    <a:pt x="3145168" y="4755882"/>
                  </a:cubicBezTo>
                  <a:close/>
                  <a:moveTo>
                    <a:pt x="2595818" y="4754507"/>
                  </a:moveTo>
                  <a:cubicBezTo>
                    <a:pt x="2595818" y="4754507"/>
                    <a:pt x="2595818" y="4754507"/>
                    <a:pt x="2783725" y="4754507"/>
                  </a:cubicBezTo>
                  <a:cubicBezTo>
                    <a:pt x="2790685" y="4754507"/>
                    <a:pt x="2797644" y="4761502"/>
                    <a:pt x="2797644" y="4768498"/>
                  </a:cubicBezTo>
                  <a:cubicBezTo>
                    <a:pt x="2797644" y="4775493"/>
                    <a:pt x="2797644" y="4775493"/>
                    <a:pt x="2797644" y="4775493"/>
                  </a:cubicBezTo>
                  <a:cubicBezTo>
                    <a:pt x="2797644" y="4775493"/>
                    <a:pt x="2797644" y="4775493"/>
                    <a:pt x="2748928" y="4852441"/>
                  </a:cubicBezTo>
                  <a:cubicBezTo>
                    <a:pt x="2748928" y="4852441"/>
                    <a:pt x="2748928" y="4852441"/>
                    <a:pt x="2748928" y="4859436"/>
                  </a:cubicBezTo>
                  <a:cubicBezTo>
                    <a:pt x="2825482" y="4866431"/>
                    <a:pt x="2888118" y="4936384"/>
                    <a:pt x="2888118" y="5013331"/>
                  </a:cubicBezTo>
                  <a:cubicBezTo>
                    <a:pt x="2888118" y="5013331"/>
                    <a:pt x="2888118" y="5013331"/>
                    <a:pt x="2888118" y="5160232"/>
                  </a:cubicBezTo>
                  <a:cubicBezTo>
                    <a:pt x="2888118" y="5181217"/>
                    <a:pt x="2867240" y="5209198"/>
                    <a:pt x="2839401" y="5209198"/>
                  </a:cubicBezTo>
                  <a:cubicBezTo>
                    <a:pt x="2839401" y="5209198"/>
                    <a:pt x="2839401" y="5209198"/>
                    <a:pt x="2547101" y="5209198"/>
                  </a:cubicBezTo>
                  <a:cubicBezTo>
                    <a:pt x="2519263" y="5209198"/>
                    <a:pt x="2498384" y="5181217"/>
                    <a:pt x="2498384" y="5160232"/>
                  </a:cubicBezTo>
                  <a:cubicBezTo>
                    <a:pt x="2498384" y="5160232"/>
                    <a:pt x="2498384" y="5160232"/>
                    <a:pt x="2498384" y="5013331"/>
                  </a:cubicBezTo>
                  <a:cubicBezTo>
                    <a:pt x="2498384" y="4936384"/>
                    <a:pt x="2561020" y="4866431"/>
                    <a:pt x="2637575" y="4859436"/>
                  </a:cubicBezTo>
                  <a:cubicBezTo>
                    <a:pt x="2637575" y="4859436"/>
                    <a:pt x="2637575" y="4859436"/>
                    <a:pt x="2637575" y="4852441"/>
                  </a:cubicBezTo>
                  <a:cubicBezTo>
                    <a:pt x="2637575" y="4852441"/>
                    <a:pt x="2637575" y="4852441"/>
                    <a:pt x="2588858" y="4775493"/>
                  </a:cubicBezTo>
                  <a:cubicBezTo>
                    <a:pt x="2581899" y="4775493"/>
                    <a:pt x="2581899" y="4768498"/>
                    <a:pt x="2588858" y="4761502"/>
                  </a:cubicBezTo>
                  <a:cubicBezTo>
                    <a:pt x="2588858" y="4754507"/>
                    <a:pt x="2595818" y="4754507"/>
                    <a:pt x="2595818" y="4754507"/>
                  </a:cubicBezTo>
                  <a:close/>
                  <a:moveTo>
                    <a:pt x="3625667" y="4749809"/>
                  </a:moveTo>
                  <a:cubicBezTo>
                    <a:pt x="3625667" y="4749809"/>
                    <a:pt x="3620372" y="4749809"/>
                    <a:pt x="3620372" y="4755107"/>
                  </a:cubicBezTo>
                  <a:cubicBezTo>
                    <a:pt x="3620372" y="4755107"/>
                    <a:pt x="3625667" y="4760405"/>
                    <a:pt x="3625667" y="4760405"/>
                  </a:cubicBezTo>
                  <a:cubicBezTo>
                    <a:pt x="3630962" y="4760405"/>
                    <a:pt x="3630962" y="4755107"/>
                    <a:pt x="3630962" y="4755107"/>
                  </a:cubicBezTo>
                  <a:cubicBezTo>
                    <a:pt x="3630962" y="4749809"/>
                    <a:pt x="3630962" y="4749809"/>
                    <a:pt x="3625667" y="4749809"/>
                  </a:cubicBezTo>
                  <a:close/>
                  <a:moveTo>
                    <a:pt x="3572719" y="4749809"/>
                  </a:moveTo>
                  <a:cubicBezTo>
                    <a:pt x="3572719" y="4749809"/>
                    <a:pt x="3567424" y="4749809"/>
                    <a:pt x="3567424" y="4755107"/>
                  </a:cubicBezTo>
                  <a:cubicBezTo>
                    <a:pt x="3567424" y="4755107"/>
                    <a:pt x="3572719" y="4760405"/>
                    <a:pt x="3572719" y="4760405"/>
                  </a:cubicBezTo>
                  <a:cubicBezTo>
                    <a:pt x="3578013" y="4760405"/>
                    <a:pt x="3578013" y="4755107"/>
                    <a:pt x="3578013" y="4755107"/>
                  </a:cubicBezTo>
                  <a:cubicBezTo>
                    <a:pt x="3578013" y="4749809"/>
                    <a:pt x="3578013" y="4749809"/>
                    <a:pt x="3572719" y="4749809"/>
                  </a:cubicBezTo>
                  <a:close/>
                  <a:moveTo>
                    <a:pt x="3519770" y="4749809"/>
                  </a:moveTo>
                  <a:cubicBezTo>
                    <a:pt x="3519770" y="4749809"/>
                    <a:pt x="3514476" y="4749809"/>
                    <a:pt x="3514476" y="4755107"/>
                  </a:cubicBezTo>
                  <a:cubicBezTo>
                    <a:pt x="3514476" y="4755107"/>
                    <a:pt x="3519770" y="4760405"/>
                    <a:pt x="3519770" y="4760405"/>
                  </a:cubicBezTo>
                  <a:cubicBezTo>
                    <a:pt x="3525065" y="4760405"/>
                    <a:pt x="3525065" y="4755107"/>
                    <a:pt x="3525065" y="4755107"/>
                  </a:cubicBezTo>
                  <a:cubicBezTo>
                    <a:pt x="3525065" y="4749809"/>
                    <a:pt x="3525065" y="4749809"/>
                    <a:pt x="3519770" y="4749809"/>
                  </a:cubicBezTo>
                  <a:close/>
                  <a:moveTo>
                    <a:pt x="3466822" y="4749809"/>
                  </a:moveTo>
                  <a:cubicBezTo>
                    <a:pt x="3466822" y="4749809"/>
                    <a:pt x="3461527" y="4749809"/>
                    <a:pt x="3461527" y="4755107"/>
                  </a:cubicBezTo>
                  <a:cubicBezTo>
                    <a:pt x="3461527" y="4755107"/>
                    <a:pt x="3466822" y="4760405"/>
                    <a:pt x="3466822" y="4760405"/>
                  </a:cubicBezTo>
                  <a:cubicBezTo>
                    <a:pt x="3472117" y="4760405"/>
                    <a:pt x="3472117" y="4755107"/>
                    <a:pt x="3472117" y="4755107"/>
                  </a:cubicBezTo>
                  <a:cubicBezTo>
                    <a:pt x="3472117" y="4749809"/>
                    <a:pt x="3472117" y="4749809"/>
                    <a:pt x="3466822" y="4749809"/>
                  </a:cubicBezTo>
                  <a:close/>
                  <a:moveTo>
                    <a:pt x="3413874" y="4749809"/>
                  </a:moveTo>
                  <a:cubicBezTo>
                    <a:pt x="3413874" y="4749809"/>
                    <a:pt x="3408579" y="4749809"/>
                    <a:pt x="3408579" y="4755107"/>
                  </a:cubicBezTo>
                  <a:cubicBezTo>
                    <a:pt x="3408579" y="4755107"/>
                    <a:pt x="3413874" y="4760405"/>
                    <a:pt x="3413874" y="4760405"/>
                  </a:cubicBezTo>
                  <a:cubicBezTo>
                    <a:pt x="3419169" y="4760405"/>
                    <a:pt x="3419169" y="4755107"/>
                    <a:pt x="3419169" y="4755107"/>
                  </a:cubicBezTo>
                  <a:cubicBezTo>
                    <a:pt x="3419169" y="4749809"/>
                    <a:pt x="3419169" y="4749809"/>
                    <a:pt x="3413874" y="4749809"/>
                  </a:cubicBezTo>
                  <a:close/>
                  <a:moveTo>
                    <a:pt x="3072491" y="4743811"/>
                  </a:moveTo>
                  <a:cubicBezTo>
                    <a:pt x="3084604" y="4767953"/>
                    <a:pt x="3084604" y="4767953"/>
                    <a:pt x="3084604" y="4767953"/>
                  </a:cubicBezTo>
                  <a:cubicBezTo>
                    <a:pt x="3090660" y="4767953"/>
                    <a:pt x="3090660" y="4767953"/>
                    <a:pt x="3090660" y="4767953"/>
                  </a:cubicBezTo>
                  <a:cubicBezTo>
                    <a:pt x="3090660" y="4773988"/>
                    <a:pt x="3084604" y="4773988"/>
                    <a:pt x="3084604" y="4773988"/>
                  </a:cubicBezTo>
                  <a:cubicBezTo>
                    <a:pt x="3078547" y="4773988"/>
                    <a:pt x="3078547" y="4773988"/>
                    <a:pt x="3078547" y="4773988"/>
                  </a:cubicBezTo>
                  <a:cubicBezTo>
                    <a:pt x="3078547" y="4773988"/>
                    <a:pt x="3078547" y="4773988"/>
                    <a:pt x="3072491" y="4767953"/>
                  </a:cubicBezTo>
                  <a:cubicBezTo>
                    <a:pt x="3060378" y="4786059"/>
                    <a:pt x="3042209" y="4804165"/>
                    <a:pt x="3042209" y="4810200"/>
                  </a:cubicBezTo>
                  <a:lnTo>
                    <a:pt x="3038223" y="4818505"/>
                  </a:lnTo>
                  <a:lnTo>
                    <a:pt x="3036909" y="4819253"/>
                  </a:lnTo>
                  <a:cubicBezTo>
                    <a:pt x="3036152" y="4820762"/>
                    <a:pt x="3036152" y="4822271"/>
                    <a:pt x="3036152" y="4822271"/>
                  </a:cubicBezTo>
                  <a:lnTo>
                    <a:pt x="3036296" y="4822521"/>
                  </a:lnTo>
                  <a:lnTo>
                    <a:pt x="3033881" y="4827551"/>
                  </a:lnTo>
                  <a:cubicBezTo>
                    <a:pt x="3030096" y="4835850"/>
                    <a:pt x="3024040" y="4846412"/>
                    <a:pt x="3011927" y="4858482"/>
                  </a:cubicBezTo>
                  <a:cubicBezTo>
                    <a:pt x="2999814" y="4870553"/>
                    <a:pt x="2999814" y="4882624"/>
                    <a:pt x="2999814" y="4888659"/>
                  </a:cubicBezTo>
                  <a:cubicBezTo>
                    <a:pt x="2999814" y="4894694"/>
                    <a:pt x="2999814" y="4894694"/>
                    <a:pt x="2999814" y="4894694"/>
                  </a:cubicBezTo>
                  <a:cubicBezTo>
                    <a:pt x="2999814" y="4894694"/>
                    <a:pt x="3005870" y="4900730"/>
                    <a:pt x="3011927" y="4900730"/>
                  </a:cubicBezTo>
                  <a:cubicBezTo>
                    <a:pt x="3017983" y="4906765"/>
                    <a:pt x="3024040" y="4906765"/>
                    <a:pt x="3030096" y="4912800"/>
                  </a:cubicBezTo>
                  <a:cubicBezTo>
                    <a:pt x="3030096" y="4912800"/>
                    <a:pt x="3036152" y="4912800"/>
                    <a:pt x="3036152" y="4912800"/>
                  </a:cubicBezTo>
                  <a:cubicBezTo>
                    <a:pt x="3042209" y="4912800"/>
                    <a:pt x="3042209" y="4912800"/>
                    <a:pt x="3042209" y="4912800"/>
                  </a:cubicBezTo>
                  <a:cubicBezTo>
                    <a:pt x="3048265" y="4906765"/>
                    <a:pt x="3048265" y="4906765"/>
                    <a:pt x="3048265" y="4900730"/>
                  </a:cubicBezTo>
                  <a:cubicBezTo>
                    <a:pt x="3054322" y="4888659"/>
                    <a:pt x="3060378" y="4870553"/>
                    <a:pt x="3072491" y="4876588"/>
                  </a:cubicBezTo>
                  <a:cubicBezTo>
                    <a:pt x="3084604" y="4876588"/>
                    <a:pt x="3090660" y="4876588"/>
                    <a:pt x="3096717" y="4876588"/>
                  </a:cubicBezTo>
                  <a:cubicBezTo>
                    <a:pt x="3096717" y="4876588"/>
                    <a:pt x="3096717" y="4870553"/>
                    <a:pt x="3096717" y="4870553"/>
                  </a:cubicBezTo>
                  <a:cubicBezTo>
                    <a:pt x="3102773" y="4870553"/>
                    <a:pt x="3102773" y="4870553"/>
                    <a:pt x="3102773" y="4876588"/>
                  </a:cubicBezTo>
                  <a:cubicBezTo>
                    <a:pt x="3133055" y="4870553"/>
                    <a:pt x="3139112" y="4840376"/>
                    <a:pt x="3145168" y="4840376"/>
                  </a:cubicBezTo>
                  <a:cubicBezTo>
                    <a:pt x="3145168" y="4834341"/>
                    <a:pt x="3145168" y="4834341"/>
                    <a:pt x="3151225" y="4834341"/>
                  </a:cubicBezTo>
                  <a:cubicBezTo>
                    <a:pt x="3151225" y="4834341"/>
                    <a:pt x="3157281" y="4840376"/>
                    <a:pt x="3157281" y="4840376"/>
                  </a:cubicBezTo>
                  <a:cubicBezTo>
                    <a:pt x="3151225" y="4840376"/>
                    <a:pt x="3145168" y="4876588"/>
                    <a:pt x="3108830" y="4888659"/>
                  </a:cubicBezTo>
                  <a:cubicBezTo>
                    <a:pt x="3108830" y="4900730"/>
                    <a:pt x="3102773" y="4918836"/>
                    <a:pt x="3096717" y="4930906"/>
                  </a:cubicBezTo>
                  <a:cubicBezTo>
                    <a:pt x="3084604" y="4942977"/>
                    <a:pt x="3066435" y="4961083"/>
                    <a:pt x="3048265" y="4973154"/>
                  </a:cubicBezTo>
                  <a:cubicBezTo>
                    <a:pt x="3036152" y="4985224"/>
                    <a:pt x="3017983" y="4997295"/>
                    <a:pt x="3017983" y="5003330"/>
                  </a:cubicBezTo>
                  <a:cubicBezTo>
                    <a:pt x="2999814" y="5027472"/>
                    <a:pt x="3011927" y="5051613"/>
                    <a:pt x="3011927" y="5051613"/>
                  </a:cubicBezTo>
                  <a:cubicBezTo>
                    <a:pt x="3024040" y="5051613"/>
                    <a:pt x="3024040" y="5051613"/>
                    <a:pt x="3024040" y="5051613"/>
                  </a:cubicBezTo>
                  <a:cubicBezTo>
                    <a:pt x="3024040" y="5045578"/>
                    <a:pt x="3024040" y="5021436"/>
                    <a:pt x="3036152" y="5003330"/>
                  </a:cubicBezTo>
                  <a:cubicBezTo>
                    <a:pt x="3054322" y="4991260"/>
                    <a:pt x="3066435" y="4979189"/>
                    <a:pt x="3066435" y="4979189"/>
                  </a:cubicBezTo>
                  <a:cubicBezTo>
                    <a:pt x="3072491" y="4979189"/>
                    <a:pt x="3072491" y="4979189"/>
                    <a:pt x="3078547" y="4985224"/>
                  </a:cubicBezTo>
                  <a:cubicBezTo>
                    <a:pt x="3078547" y="4985224"/>
                    <a:pt x="3078547" y="4991260"/>
                    <a:pt x="3072491" y="4991260"/>
                  </a:cubicBezTo>
                  <a:cubicBezTo>
                    <a:pt x="3072491" y="4991260"/>
                    <a:pt x="3060378" y="5003330"/>
                    <a:pt x="3048265" y="5015401"/>
                  </a:cubicBezTo>
                  <a:cubicBezTo>
                    <a:pt x="3036152" y="5027472"/>
                    <a:pt x="3036152" y="5051613"/>
                    <a:pt x="3036152" y="5051613"/>
                  </a:cubicBezTo>
                  <a:cubicBezTo>
                    <a:pt x="3223902" y="5051613"/>
                    <a:pt x="3223902" y="5051613"/>
                    <a:pt x="3223902" y="5051613"/>
                  </a:cubicBezTo>
                  <a:cubicBezTo>
                    <a:pt x="3223902" y="5045578"/>
                    <a:pt x="3211789" y="5021436"/>
                    <a:pt x="3211789" y="4997295"/>
                  </a:cubicBezTo>
                  <a:cubicBezTo>
                    <a:pt x="3211789" y="4991260"/>
                    <a:pt x="3211789" y="4979189"/>
                    <a:pt x="3217845" y="4967118"/>
                  </a:cubicBezTo>
                  <a:cubicBezTo>
                    <a:pt x="3217845" y="4936942"/>
                    <a:pt x="3229958" y="4882624"/>
                    <a:pt x="3211789" y="4828306"/>
                  </a:cubicBezTo>
                  <a:cubicBezTo>
                    <a:pt x="3187563" y="4767953"/>
                    <a:pt x="3133055" y="4761917"/>
                    <a:pt x="3114886" y="4761917"/>
                  </a:cubicBezTo>
                  <a:cubicBezTo>
                    <a:pt x="3114886" y="4761917"/>
                    <a:pt x="3108830" y="4767953"/>
                    <a:pt x="3108830" y="4767953"/>
                  </a:cubicBezTo>
                  <a:cubicBezTo>
                    <a:pt x="3108830" y="4767953"/>
                    <a:pt x="3108830" y="4761917"/>
                    <a:pt x="3108830" y="4761917"/>
                  </a:cubicBezTo>
                  <a:cubicBezTo>
                    <a:pt x="3108830" y="4761917"/>
                    <a:pt x="3102773" y="4761917"/>
                    <a:pt x="3102773" y="4761917"/>
                  </a:cubicBezTo>
                  <a:cubicBezTo>
                    <a:pt x="3096717" y="4761917"/>
                    <a:pt x="3096717" y="4755882"/>
                    <a:pt x="3096717" y="4755882"/>
                  </a:cubicBezTo>
                  <a:cubicBezTo>
                    <a:pt x="3090660" y="4755882"/>
                    <a:pt x="3090660" y="4755882"/>
                    <a:pt x="3090660" y="4755882"/>
                  </a:cubicBezTo>
                  <a:cubicBezTo>
                    <a:pt x="3090660" y="4755882"/>
                    <a:pt x="3084604" y="4755882"/>
                    <a:pt x="3084604" y="4749847"/>
                  </a:cubicBezTo>
                  <a:cubicBezTo>
                    <a:pt x="3078547" y="4749847"/>
                    <a:pt x="3078547" y="4743811"/>
                    <a:pt x="3072491" y="4743811"/>
                  </a:cubicBezTo>
                  <a:close/>
                  <a:moveTo>
                    <a:pt x="3625667" y="4739214"/>
                  </a:moveTo>
                  <a:cubicBezTo>
                    <a:pt x="3636256" y="4739214"/>
                    <a:pt x="3641551" y="4744512"/>
                    <a:pt x="3641551" y="4755107"/>
                  </a:cubicBezTo>
                  <a:cubicBezTo>
                    <a:pt x="3641551" y="4760405"/>
                    <a:pt x="3636256" y="4771000"/>
                    <a:pt x="3625667" y="4771000"/>
                  </a:cubicBezTo>
                  <a:cubicBezTo>
                    <a:pt x="3615077" y="4771000"/>
                    <a:pt x="3609782" y="4760405"/>
                    <a:pt x="3609782" y="4755107"/>
                  </a:cubicBezTo>
                  <a:cubicBezTo>
                    <a:pt x="3609782" y="4744512"/>
                    <a:pt x="3615077" y="4739214"/>
                    <a:pt x="3625667" y="4739214"/>
                  </a:cubicBezTo>
                  <a:close/>
                  <a:moveTo>
                    <a:pt x="3572719" y="4739214"/>
                  </a:moveTo>
                  <a:cubicBezTo>
                    <a:pt x="3583308" y="4739214"/>
                    <a:pt x="3588603" y="4744512"/>
                    <a:pt x="3588603" y="4755107"/>
                  </a:cubicBezTo>
                  <a:cubicBezTo>
                    <a:pt x="3588603" y="4760405"/>
                    <a:pt x="3583308" y="4771000"/>
                    <a:pt x="3572719" y="4771000"/>
                  </a:cubicBezTo>
                  <a:cubicBezTo>
                    <a:pt x="3567424" y="4771000"/>
                    <a:pt x="3556834" y="4760405"/>
                    <a:pt x="3556834" y="4755107"/>
                  </a:cubicBezTo>
                  <a:cubicBezTo>
                    <a:pt x="3556834" y="4744512"/>
                    <a:pt x="3567424" y="4739214"/>
                    <a:pt x="3572719" y="4739214"/>
                  </a:cubicBezTo>
                  <a:close/>
                  <a:moveTo>
                    <a:pt x="3519770" y="4739214"/>
                  </a:moveTo>
                  <a:cubicBezTo>
                    <a:pt x="3530360" y="4739214"/>
                    <a:pt x="3535655" y="4744512"/>
                    <a:pt x="3535655" y="4755107"/>
                  </a:cubicBezTo>
                  <a:cubicBezTo>
                    <a:pt x="3535655" y="4760405"/>
                    <a:pt x="3530360" y="4771000"/>
                    <a:pt x="3519770" y="4771000"/>
                  </a:cubicBezTo>
                  <a:cubicBezTo>
                    <a:pt x="3514476" y="4771000"/>
                    <a:pt x="3503886" y="4760405"/>
                    <a:pt x="3503886" y="4755107"/>
                  </a:cubicBezTo>
                  <a:cubicBezTo>
                    <a:pt x="3503886" y="4744512"/>
                    <a:pt x="3514476" y="4739214"/>
                    <a:pt x="3519770" y="4739214"/>
                  </a:cubicBezTo>
                  <a:close/>
                  <a:moveTo>
                    <a:pt x="3466822" y="4739214"/>
                  </a:moveTo>
                  <a:cubicBezTo>
                    <a:pt x="3477412" y="4739214"/>
                    <a:pt x="3482707" y="4744512"/>
                    <a:pt x="3482707" y="4755107"/>
                  </a:cubicBezTo>
                  <a:cubicBezTo>
                    <a:pt x="3482707" y="4760405"/>
                    <a:pt x="3477412" y="4771000"/>
                    <a:pt x="3466822" y="4771000"/>
                  </a:cubicBezTo>
                  <a:cubicBezTo>
                    <a:pt x="3461527" y="4771000"/>
                    <a:pt x="3450938" y="4760405"/>
                    <a:pt x="3450938" y="4755107"/>
                  </a:cubicBezTo>
                  <a:cubicBezTo>
                    <a:pt x="3450938" y="4744512"/>
                    <a:pt x="3461527" y="4739214"/>
                    <a:pt x="3466822" y="4739214"/>
                  </a:cubicBezTo>
                  <a:close/>
                  <a:moveTo>
                    <a:pt x="3413874" y="4739214"/>
                  </a:moveTo>
                  <a:cubicBezTo>
                    <a:pt x="3424463" y="4739214"/>
                    <a:pt x="3429758" y="4744512"/>
                    <a:pt x="3429758" y="4755107"/>
                  </a:cubicBezTo>
                  <a:cubicBezTo>
                    <a:pt x="3429758" y="4760405"/>
                    <a:pt x="3424463" y="4771000"/>
                    <a:pt x="3413874" y="4771000"/>
                  </a:cubicBezTo>
                  <a:cubicBezTo>
                    <a:pt x="3408579" y="4771000"/>
                    <a:pt x="3397989" y="4760405"/>
                    <a:pt x="3397989" y="4755107"/>
                  </a:cubicBezTo>
                  <a:cubicBezTo>
                    <a:pt x="3397989" y="4744512"/>
                    <a:pt x="3408579" y="4739214"/>
                    <a:pt x="3413874" y="4739214"/>
                  </a:cubicBezTo>
                  <a:close/>
                  <a:moveTo>
                    <a:pt x="4152713" y="4730669"/>
                  </a:moveTo>
                  <a:cubicBezTo>
                    <a:pt x="4152713" y="4730669"/>
                    <a:pt x="4152713" y="4730669"/>
                    <a:pt x="4189257" y="4730669"/>
                  </a:cubicBezTo>
                  <a:cubicBezTo>
                    <a:pt x="4189257" y="4730669"/>
                    <a:pt x="4196565" y="4730669"/>
                    <a:pt x="4196565" y="4737978"/>
                  </a:cubicBezTo>
                  <a:cubicBezTo>
                    <a:pt x="4196565" y="4737978"/>
                    <a:pt x="4189257" y="4745286"/>
                    <a:pt x="4189257" y="4745286"/>
                  </a:cubicBezTo>
                  <a:cubicBezTo>
                    <a:pt x="4189257" y="4745286"/>
                    <a:pt x="4189257" y="4745286"/>
                    <a:pt x="4152713" y="4745286"/>
                  </a:cubicBezTo>
                  <a:cubicBezTo>
                    <a:pt x="4152713" y="4745286"/>
                    <a:pt x="4145404" y="4737978"/>
                    <a:pt x="4145404" y="4737978"/>
                  </a:cubicBezTo>
                  <a:cubicBezTo>
                    <a:pt x="4145404" y="4730669"/>
                    <a:pt x="4152713" y="4730669"/>
                    <a:pt x="4152713" y="4730669"/>
                  </a:cubicBezTo>
                  <a:close/>
                  <a:moveTo>
                    <a:pt x="3750735" y="4730669"/>
                  </a:moveTo>
                  <a:cubicBezTo>
                    <a:pt x="3750735" y="4730669"/>
                    <a:pt x="3750735" y="4730669"/>
                    <a:pt x="3779970" y="4730669"/>
                  </a:cubicBezTo>
                  <a:cubicBezTo>
                    <a:pt x="3787278" y="4730669"/>
                    <a:pt x="3787278" y="4730669"/>
                    <a:pt x="3787278" y="4737978"/>
                  </a:cubicBezTo>
                  <a:cubicBezTo>
                    <a:pt x="3787278" y="4737978"/>
                    <a:pt x="3787278" y="4745286"/>
                    <a:pt x="3779970" y="4745286"/>
                  </a:cubicBezTo>
                  <a:cubicBezTo>
                    <a:pt x="3779970" y="4745286"/>
                    <a:pt x="3779970" y="4745286"/>
                    <a:pt x="3750735" y="4745286"/>
                  </a:cubicBezTo>
                  <a:cubicBezTo>
                    <a:pt x="3743426" y="4745286"/>
                    <a:pt x="3743426" y="4737978"/>
                    <a:pt x="3743426" y="4737978"/>
                  </a:cubicBezTo>
                  <a:cubicBezTo>
                    <a:pt x="3743426" y="4730669"/>
                    <a:pt x="3743426" y="4730669"/>
                    <a:pt x="3750735" y="4730669"/>
                  </a:cubicBezTo>
                  <a:close/>
                  <a:moveTo>
                    <a:pt x="3048265" y="4725705"/>
                  </a:moveTo>
                  <a:cubicBezTo>
                    <a:pt x="3054322" y="4725705"/>
                    <a:pt x="3054322" y="4725705"/>
                    <a:pt x="3054322" y="4725705"/>
                  </a:cubicBezTo>
                  <a:cubicBezTo>
                    <a:pt x="3060378" y="4725705"/>
                    <a:pt x="3060378" y="4725705"/>
                    <a:pt x="3060378" y="4725705"/>
                  </a:cubicBezTo>
                  <a:cubicBezTo>
                    <a:pt x="3066435" y="4725705"/>
                    <a:pt x="3084604" y="4731741"/>
                    <a:pt x="3096717" y="4737776"/>
                  </a:cubicBezTo>
                  <a:cubicBezTo>
                    <a:pt x="3102773" y="4737776"/>
                    <a:pt x="3114886" y="4737776"/>
                    <a:pt x="3120942" y="4737776"/>
                  </a:cubicBezTo>
                  <a:cubicBezTo>
                    <a:pt x="3157281" y="4737776"/>
                    <a:pt x="3199676" y="4749847"/>
                    <a:pt x="3236014" y="4804165"/>
                  </a:cubicBezTo>
                  <a:cubicBezTo>
                    <a:pt x="3266297" y="4858482"/>
                    <a:pt x="3260240" y="4906765"/>
                    <a:pt x="3260240" y="4942977"/>
                  </a:cubicBezTo>
                  <a:cubicBezTo>
                    <a:pt x="3260240" y="4961083"/>
                    <a:pt x="3254184" y="4973154"/>
                    <a:pt x="3260240" y="4979189"/>
                  </a:cubicBezTo>
                  <a:cubicBezTo>
                    <a:pt x="3266297" y="4997295"/>
                    <a:pt x="3284466" y="5009366"/>
                    <a:pt x="3284466" y="5009366"/>
                  </a:cubicBezTo>
                  <a:cubicBezTo>
                    <a:pt x="3290522" y="5015401"/>
                    <a:pt x="3290522" y="5015401"/>
                    <a:pt x="3290522" y="5015401"/>
                  </a:cubicBezTo>
                  <a:cubicBezTo>
                    <a:pt x="3290522" y="5021436"/>
                    <a:pt x="3290522" y="5021436"/>
                    <a:pt x="3284466" y="5027472"/>
                  </a:cubicBezTo>
                  <a:cubicBezTo>
                    <a:pt x="3254184" y="5051613"/>
                    <a:pt x="3254184" y="5051613"/>
                    <a:pt x="3254184" y="5051613"/>
                  </a:cubicBezTo>
                  <a:cubicBezTo>
                    <a:pt x="3266297" y="5057648"/>
                    <a:pt x="3272353" y="5063684"/>
                    <a:pt x="3272353" y="5075754"/>
                  </a:cubicBezTo>
                  <a:cubicBezTo>
                    <a:pt x="3272353" y="5081790"/>
                    <a:pt x="3272353" y="5081790"/>
                    <a:pt x="3272353" y="5087825"/>
                  </a:cubicBezTo>
                  <a:cubicBezTo>
                    <a:pt x="3278409" y="5087825"/>
                    <a:pt x="3284466" y="5087825"/>
                    <a:pt x="3284466" y="5093860"/>
                  </a:cubicBezTo>
                  <a:cubicBezTo>
                    <a:pt x="3284466" y="5142143"/>
                    <a:pt x="3284466" y="5142143"/>
                    <a:pt x="3284466" y="5142143"/>
                  </a:cubicBezTo>
                  <a:cubicBezTo>
                    <a:pt x="3284466" y="5142143"/>
                    <a:pt x="3278409" y="5148178"/>
                    <a:pt x="3272353" y="5148178"/>
                  </a:cubicBezTo>
                  <a:cubicBezTo>
                    <a:pt x="2981645" y="5148178"/>
                    <a:pt x="2981645" y="5148178"/>
                    <a:pt x="2981645" y="5148178"/>
                  </a:cubicBezTo>
                  <a:cubicBezTo>
                    <a:pt x="2975588" y="5148178"/>
                    <a:pt x="2975588" y="5142143"/>
                    <a:pt x="2975588" y="5142143"/>
                  </a:cubicBezTo>
                  <a:cubicBezTo>
                    <a:pt x="2975588" y="5093860"/>
                    <a:pt x="2975588" y="5093860"/>
                    <a:pt x="2975588" y="5093860"/>
                  </a:cubicBezTo>
                  <a:cubicBezTo>
                    <a:pt x="2975588" y="5087825"/>
                    <a:pt x="2975588" y="5087825"/>
                    <a:pt x="2981645" y="5087825"/>
                  </a:cubicBezTo>
                  <a:cubicBezTo>
                    <a:pt x="2981645" y="5081790"/>
                    <a:pt x="2981645" y="5081790"/>
                    <a:pt x="2981645" y="5075754"/>
                  </a:cubicBezTo>
                  <a:cubicBezTo>
                    <a:pt x="2981645" y="5069719"/>
                    <a:pt x="2987701" y="5057648"/>
                    <a:pt x="2993758" y="5051613"/>
                  </a:cubicBezTo>
                  <a:cubicBezTo>
                    <a:pt x="2993758" y="5045578"/>
                    <a:pt x="2987701" y="5021436"/>
                    <a:pt x="2999814" y="4997295"/>
                  </a:cubicBezTo>
                  <a:cubicBezTo>
                    <a:pt x="3005870" y="4985224"/>
                    <a:pt x="3024040" y="4973154"/>
                    <a:pt x="3042209" y="4961083"/>
                  </a:cubicBezTo>
                  <a:cubicBezTo>
                    <a:pt x="3054322" y="4949012"/>
                    <a:pt x="3072491" y="4936942"/>
                    <a:pt x="3084604" y="4924871"/>
                  </a:cubicBezTo>
                  <a:cubicBezTo>
                    <a:pt x="3090660" y="4912800"/>
                    <a:pt x="3090660" y="4900730"/>
                    <a:pt x="3090660" y="4888659"/>
                  </a:cubicBezTo>
                  <a:cubicBezTo>
                    <a:pt x="3084604" y="4888659"/>
                    <a:pt x="3078547" y="4888659"/>
                    <a:pt x="3072491" y="4888659"/>
                  </a:cubicBezTo>
                  <a:cubicBezTo>
                    <a:pt x="3072491" y="4888659"/>
                    <a:pt x="3066435" y="4894694"/>
                    <a:pt x="3066435" y="4906765"/>
                  </a:cubicBezTo>
                  <a:cubicBezTo>
                    <a:pt x="3060378" y="4912800"/>
                    <a:pt x="3060378" y="4918836"/>
                    <a:pt x="3054322" y="4918836"/>
                  </a:cubicBezTo>
                  <a:cubicBezTo>
                    <a:pt x="3054322" y="4924871"/>
                    <a:pt x="3048265" y="4930906"/>
                    <a:pt x="3036152" y="4930906"/>
                  </a:cubicBezTo>
                  <a:cubicBezTo>
                    <a:pt x="3030096" y="4930906"/>
                    <a:pt x="3024040" y="4924871"/>
                    <a:pt x="3017983" y="4918836"/>
                  </a:cubicBezTo>
                  <a:cubicBezTo>
                    <a:pt x="3011927" y="4918836"/>
                    <a:pt x="3011927" y="4918836"/>
                    <a:pt x="3005870" y="4912800"/>
                  </a:cubicBezTo>
                  <a:cubicBezTo>
                    <a:pt x="2999814" y="4912800"/>
                    <a:pt x="2987701" y="4906765"/>
                    <a:pt x="2987701" y="4894694"/>
                  </a:cubicBezTo>
                  <a:cubicBezTo>
                    <a:pt x="2987701" y="4888659"/>
                    <a:pt x="2987701" y="4888659"/>
                    <a:pt x="2987701" y="4888659"/>
                  </a:cubicBezTo>
                  <a:cubicBezTo>
                    <a:pt x="2987701" y="4876588"/>
                    <a:pt x="2987701" y="4864518"/>
                    <a:pt x="2999814" y="4846412"/>
                  </a:cubicBezTo>
                  <a:cubicBezTo>
                    <a:pt x="3017983" y="4828306"/>
                    <a:pt x="3024040" y="4816235"/>
                    <a:pt x="3024040" y="4810200"/>
                  </a:cubicBezTo>
                  <a:cubicBezTo>
                    <a:pt x="3024040" y="4804165"/>
                    <a:pt x="3024040" y="4804165"/>
                    <a:pt x="3024040" y="4804165"/>
                  </a:cubicBezTo>
                  <a:cubicBezTo>
                    <a:pt x="3024040" y="4804165"/>
                    <a:pt x="3030096" y="4798129"/>
                    <a:pt x="3060378" y="4761917"/>
                  </a:cubicBezTo>
                  <a:cubicBezTo>
                    <a:pt x="3060378" y="4761917"/>
                    <a:pt x="3060378" y="4755882"/>
                    <a:pt x="3054322" y="4755882"/>
                  </a:cubicBezTo>
                  <a:cubicBezTo>
                    <a:pt x="3054322" y="4749847"/>
                    <a:pt x="3048265" y="4737776"/>
                    <a:pt x="3048265" y="4737776"/>
                  </a:cubicBezTo>
                  <a:cubicBezTo>
                    <a:pt x="3048265" y="4731741"/>
                    <a:pt x="3048265" y="4731741"/>
                    <a:pt x="3048265" y="4731741"/>
                  </a:cubicBezTo>
                  <a:cubicBezTo>
                    <a:pt x="3048265" y="4725705"/>
                    <a:pt x="3048265" y="4725705"/>
                    <a:pt x="3048265" y="4725705"/>
                  </a:cubicBezTo>
                  <a:close/>
                  <a:moveTo>
                    <a:pt x="4028465" y="4723360"/>
                  </a:moveTo>
                  <a:lnTo>
                    <a:pt x="3984613" y="4854916"/>
                  </a:lnTo>
                  <a:cubicBezTo>
                    <a:pt x="4101552" y="4723360"/>
                    <a:pt x="4101552" y="4723360"/>
                    <a:pt x="4101552" y="4723360"/>
                  </a:cubicBezTo>
                  <a:cubicBezTo>
                    <a:pt x="4028465" y="4723360"/>
                    <a:pt x="4028465" y="4723360"/>
                    <a:pt x="4028465" y="4723360"/>
                  </a:cubicBezTo>
                  <a:close/>
                  <a:moveTo>
                    <a:pt x="3926144" y="4723360"/>
                  </a:moveTo>
                  <a:cubicBezTo>
                    <a:pt x="3969996" y="4862225"/>
                    <a:pt x="3969996" y="4862225"/>
                    <a:pt x="3969996" y="4862225"/>
                  </a:cubicBezTo>
                  <a:cubicBezTo>
                    <a:pt x="4013848" y="4723360"/>
                    <a:pt x="4013848" y="4723360"/>
                    <a:pt x="4013848" y="4723360"/>
                  </a:cubicBezTo>
                  <a:close/>
                  <a:moveTo>
                    <a:pt x="3831131" y="4723360"/>
                  </a:moveTo>
                  <a:lnTo>
                    <a:pt x="3948070" y="4854916"/>
                  </a:lnTo>
                  <a:cubicBezTo>
                    <a:pt x="3904218" y="4723360"/>
                    <a:pt x="3904218" y="4723360"/>
                    <a:pt x="3904218" y="4723360"/>
                  </a:cubicBezTo>
                  <a:cubicBezTo>
                    <a:pt x="3831131" y="4723360"/>
                    <a:pt x="3831131" y="4723360"/>
                    <a:pt x="3831131" y="4723360"/>
                  </a:cubicBezTo>
                  <a:close/>
                  <a:moveTo>
                    <a:pt x="2416587" y="4715737"/>
                  </a:moveTo>
                  <a:cubicBezTo>
                    <a:pt x="2416587" y="4715737"/>
                    <a:pt x="2416587" y="4715737"/>
                    <a:pt x="2407409" y="4763747"/>
                  </a:cubicBezTo>
                  <a:cubicBezTo>
                    <a:pt x="2407409" y="4763747"/>
                    <a:pt x="2407409" y="4763747"/>
                    <a:pt x="2444121" y="4763747"/>
                  </a:cubicBezTo>
                  <a:lnTo>
                    <a:pt x="2453299" y="4715737"/>
                  </a:lnTo>
                  <a:cubicBezTo>
                    <a:pt x="2453299" y="4715737"/>
                    <a:pt x="2453299" y="4715737"/>
                    <a:pt x="2416587" y="4715737"/>
                  </a:cubicBezTo>
                  <a:close/>
                  <a:moveTo>
                    <a:pt x="2333983" y="4715737"/>
                  </a:moveTo>
                  <a:lnTo>
                    <a:pt x="2333983" y="4763747"/>
                  </a:lnTo>
                  <a:cubicBezTo>
                    <a:pt x="2333983" y="4763747"/>
                    <a:pt x="2333983" y="4763747"/>
                    <a:pt x="2389052" y="4763747"/>
                  </a:cubicBezTo>
                  <a:cubicBezTo>
                    <a:pt x="2389052" y="4763747"/>
                    <a:pt x="2389052" y="4763747"/>
                    <a:pt x="2398230" y="4715737"/>
                  </a:cubicBezTo>
                  <a:cubicBezTo>
                    <a:pt x="2398230" y="4715737"/>
                    <a:pt x="2398230" y="4715737"/>
                    <a:pt x="2333983" y="4715737"/>
                  </a:cubicBezTo>
                  <a:close/>
                  <a:moveTo>
                    <a:pt x="2260558" y="4715737"/>
                  </a:moveTo>
                  <a:cubicBezTo>
                    <a:pt x="2260558" y="4715737"/>
                    <a:pt x="2260558" y="4715737"/>
                    <a:pt x="2251380" y="4763747"/>
                  </a:cubicBezTo>
                  <a:cubicBezTo>
                    <a:pt x="2251380" y="4763747"/>
                    <a:pt x="2251380" y="4763747"/>
                    <a:pt x="2315627" y="4763747"/>
                  </a:cubicBezTo>
                  <a:lnTo>
                    <a:pt x="2315627" y="4715737"/>
                  </a:lnTo>
                  <a:cubicBezTo>
                    <a:pt x="2315627" y="4715737"/>
                    <a:pt x="2315627" y="4715737"/>
                    <a:pt x="2260558" y="4715737"/>
                  </a:cubicBezTo>
                  <a:close/>
                  <a:moveTo>
                    <a:pt x="2177955" y="4715737"/>
                  </a:moveTo>
                  <a:cubicBezTo>
                    <a:pt x="2177955" y="4715737"/>
                    <a:pt x="2177955" y="4715737"/>
                    <a:pt x="2177955" y="4763747"/>
                  </a:cubicBezTo>
                  <a:cubicBezTo>
                    <a:pt x="2177955" y="4763747"/>
                    <a:pt x="2177955" y="4763747"/>
                    <a:pt x="2233024" y="4763747"/>
                  </a:cubicBezTo>
                  <a:lnTo>
                    <a:pt x="2242202" y="4715737"/>
                  </a:lnTo>
                  <a:cubicBezTo>
                    <a:pt x="2242202" y="4715737"/>
                    <a:pt x="2242202" y="4715737"/>
                    <a:pt x="2177955" y="4715737"/>
                  </a:cubicBezTo>
                  <a:close/>
                  <a:moveTo>
                    <a:pt x="2095352" y="4715737"/>
                  </a:moveTo>
                  <a:cubicBezTo>
                    <a:pt x="2095352" y="4715737"/>
                    <a:pt x="2095352" y="4715737"/>
                    <a:pt x="2104530" y="4763747"/>
                  </a:cubicBezTo>
                  <a:cubicBezTo>
                    <a:pt x="2104530" y="4763747"/>
                    <a:pt x="2104530" y="4763747"/>
                    <a:pt x="2159599" y="4763747"/>
                  </a:cubicBezTo>
                  <a:lnTo>
                    <a:pt x="2159599" y="4715737"/>
                  </a:lnTo>
                  <a:cubicBezTo>
                    <a:pt x="2159599" y="4715737"/>
                    <a:pt x="2159599" y="4715737"/>
                    <a:pt x="2095352" y="4715737"/>
                  </a:cubicBezTo>
                  <a:close/>
                  <a:moveTo>
                    <a:pt x="2031105" y="4715737"/>
                  </a:moveTo>
                  <a:cubicBezTo>
                    <a:pt x="2021927" y="4715737"/>
                    <a:pt x="2021927" y="4715737"/>
                    <a:pt x="2021927" y="4725339"/>
                  </a:cubicBezTo>
                  <a:cubicBezTo>
                    <a:pt x="2021927" y="4725339"/>
                    <a:pt x="2021927" y="4725339"/>
                    <a:pt x="2031105" y="4763747"/>
                  </a:cubicBezTo>
                  <a:cubicBezTo>
                    <a:pt x="2031105" y="4763747"/>
                    <a:pt x="2031105" y="4763747"/>
                    <a:pt x="2086174" y="4763747"/>
                  </a:cubicBezTo>
                  <a:cubicBezTo>
                    <a:pt x="2086174" y="4763747"/>
                    <a:pt x="2086174" y="4763747"/>
                    <a:pt x="2076996" y="4715737"/>
                  </a:cubicBezTo>
                  <a:cubicBezTo>
                    <a:pt x="2076996" y="4715737"/>
                    <a:pt x="2076996" y="4715737"/>
                    <a:pt x="2031105" y="4715737"/>
                  </a:cubicBezTo>
                  <a:close/>
                  <a:moveTo>
                    <a:pt x="1536497" y="4700169"/>
                  </a:moveTo>
                  <a:lnTo>
                    <a:pt x="1536497" y="4761359"/>
                  </a:lnTo>
                  <a:cubicBezTo>
                    <a:pt x="1536497" y="4761359"/>
                    <a:pt x="1536497" y="4761359"/>
                    <a:pt x="1630389" y="4761359"/>
                  </a:cubicBezTo>
                  <a:cubicBezTo>
                    <a:pt x="1630389" y="4761359"/>
                    <a:pt x="1630389" y="4761359"/>
                    <a:pt x="1630389" y="4700169"/>
                  </a:cubicBezTo>
                  <a:cubicBezTo>
                    <a:pt x="1630389" y="4700169"/>
                    <a:pt x="1630389" y="4700169"/>
                    <a:pt x="1536497" y="4700169"/>
                  </a:cubicBezTo>
                  <a:close/>
                  <a:moveTo>
                    <a:pt x="1419132" y="4700169"/>
                  </a:moveTo>
                  <a:cubicBezTo>
                    <a:pt x="1419132" y="4700169"/>
                    <a:pt x="1419132" y="4700169"/>
                    <a:pt x="1419132" y="4794307"/>
                  </a:cubicBezTo>
                  <a:lnTo>
                    <a:pt x="1480162" y="4794307"/>
                  </a:lnTo>
                  <a:cubicBezTo>
                    <a:pt x="1480162" y="4794307"/>
                    <a:pt x="1480162" y="4794307"/>
                    <a:pt x="1480162" y="4700169"/>
                  </a:cubicBezTo>
                  <a:cubicBezTo>
                    <a:pt x="1480162" y="4700169"/>
                    <a:pt x="1480162" y="4700169"/>
                    <a:pt x="1419132" y="4700169"/>
                  </a:cubicBezTo>
                  <a:close/>
                  <a:moveTo>
                    <a:pt x="3625667" y="4696832"/>
                  </a:moveTo>
                  <a:cubicBezTo>
                    <a:pt x="3625667" y="4696832"/>
                    <a:pt x="3620372" y="4702129"/>
                    <a:pt x="3620372" y="4702129"/>
                  </a:cubicBezTo>
                  <a:cubicBezTo>
                    <a:pt x="3620372" y="4702129"/>
                    <a:pt x="3625667" y="4707427"/>
                    <a:pt x="3625667" y="4707427"/>
                  </a:cubicBezTo>
                  <a:cubicBezTo>
                    <a:pt x="3630962" y="4707427"/>
                    <a:pt x="3630962" y="4702129"/>
                    <a:pt x="3630962" y="4702129"/>
                  </a:cubicBezTo>
                  <a:cubicBezTo>
                    <a:pt x="3630962" y="4702129"/>
                    <a:pt x="3630962" y="4696832"/>
                    <a:pt x="3625667" y="4696832"/>
                  </a:cubicBezTo>
                  <a:close/>
                  <a:moveTo>
                    <a:pt x="3572719" y="4696832"/>
                  </a:moveTo>
                  <a:cubicBezTo>
                    <a:pt x="3572719" y="4696832"/>
                    <a:pt x="3567424" y="4702129"/>
                    <a:pt x="3567424" y="4702129"/>
                  </a:cubicBezTo>
                  <a:cubicBezTo>
                    <a:pt x="3567424" y="4702129"/>
                    <a:pt x="3572719" y="4707427"/>
                    <a:pt x="3572719" y="4707427"/>
                  </a:cubicBezTo>
                  <a:cubicBezTo>
                    <a:pt x="3578013" y="4707427"/>
                    <a:pt x="3578013" y="4702129"/>
                    <a:pt x="3578013" y="4702129"/>
                  </a:cubicBezTo>
                  <a:cubicBezTo>
                    <a:pt x="3578013" y="4702129"/>
                    <a:pt x="3578013" y="4696832"/>
                    <a:pt x="3572719" y="4696832"/>
                  </a:cubicBezTo>
                  <a:close/>
                  <a:moveTo>
                    <a:pt x="3519770" y="4696832"/>
                  </a:moveTo>
                  <a:cubicBezTo>
                    <a:pt x="3519770" y="4696832"/>
                    <a:pt x="3514476" y="4702129"/>
                    <a:pt x="3514476" y="4702129"/>
                  </a:cubicBezTo>
                  <a:cubicBezTo>
                    <a:pt x="3514476" y="4702129"/>
                    <a:pt x="3519770" y="4707427"/>
                    <a:pt x="3519770" y="4707427"/>
                  </a:cubicBezTo>
                  <a:cubicBezTo>
                    <a:pt x="3525065" y="4707427"/>
                    <a:pt x="3525065" y="4702129"/>
                    <a:pt x="3525065" y="4702129"/>
                  </a:cubicBezTo>
                  <a:cubicBezTo>
                    <a:pt x="3525065" y="4702129"/>
                    <a:pt x="3525065" y="4696832"/>
                    <a:pt x="3519770" y="4696832"/>
                  </a:cubicBezTo>
                  <a:close/>
                  <a:moveTo>
                    <a:pt x="1531802" y="4690755"/>
                  </a:moveTo>
                  <a:cubicBezTo>
                    <a:pt x="1531802" y="4690755"/>
                    <a:pt x="1531802" y="4690755"/>
                    <a:pt x="1635083" y="4690755"/>
                  </a:cubicBezTo>
                  <a:cubicBezTo>
                    <a:pt x="1639778" y="4690755"/>
                    <a:pt x="1639778" y="4690755"/>
                    <a:pt x="1639778" y="4695462"/>
                  </a:cubicBezTo>
                  <a:cubicBezTo>
                    <a:pt x="1639778" y="4695462"/>
                    <a:pt x="1639778" y="4695462"/>
                    <a:pt x="1639778" y="4766066"/>
                  </a:cubicBezTo>
                  <a:cubicBezTo>
                    <a:pt x="1639778" y="4766066"/>
                    <a:pt x="1639778" y="4770772"/>
                    <a:pt x="1635083" y="4770772"/>
                  </a:cubicBezTo>
                  <a:cubicBezTo>
                    <a:pt x="1635083" y="4770772"/>
                    <a:pt x="1635083" y="4770772"/>
                    <a:pt x="1531802" y="4770772"/>
                  </a:cubicBezTo>
                  <a:cubicBezTo>
                    <a:pt x="1527108" y="4770772"/>
                    <a:pt x="1527108" y="4766066"/>
                    <a:pt x="1527108" y="4766066"/>
                  </a:cubicBezTo>
                  <a:cubicBezTo>
                    <a:pt x="1527108" y="4766066"/>
                    <a:pt x="1527108" y="4766066"/>
                    <a:pt x="1527108" y="4695462"/>
                  </a:cubicBezTo>
                  <a:cubicBezTo>
                    <a:pt x="1527108" y="4690755"/>
                    <a:pt x="1527108" y="4690755"/>
                    <a:pt x="1531802" y="4690755"/>
                  </a:cubicBezTo>
                  <a:close/>
                  <a:moveTo>
                    <a:pt x="3625667" y="4686236"/>
                  </a:moveTo>
                  <a:cubicBezTo>
                    <a:pt x="3636256" y="4686236"/>
                    <a:pt x="3641551" y="4691534"/>
                    <a:pt x="3641551" y="4702129"/>
                  </a:cubicBezTo>
                  <a:cubicBezTo>
                    <a:pt x="3641551" y="4712725"/>
                    <a:pt x="3636256" y="4718023"/>
                    <a:pt x="3625667" y="4718023"/>
                  </a:cubicBezTo>
                  <a:cubicBezTo>
                    <a:pt x="3615077" y="4718023"/>
                    <a:pt x="3609782" y="4712725"/>
                    <a:pt x="3609782" y="4702129"/>
                  </a:cubicBezTo>
                  <a:cubicBezTo>
                    <a:pt x="3609782" y="4691534"/>
                    <a:pt x="3615077" y="4686236"/>
                    <a:pt x="3625667" y="4686236"/>
                  </a:cubicBezTo>
                  <a:close/>
                  <a:moveTo>
                    <a:pt x="3572719" y="4686236"/>
                  </a:moveTo>
                  <a:cubicBezTo>
                    <a:pt x="3583308" y="4686236"/>
                    <a:pt x="3588603" y="4691534"/>
                    <a:pt x="3588603" y="4702129"/>
                  </a:cubicBezTo>
                  <a:cubicBezTo>
                    <a:pt x="3588603" y="4712725"/>
                    <a:pt x="3583308" y="4718023"/>
                    <a:pt x="3572719" y="4718023"/>
                  </a:cubicBezTo>
                  <a:cubicBezTo>
                    <a:pt x="3567424" y="4718023"/>
                    <a:pt x="3556834" y="4712725"/>
                    <a:pt x="3556834" y="4702129"/>
                  </a:cubicBezTo>
                  <a:cubicBezTo>
                    <a:pt x="3556834" y="4691534"/>
                    <a:pt x="3567424" y="4686236"/>
                    <a:pt x="3572719" y="4686236"/>
                  </a:cubicBezTo>
                  <a:close/>
                  <a:moveTo>
                    <a:pt x="3519770" y="4686236"/>
                  </a:moveTo>
                  <a:cubicBezTo>
                    <a:pt x="3530360" y="4686236"/>
                    <a:pt x="3535655" y="4691534"/>
                    <a:pt x="3535655" y="4702129"/>
                  </a:cubicBezTo>
                  <a:cubicBezTo>
                    <a:pt x="3535655" y="4712725"/>
                    <a:pt x="3530360" y="4718023"/>
                    <a:pt x="3519770" y="4718023"/>
                  </a:cubicBezTo>
                  <a:cubicBezTo>
                    <a:pt x="3514476" y="4718023"/>
                    <a:pt x="3503886" y="4712725"/>
                    <a:pt x="3503886" y="4702129"/>
                  </a:cubicBezTo>
                  <a:cubicBezTo>
                    <a:pt x="3503886" y="4691534"/>
                    <a:pt x="3514476" y="4686236"/>
                    <a:pt x="3519770" y="4686236"/>
                  </a:cubicBezTo>
                  <a:close/>
                  <a:moveTo>
                    <a:pt x="4079626" y="4672200"/>
                  </a:moveTo>
                  <a:cubicBezTo>
                    <a:pt x="4043083" y="4708743"/>
                    <a:pt x="4043083" y="4708743"/>
                    <a:pt x="4043083" y="4708743"/>
                  </a:cubicBezTo>
                  <a:cubicBezTo>
                    <a:pt x="4108861" y="4708743"/>
                    <a:pt x="4108861" y="4708743"/>
                    <a:pt x="4108861" y="4708743"/>
                  </a:cubicBezTo>
                  <a:close/>
                  <a:moveTo>
                    <a:pt x="3969996" y="4672200"/>
                  </a:moveTo>
                  <a:cubicBezTo>
                    <a:pt x="3933452" y="4708743"/>
                    <a:pt x="3933452" y="4708743"/>
                    <a:pt x="3933452" y="4708743"/>
                  </a:cubicBezTo>
                  <a:lnTo>
                    <a:pt x="4006539" y="4708743"/>
                  </a:lnTo>
                  <a:cubicBezTo>
                    <a:pt x="3969996" y="4672200"/>
                    <a:pt x="3969996" y="4672200"/>
                    <a:pt x="3969996" y="4672200"/>
                  </a:cubicBezTo>
                  <a:close/>
                  <a:moveTo>
                    <a:pt x="3860365" y="4672200"/>
                  </a:moveTo>
                  <a:lnTo>
                    <a:pt x="3831131" y="4708743"/>
                  </a:lnTo>
                  <a:cubicBezTo>
                    <a:pt x="3896909" y="4708743"/>
                    <a:pt x="3896909" y="4708743"/>
                    <a:pt x="3896909" y="4708743"/>
                  </a:cubicBezTo>
                  <a:cubicBezTo>
                    <a:pt x="3860365" y="4672200"/>
                    <a:pt x="3860365" y="4672200"/>
                    <a:pt x="3860365" y="4672200"/>
                  </a:cubicBezTo>
                  <a:close/>
                  <a:moveTo>
                    <a:pt x="3984613" y="4664891"/>
                  </a:moveTo>
                  <a:cubicBezTo>
                    <a:pt x="4028465" y="4708743"/>
                    <a:pt x="4028465" y="4708743"/>
                    <a:pt x="4028465" y="4708743"/>
                  </a:cubicBezTo>
                  <a:lnTo>
                    <a:pt x="4065009" y="4664891"/>
                  </a:lnTo>
                  <a:cubicBezTo>
                    <a:pt x="3984613" y="4664891"/>
                    <a:pt x="3984613" y="4664891"/>
                    <a:pt x="3984613" y="4664891"/>
                  </a:cubicBezTo>
                  <a:close/>
                  <a:moveTo>
                    <a:pt x="3874983" y="4664891"/>
                  </a:moveTo>
                  <a:cubicBezTo>
                    <a:pt x="3911526" y="4708743"/>
                    <a:pt x="3911526" y="4708743"/>
                    <a:pt x="3911526" y="4708743"/>
                  </a:cubicBezTo>
                  <a:lnTo>
                    <a:pt x="3948070" y="4664891"/>
                  </a:lnTo>
                  <a:cubicBezTo>
                    <a:pt x="3874983" y="4664891"/>
                    <a:pt x="3874983" y="4664891"/>
                    <a:pt x="3874983" y="4664891"/>
                  </a:cubicBezTo>
                  <a:close/>
                  <a:moveTo>
                    <a:pt x="3355631" y="4659747"/>
                  </a:moveTo>
                  <a:lnTo>
                    <a:pt x="3355631" y="4876956"/>
                  </a:lnTo>
                  <a:cubicBezTo>
                    <a:pt x="3355631" y="4892849"/>
                    <a:pt x="3366220" y="4903445"/>
                    <a:pt x="3376810" y="4903445"/>
                  </a:cubicBezTo>
                  <a:cubicBezTo>
                    <a:pt x="3376810" y="4903445"/>
                    <a:pt x="3376810" y="4903445"/>
                    <a:pt x="3662731" y="4903445"/>
                  </a:cubicBezTo>
                  <a:cubicBezTo>
                    <a:pt x="3678615" y="4903445"/>
                    <a:pt x="3689205" y="4892849"/>
                    <a:pt x="3689205" y="4876956"/>
                  </a:cubicBezTo>
                  <a:cubicBezTo>
                    <a:pt x="3689205" y="4876956"/>
                    <a:pt x="3689205" y="4876956"/>
                    <a:pt x="3689205" y="4659747"/>
                  </a:cubicBezTo>
                  <a:cubicBezTo>
                    <a:pt x="3689205" y="4659747"/>
                    <a:pt x="3689205" y="4659747"/>
                    <a:pt x="3355631" y="4659747"/>
                  </a:cubicBezTo>
                  <a:close/>
                  <a:moveTo>
                    <a:pt x="1405048" y="4657806"/>
                  </a:moveTo>
                  <a:cubicBezTo>
                    <a:pt x="1400353" y="4667220"/>
                    <a:pt x="1395659" y="4667220"/>
                    <a:pt x="1386270" y="4667220"/>
                  </a:cubicBezTo>
                  <a:cubicBezTo>
                    <a:pt x="1386270" y="4667220"/>
                    <a:pt x="1386270" y="4667220"/>
                    <a:pt x="1386270" y="4794307"/>
                  </a:cubicBezTo>
                  <a:cubicBezTo>
                    <a:pt x="1386270" y="4794307"/>
                    <a:pt x="1386270" y="4794307"/>
                    <a:pt x="1409743" y="4794307"/>
                  </a:cubicBezTo>
                  <a:cubicBezTo>
                    <a:pt x="1409743" y="4794307"/>
                    <a:pt x="1409743" y="4794307"/>
                    <a:pt x="1409743" y="4695462"/>
                  </a:cubicBezTo>
                  <a:cubicBezTo>
                    <a:pt x="1409743" y="4690755"/>
                    <a:pt x="1409743" y="4690755"/>
                    <a:pt x="1414437" y="4690755"/>
                  </a:cubicBezTo>
                  <a:cubicBezTo>
                    <a:pt x="1414437" y="4690755"/>
                    <a:pt x="1414437" y="4690755"/>
                    <a:pt x="1484856" y="4690755"/>
                  </a:cubicBezTo>
                  <a:cubicBezTo>
                    <a:pt x="1489551" y="4690755"/>
                    <a:pt x="1489551" y="4690755"/>
                    <a:pt x="1489551" y="4695462"/>
                  </a:cubicBezTo>
                  <a:cubicBezTo>
                    <a:pt x="1489551" y="4695462"/>
                    <a:pt x="1489551" y="4695462"/>
                    <a:pt x="1489551" y="4794307"/>
                  </a:cubicBezTo>
                  <a:cubicBezTo>
                    <a:pt x="1489551" y="4794307"/>
                    <a:pt x="1489551" y="4794307"/>
                    <a:pt x="1663251" y="4794307"/>
                  </a:cubicBezTo>
                  <a:cubicBezTo>
                    <a:pt x="1663251" y="4794307"/>
                    <a:pt x="1663251" y="4794307"/>
                    <a:pt x="1663251" y="4667220"/>
                  </a:cubicBezTo>
                  <a:cubicBezTo>
                    <a:pt x="1653862" y="4667220"/>
                    <a:pt x="1649167" y="4667220"/>
                    <a:pt x="1644473" y="4657806"/>
                  </a:cubicBezTo>
                  <a:cubicBezTo>
                    <a:pt x="1639778" y="4667220"/>
                    <a:pt x="1630389" y="4667220"/>
                    <a:pt x="1621000" y="4667220"/>
                  </a:cubicBezTo>
                  <a:cubicBezTo>
                    <a:pt x="1621000" y="4667220"/>
                    <a:pt x="1621000" y="4667220"/>
                    <a:pt x="1616305" y="4667220"/>
                  </a:cubicBezTo>
                  <a:cubicBezTo>
                    <a:pt x="1606916" y="4667220"/>
                    <a:pt x="1602221" y="4667220"/>
                    <a:pt x="1597527" y="4657806"/>
                  </a:cubicBezTo>
                  <a:cubicBezTo>
                    <a:pt x="1592832" y="4667220"/>
                    <a:pt x="1583443" y="4667220"/>
                    <a:pt x="1574054" y="4667220"/>
                  </a:cubicBezTo>
                  <a:cubicBezTo>
                    <a:pt x="1574054" y="4667220"/>
                    <a:pt x="1574054" y="4667220"/>
                    <a:pt x="1569359" y="4667220"/>
                  </a:cubicBezTo>
                  <a:cubicBezTo>
                    <a:pt x="1559970" y="4667220"/>
                    <a:pt x="1555275" y="4667220"/>
                    <a:pt x="1550581" y="4657806"/>
                  </a:cubicBezTo>
                  <a:cubicBezTo>
                    <a:pt x="1545886" y="4667220"/>
                    <a:pt x="1536497" y="4667220"/>
                    <a:pt x="1527108" y="4667220"/>
                  </a:cubicBezTo>
                  <a:cubicBezTo>
                    <a:pt x="1527108" y="4667220"/>
                    <a:pt x="1527108" y="4667220"/>
                    <a:pt x="1522413" y="4667220"/>
                  </a:cubicBezTo>
                  <a:cubicBezTo>
                    <a:pt x="1513024" y="4667220"/>
                    <a:pt x="1508329" y="4667220"/>
                    <a:pt x="1503635" y="4657806"/>
                  </a:cubicBezTo>
                  <a:cubicBezTo>
                    <a:pt x="1498940" y="4667220"/>
                    <a:pt x="1489551" y="4667220"/>
                    <a:pt x="1480162" y="4667220"/>
                  </a:cubicBezTo>
                  <a:cubicBezTo>
                    <a:pt x="1480162" y="4667220"/>
                    <a:pt x="1480162" y="4667220"/>
                    <a:pt x="1475467" y="4667220"/>
                  </a:cubicBezTo>
                  <a:cubicBezTo>
                    <a:pt x="1466078" y="4667220"/>
                    <a:pt x="1456689" y="4667220"/>
                    <a:pt x="1451994" y="4657806"/>
                  </a:cubicBezTo>
                  <a:cubicBezTo>
                    <a:pt x="1447299" y="4667220"/>
                    <a:pt x="1442605" y="4667220"/>
                    <a:pt x="1433216" y="4667220"/>
                  </a:cubicBezTo>
                  <a:cubicBezTo>
                    <a:pt x="1433216" y="4667220"/>
                    <a:pt x="1433216" y="4667220"/>
                    <a:pt x="1428521" y="4667220"/>
                  </a:cubicBezTo>
                  <a:cubicBezTo>
                    <a:pt x="1419132" y="4667220"/>
                    <a:pt x="1409743" y="4667220"/>
                    <a:pt x="1405048" y="4657806"/>
                  </a:cubicBezTo>
                  <a:close/>
                  <a:moveTo>
                    <a:pt x="3853057" y="4642965"/>
                  </a:moveTo>
                  <a:cubicBezTo>
                    <a:pt x="4079626" y="4642965"/>
                    <a:pt x="4079626" y="4642965"/>
                    <a:pt x="4079626" y="4642965"/>
                  </a:cubicBezTo>
                  <a:cubicBezTo>
                    <a:pt x="4086935" y="4642965"/>
                    <a:pt x="4094244" y="4650274"/>
                    <a:pt x="4094244" y="4650274"/>
                  </a:cubicBezTo>
                  <a:cubicBezTo>
                    <a:pt x="4130787" y="4708743"/>
                    <a:pt x="4130787" y="4708743"/>
                    <a:pt x="4130787" y="4708743"/>
                  </a:cubicBezTo>
                  <a:cubicBezTo>
                    <a:pt x="4138096" y="4716052"/>
                    <a:pt x="4138096" y="4723360"/>
                    <a:pt x="4130787" y="4730669"/>
                  </a:cubicBezTo>
                  <a:cubicBezTo>
                    <a:pt x="3977304" y="4898768"/>
                    <a:pt x="3977304" y="4898768"/>
                    <a:pt x="3977304" y="4898768"/>
                  </a:cubicBezTo>
                  <a:cubicBezTo>
                    <a:pt x="3977304" y="4898768"/>
                    <a:pt x="3969996" y="4898768"/>
                    <a:pt x="3969996" y="4898768"/>
                  </a:cubicBezTo>
                  <a:cubicBezTo>
                    <a:pt x="3962687" y="4898768"/>
                    <a:pt x="3962687" y="4898768"/>
                    <a:pt x="3955378" y="4898768"/>
                  </a:cubicBezTo>
                  <a:cubicBezTo>
                    <a:pt x="3809204" y="4730669"/>
                    <a:pt x="3809204" y="4730669"/>
                    <a:pt x="3809204" y="4730669"/>
                  </a:cubicBezTo>
                  <a:cubicBezTo>
                    <a:pt x="3801896" y="4723360"/>
                    <a:pt x="3801896" y="4716052"/>
                    <a:pt x="3809204" y="4708743"/>
                  </a:cubicBezTo>
                  <a:cubicBezTo>
                    <a:pt x="3845748" y="4650274"/>
                    <a:pt x="3845748" y="4650274"/>
                    <a:pt x="3845748" y="4650274"/>
                  </a:cubicBezTo>
                  <a:cubicBezTo>
                    <a:pt x="3845748" y="4650274"/>
                    <a:pt x="3853057" y="4642965"/>
                    <a:pt x="3853057" y="4642965"/>
                  </a:cubicBezTo>
                  <a:close/>
                  <a:moveTo>
                    <a:pt x="1649167" y="4634272"/>
                  </a:moveTo>
                  <a:cubicBezTo>
                    <a:pt x="1649167" y="4634272"/>
                    <a:pt x="1649167" y="4634272"/>
                    <a:pt x="1649167" y="4648393"/>
                  </a:cubicBezTo>
                  <a:cubicBezTo>
                    <a:pt x="1649167" y="4653100"/>
                    <a:pt x="1653862" y="4657806"/>
                    <a:pt x="1663251" y="4657806"/>
                  </a:cubicBezTo>
                  <a:cubicBezTo>
                    <a:pt x="1663251" y="4657806"/>
                    <a:pt x="1663251" y="4657806"/>
                    <a:pt x="1667946" y="4657806"/>
                  </a:cubicBezTo>
                  <a:cubicBezTo>
                    <a:pt x="1677335" y="4657806"/>
                    <a:pt x="1686724" y="4653100"/>
                    <a:pt x="1686724" y="4648393"/>
                  </a:cubicBezTo>
                  <a:cubicBezTo>
                    <a:pt x="1686724" y="4648393"/>
                    <a:pt x="1686724" y="4648393"/>
                    <a:pt x="1686724" y="4634272"/>
                  </a:cubicBezTo>
                  <a:cubicBezTo>
                    <a:pt x="1686724" y="4634272"/>
                    <a:pt x="1686724" y="4634272"/>
                    <a:pt x="1649167" y="4634272"/>
                  </a:cubicBezTo>
                  <a:close/>
                  <a:moveTo>
                    <a:pt x="1602221" y="4634272"/>
                  </a:moveTo>
                  <a:cubicBezTo>
                    <a:pt x="1602221" y="4634272"/>
                    <a:pt x="1602221" y="4634272"/>
                    <a:pt x="1602221" y="4648393"/>
                  </a:cubicBezTo>
                  <a:cubicBezTo>
                    <a:pt x="1602221" y="4653100"/>
                    <a:pt x="1606916" y="4657806"/>
                    <a:pt x="1616305" y="4657806"/>
                  </a:cubicBezTo>
                  <a:cubicBezTo>
                    <a:pt x="1616305" y="4657806"/>
                    <a:pt x="1616305" y="4657806"/>
                    <a:pt x="1621000" y="4657806"/>
                  </a:cubicBezTo>
                  <a:cubicBezTo>
                    <a:pt x="1630389" y="4657806"/>
                    <a:pt x="1639778" y="4653100"/>
                    <a:pt x="1639778" y="4648393"/>
                  </a:cubicBezTo>
                  <a:lnTo>
                    <a:pt x="1639778" y="4634272"/>
                  </a:lnTo>
                  <a:cubicBezTo>
                    <a:pt x="1639778" y="4634272"/>
                    <a:pt x="1639778" y="4634272"/>
                    <a:pt x="1602221" y="4634272"/>
                  </a:cubicBezTo>
                  <a:close/>
                  <a:moveTo>
                    <a:pt x="1555275" y="4634272"/>
                  </a:moveTo>
                  <a:cubicBezTo>
                    <a:pt x="1555275" y="4634272"/>
                    <a:pt x="1555275" y="4634272"/>
                    <a:pt x="1555275" y="4648393"/>
                  </a:cubicBezTo>
                  <a:cubicBezTo>
                    <a:pt x="1555275" y="4653100"/>
                    <a:pt x="1559970" y="4657806"/>
                    <a:pt x="1569359" y="4657806"/>
                  </a:cubicBezTo>
                  <a:cubicBezTo>
                    <a:pt x="1569359" y="4657806"/>
                    <a:pt x="1569359" y="4657806"/>
                    <a:pt x="1574054" y="4657806"/>
                  </a:cubicBezTo>
                  <a:cubicBezTo>
                    <a:pt x="1583443" y="4657806"/>
                    <a:pt x="1592832" y="4653100"/>
                    <a:pt x="1592832" y="4648393"/>
                  </a:cubicBezTo>
                  <a:lnTo>
                    <a:pt x="1592832" y="4634272"/>
                  </a:lnTo>
                  <a:cubicBezTo>
                    <a:pt x="1592832" y="4634272"/>
                    <a:pt x="1592832" y="4634272"/>
                    <a:pt x="1555275" y="4634272"/>
                  </a:cubicBezTo>
                  <a:close/>
                  <a:moveTo>
                    <a:pt x="1508329" y="4634272"/>
                  </a:moveTo>
                  <a:cubicBezTo>
                    <a:pt x="1508329" y="4634272"/>
                    <a:pt x="1508329" y="4634272"/>
                    <a:pt x="1508329" y="4648393"/>
                  </a:cubicBezTo>
                  <a:cubicBezTo>
                    <a:pt x="1508329" y="4653100"/>
                    <a:pt x="1513024" y="4657806"/>
                    <a:pt x="1522413" y="4657806"/>
                  </a:cubicBezTo>
                  <a:cubicBezTo>
                    <a:pt x="1522413" y="4657806"/>
                    <a:pt x="1522413" y="4657806"/>
                    <a:pt x="1527108" y="4657806"/>
                  </a:cubicBezTo>
                  <a:cubicBezTo>
                    <a:pt x="1536497" y="4657806"/>
                    <a:pt x="1545886" y="4653100"/>
                    <a:pt x="1545886" y="4648393"/>
                  </a:cubicBezTo>
                  <a:lnTo>
                    <a:pt x="1545886" y="4634272"/>
                  </a:lnTo>
                  <a:cubicBezTo>
                    <a:pt x="1545886" y="4634272"/>
                    <a:pt x="1545886" y="4634272"/>
                    <a:pt x="1508329" y="4634272"/>
                  </a:cubicBezTo>
                  <a:close/>
                  <a:moveTo>
                    <a:pt x="1456689" y="4634272"/>
                  </a:moveTo>
                  <a:cubicBezTo>
                    <a:pt x="1456689" y="4634272"/>
                    <a:pt x="1456689" y="4634272"/>
                    <a:pt x="1456689" y="4648393"/>
                  </a:cubicBezTo>
                  <a:cubicBezTo>
                    <a:pt x="1456689" y="4653100"/>
                    <a:pt x="1466078" y="4657806"/>
                    <a:pt x="1475467" y="4657806"/>
                  </a:cubicBezTo>
                  <a:cubicBezTo>
                    <a:pt x="1475467" y="4657806"/>
                    <a:pt x="1475467" y="4657806"/>
                    <a:pt x="1480162" y="4657806"/>
                  </a:cubicBezTo>
                  <a:cubicBezTo>
                    <a:pt x="1489551" y="4657806"/>
                    <a:pt x="1498940" y="4653100"/>
                    <a:pt x="1498940" y="4648393"/>
                  </a:cubicBezTo>
                  <a:lnTo>
                    <a:pt x="1498940" y="4634272"/>
                  </a:lnTo>
                  <a:cubicBezTo>
                    <a:pt x="1498940" y="4634272"/>
                    <a:pt x="1498940" y="4634272"/>
                    <a:pt x="1456689" y="4634272"/>
                  </a:cubicBezTo>
                  <a:close/>
                  <a:moveTo>
                    <a:pt x="1409743" y="4634272"/>
                  </a:moveTo>
                  <a:cubicBezTo>
                    <a:pt x="1409743" y="4634272"/>
                    <a:pt x="1409743" y="4634272"/>
                    <a:pt x="1409743" y="4648393"/>
                  </a:cubicBezTo>
                  <a:cubicBezTo>
                    <a:pt x="1409743" y="4653100"/>
                    <a:pt x="1419132" y="4657806"/>
                    <a:pt x="1428521" y="4657806"/>
                  </a:cubicBezTo>
                  <a:cubicBezTo>
                    <a:pt x="1428521" y="4657806"/>
                    <a:pt x="1428521" y="4657806"/>
                    <a:pt x="1433216" y="4657806"/>
                  </a:cubicBezTo>
                  <a:cubicBezTo>
                    <a:pt x="1442605" y="4657806"/>
                    <a:pt x="1447299" y="4653100"/>
                    <a:pt x="1447299" y="4648393"/>
                  </a:cubicBezTo>
                  <a:cubicBezTo>
                    <a:pt x="1447299" y="4648393"/>
                    <a:pt x="1447299" y="4648393"/>
                    <a:pt x="1447299" y="4634272"/>
                  </a:cubicBezTo>
                  <a:close/>
                  <a:moveTo>
                    <a:pt x="1362797" y="4634272"/>
                  </a:moveTo>
                  <a:lnTo>
                    <a:pt x="1362797" y="4648393"/>
                  </a:lnTo>
                  <a:cubicBezTo>
                    <a:pt x="1362797" y="4653100"/>
                    <a:pt x="1372186" y="4657806"/>
                    <a:pt x="1381575" y="4657806"/>
                  </a:cubicBezTo>
                  <a:cubicBezTo>
                    <a:pt x="1381575" y="4657806"/>
                    <a:pt x="1381575" y="4657806"/>
                    <a:pt x="1386270" y="4657806"/>
                  </a:cubicBezTo>
                  <a:cubicBezTo>
                    <a:pt x="1395659" y="4657806"/>
                    <a:pt x="1400353" y="4653100"/>
                    <a:pt x="1400353" y="4648393"/>
                  </a:cubicBezTo>
                  <a:cubicBezTo>
                    <a:pt x="1400353" y="4648393"/>
                    <a:pt x="1400353" y="4648393"/>
                    <a:pt x="1400353" y="4634272"/>
                  </a:cubicBezTo>
                  <a:cubicBezTo>
                    <a:pt x="1400353" y="4634272"/>
                    <a:pt x="1400353" y="4634272"/>
                    <a:pt x="1362797" y="4634272"/>
                  </a:cubicBezTo>
                  <a:close/>
                  <a:moveTo>
                    <a:pt x="1896788" y="4627535"/>
                  </a:moveTo>
                  <a:cubicBezTo>
                    <a:pt x="1896788" y="4627535"/>
                    <a:pt x="1896788" y="4627535"/>
                    <a:pt x="1896788" y="4640843"/>
                  </a:cubicBezTo>
                  <a:cubicBezTo>
                    <a:pt x="1906080" y="4636407"/>
                    <a:pt x="1910725" y="4636407"/>
                    <a:pt x="1915371" y="4631971"/>
                  </a:cubicBezTo>
                  <a:cubicBezTo>
                    <a:pt x="1915371" y="4631971"/>
                    <a:pt x="1915371" y="4631971"/>
                    <a:pt x="1920017" y="4627535"/>
                  </a:cubicBezTo>
                  <a:cubicBezTo>
                    <a:pt x="1920017" y="4627535"/>
                    <a:pt x="1920017" y="4627535"/>
                    <a:pt x="1896788" y="4627535"/>
                  </a:cubicBezTo>
                  <a:close/>
                  <a:moveTo>
                    <a:pt x="4160022" y="4618299"/>
                  </a:moveTo>
                  <a:cubicBezTo>
                    <a:pt x="4161849" y="4619212"/>
                    <a:pt x="4163676" y="4621039"/>
                    <a:pt x="4167330" y="4621039"/>
                  </a:cubicBezTo>
                  <a:cubicBezTo>
                    <a:pt x="4167330" y="4628348"/>
                    <a:pt x="4167330" y="4628348"/>
                    <a:pt x="4160022" y="4635656"/>
                  </a:cubicBezTo>
                  <a:cubicBezTo>
                    <a:pt x="4160022" y="4635656"/>
                    <a:pt x="4160022" y="4635656"/>
                    <a:pt x="4138096" y="4650274"/>
                  </a:cubicBezTo>
                  <a:cubicBezTo>
                    <a:pt x="4130787" y="4650274"/>
                    <a:pt x="4130787" y="4650274"/>
                    <a:pt x="4130787" y="4650274"/>
                  </a:cubicBezTo>
                  <a:cubicBezTo>
                    <a:pt x="4130787" y="4650274"/>
                    <a:pt x="4123478" y="4650274"/>
                    <a:pt x="4123478" y="4642965"/>
                  </a:cubicBezTo>
                  <a:cubicBezTo>
                    <a:pt x="4123478" y="4642965"/>
                    <a:pt x="4123478" y="4635656"/>
                    <a:pt x="4130787" y="4635656"/>
                  </a:cubicBezTo>
                  <a:cubicBezTo>
                    <a:pt x="4130787" y="4635656"/>
                    <a:pt x="4130787" y="4635656"/>
                    <a:pt x="4152713" y="4621039"/>
                  </a:cubicBezTo>
                  <a:cubicBezTo>
                    <a:pt x="4156368" y="4617385"/>
                    <a:pt x="4158195" y="4617385"/>
                    <a:pt x="4160022" y="4618299"/>
                  </a:cubicBezTo>
                  <a:close/>
                  <a:moveTo>
                    <a:pt x="3776315" y="4618299"/>
                  </a:moveTo>
                  <a:cubicBezTo>
                    <a:pt x="3778143" y="4617385"/>
                    <a:pt x="3779970" y="4617385"/>
                    <a:pt x="3779970" y="4621039"/>
                  </a:cubicBezTo>
                  <a:cubicBezTo>
                    <a:pt x="3779970" y="4621039"/>
                    <a:pt x="3779970" y="4621039"/>
                    <a:pt x="3809204" y="4635656"/>
                  </a:cubicBezTo>
                  <a:cubicBezTo>
                    <a:pt x="3816513" y="4635656"/>
                    <a:pt x="3816513" y="4642965"/>
                    <a:pt x="3816513" y="4642965"/>
                  </a:cubicBezTo>
                  <a:cubicBezTo>
                    <a:pt x="3809204" y="4650274"/>
                    <a:pt x="3809204" y="4650274"/>
                    <a:pt x="3809204" y="4650274"/>
                  </a:cubicBezTo>
                  <a:cubicBezTo>
                    <a:pt x="3809204" y="4650274"/>
                    <a:pt x="3801896" y="4650274"/>
                    <a:pt x="3801896" y="4650274"/>
                  </a:cubicBezTo>
                  <a:lnTo>
                    <a:pt x="3772661" y="4635656"/>
                  </a:lnTo>
                  <a:cubicBezTo>
                    <a:pt x="3772661" y="4628348"/>
                    <a:pt x="3772661" y="4628348"/>
                    <a:pt x="3772661" y="4621039"/>
                  </a:cubicBezTo>
                  <a:cubicBezTo>
                    <a:pt x="3772661" y="4621039"/>
                    <a:pt x="3774488" y="4619212"/>
                    <a:pt x="3776315" y="4618299"/>
                  </a:cubicBezTo>
                  <a:close/>
                  <a:moveTo>
                    <a:pt x="1947891" y="4600919"/>
                  </a:moveTo>
                  <a:cubicBezTo>
                    <a:pt x="1947891" y="4600919"/>
                    <a:pt x="1947891" y="4600919"/>
                    <a:pt x="1947891" y="4609791"/>
                  </a:cubicBezTo>
                  <a:cubicBezTo>
                    <a:pt x="1952536" y="4609791"/>
                    <a:pt x="1952536" y="4609791"/>
                    <a:pt x="1947891" y="4614227"/>
                  </a:cubicBezTo>
                  <a:cubicBezTo>
                    <a:pt x="1957182" y="4614227"/>
                    <a:pt x="1966473" y="4609791"/>
                    <a:pt x="1971119" y="4605355"/>
                  </a:cubicBezTo>
                  <a:cubicBezTo>
                    <a:pt x="1971119" y="4605355"/>
                    <a:pt x="1971119" y="4605355"/>
                    <a:pt x="1975765" y="4600919"/>
                  </a:cubicBezTo>
                  <a:cubicBezTo>
                    <a:pt x="1975765" y="4600919"/>
                    <a:pt x="1975765" y="4600919"/>
                    <a:pt x="1947891" y="4600919"/>
                  </a:cubicBezTo>
                  <a:close/>
                  <a:moveTo>
                    <a:pt x="2535903" y="4590912"/>
                  </a:moveTo>
                  <a:cubicBezTo>
                    <a:pt x="2535903" y="4590912"/>
                    <a:pt x="2535903" y="4590912"/>
                    <a:pt x="2636862" y="4590912"/>
                  </a:cubicBezTo>
                  <a:cubicBezTo>
                    <a:pt x="2636862" y="4590912"/>
                    <a:pt x="2646040" y="4600514"/>
                    <a:pt x="2646040" y="4610116"/>
                  </a:cubicBezTo>
                  <a:cubicBezTo>
                    <a:pt x="2646040" y="4619718"/>
                    <a:pt x="2636862" y="4619718"/>
                    <a:pt x="2636862" y="4619718"/>
                  </a:cubicBezTo>
                  <a:cubicBezTo>
                    <a:pt x="2636862" y="4619718"/>
                    <a:pt x="2636862" y="4619718"/>
                    <a:pt x="2535903" y="4619718"/>
                  </a:cubicBezTo>
                  <a:cubicBezTo>
                    <a:pt x="2526724" y="4619718"/>
                    <a:pt x="2508368" y="4629320"/>
                    <a:pt x="2508368" y="4648524"/>
                  </a:cubicBezTo>
                  <a:cubicBezTo>
                    <a:pt x="2508368" y="4648524"/>
                    <a:pt x="2508368" y="4648524"/>
                    <a:pt x="2490012" y="4706135"/>
                  </a:cubicBezTo>
                  <a:cubicBezTo>
                    <a:pt x="2490012" y="4706135"/>
                    <a:pt x="2490012" y="4715737"/>
                    <a:pt x="2490012" y="4715737"/>
                  </a:cubicBezTo>
                  <a:cubicBezTo>
                    <a:pt x="2490012" y="4715737"/>
                    <a:pt x="2490012" y="4715737"/>
                    <a:pt x="2434943" y="4888572"/>
                  </a:cubicBezTo>
                  <a:cubicBezTo>
                    <a:pt x="2425765" y="4907776"/>
                    <a:pt x="2407409" y="4926979"/>
                    <a:pt x="2379874" y="4926979"/>
                  </a:cubicBezTo>
                  <a:cubicBezTo>
                    <a:pt x="2379874" y="4926979"/>
                    <a:pt x="2379874" y="4926979"/>
                    <a:pt x="2104530" y="4926979"/>
                  </a:cubicBezTo>
                  <a:cubicBezTo>
                    <a:pt x="2104530" y="4926979"/>
                    <a:pt x="2095352" y="4926979"/>
                    <a:pt x="2095352" y="4926979"/>
                  </a:cubicBezTo>
                  <a:cubicBezTo>
                    <a:pt x="2095352" y="4926979"/>
                    <a:pt x="2095352" y="4926979"/>
                    <a:pt x="2095352" y="4955785"/>
                  </a:cubicBezTo>
                  <a:cubicBezTo>
                    <a:pt x="2095352" y="4965387"/>
                    <a:pt x="2095352" y="4974989"/>
                    <a:pt x="2104530" y="4974989"/>
                  </a:cubicBezTo>
                  <a:cubicBezTo>
                    <a:pt x="2104530" y="4974989"/>
                    <a:pt x="2104530" y="4974989"/>
                    <a:pt x="2416587" y="4974989"/>
                  </a:cubicBezTo>
                  <a:cubicBezTo>
                    <a:pt x="2416587" y="4974989"/>
                    <a:pt x="2425765" y="4984591"/>
                    <a:pt x="2425765" y="4984591"/>
                  </a:cubicBezTo>
                  <a:cubicBezTo>
                    <a:pt x="2425765" y="4994193"/>
                    <a:pt x="2416587" y="5003795"/>
                    <a:pt x="2416587" y="5003795"/>
                  </a:cubicBezTo>
                  <a:cubicBezTo>
                    <a:pt x="2416587" y="5003795"/>
                    <a:pt x="2416587" y="5003795"/>
                    <a:pt x="2104530" y="5003795"/>
                  </a:cubicBezTo>
                  <a:cubicBezTo>
                    <a:pt x="2086174" y="5003795"/>
                    <a:pt x="2067817" y="4984591"/>
                    <a:pt x="2067817" y="4955785"/>
                  </a:cubicBezTo>
                  <a:cubicBezTo>
                    <a:pt x="2067817" y="4955785"/>
                    <a:pt x="2067817" y="4955785"/>
                    <a:pt x="2067817" y="4917378"/>
                  </a:cubicBezTo>
                  <a:cubicBezTo>
                    <a:pt x="2067817" y="4907776"/>
                    <a:pt x="2067817" y="4907776"/>
                    <a:pt x="2067817" y="4907776"/>
                  </a:cubicBezTo>
                  <a:cubicBezTo>
                    <a:pt x="2058639" y="4898174"/>
                    <a:pt x="2058639" y="4898174"/>
                    <a:pt x="2049461" y="4888572"/>
                  </a:cubicBezTo>
                  <a:cubicBezTo>
                    <a:pt x="2049461" y="4888572"/>
                    <a:pt x="2049461" y="4888572"/>
                    <a:pt x="1994392" y="4744543"/>
                  </a:cubicBezTo>
                  <a:cubicBezTo>
                    <a:pt x="1994392" y="4725339"/>
                    <a:pt x="1994392" y="4715737"/>
                    <a:pt x="1994392" y="4706135"/>
                  </a:cubicBezTo>
                  <a:cubicBezTo>
                    <a:pt x="2003570" y="4696533"/>
                    <a:pt x="2012749" y="4686931"/>
                    <a:pt x="2031105" y="4686931"/>
                  </a:cubicBezTo>
                  <a:cubicBezTo>
                    <a:pt x="2031105" y="4686931"/>
                    <a:pt x="2031105" y="4686931"/>
                    <a:pt x="2462477" y="4686931"/>
                  </a:cubicBezTo>
                  <a:cubicBezTo>
                    <a:pt x="2462477" y="4686931"/>
                    <a:pt x="2462477" y="4686931"/>
                    <a:pt x="2480834" y="4638922"/>
                  </a:cubicBezTo>
                  <a:cubicBezTo>
                    <a:pt x="2490012" y="4610116"/>
                    <a:pt x="2508368" y="4590912"/>
                    <a:pt x="2535903" y="4590912"/>
                  </a:cubicBezTo>
                  <a:close/>
                  <a:moveTo>
                    <a:pt x="1386270" y="4577789"/>
                  </a:moveTo>
                  <a:cubicBezTo>
                    <a:pt x="1386270" y="4577789"/>
                    <a:pt x="1386270" y="4577789"/>
                    <a:pt x="1367491" y="4624858"/>
                  </a:cubicBezTo>
                  <a:lnTo>
                    <a:pt x="1682030" y="4624858"/>
                  </a:lnTo>
                  <a:cubicBezTo>
                    <a:pt x="1682030" y="4624858"/>
                    <a:pt x="1682030" y="4624858"/>
                    <a:pt x="1663251" y="4577789"/>
                  </a:cubicBezTo>
                  <a:cubicBezTo>
                    <a:pt x="1663251" y="4577789"/>
                    <a:pt x="1663251" y="4577789"/>
                    <a:pt x="1386270" y="4577789"/>
                  </a:cubicBezTo>
                  <a:close/>
                  <a:moveTo>
                    <a:pt x="3376810" y="4564387"/>
                  </a:moveTo>
                  <a:cubicBezTo>
                    <a:pt x="3366220" y="4564387"/>
                    <a:pt x="3355631" y="4574983"/>
                    <a:pt x="3355631" y="4585578"/>
                  </a:cubicBezTo>
                  <a:cubicBezTo>
                    <a:pt x="3355631" y="4585578"/>
                    <a:pt x="3355631" y="4585578"/>
                    <a:pt x="3355631" y="4649152"/>
                  </a:cubicBezTo>
                  <a:cubicBezTo>
                    <a:pt x="3355631" y="4649152"/>
                    <a:pt x="3355631" y="4649152"/>
                    <a:pt x="3689205" y="4649152"/>
                  </a:cubicBezTo>
                  <a:cubicBezTo>
                    <a:pt x="3689205" y="4649152"/>
                    <a:pt x="3689205" y="4649152"/>
                    <a:pt x="3689205" y="4585578"/>
                  </a:cubicBezTo>
                  <a:cubicBezTo>
                    <a:pt x="3689205" y="4574983"/>
                    <a:pt x="3678615" y="4564387"/>
                    <a:pt x="3662731" y="4564387"/>
                  </a:cubicBezTo>
                  <a:cubicBezTo>
                    <a:pt x="3662731" y="4564387"/>
                    <a:pt x="3662731" y="4564387"/>
                    <a:pt x="3652141" y="4564387"/>
                  </a:cubicBezTo>
                  <a:cubicBezTo>
                    <a:pt x="3652141" y="4564387"/>
                    <a:pt x="3652141" y="4564387"/>
                    <a:pt x="3652141" y="4580280"/>
                  </a:cubicBezTo>
                  <a:cubicBezTo>
                    <a:pt x="3652141" y="4590876"/>
                    <a:pt x="3641551" y="4601471"/>
                    <a:pt x="3630962" y="4601471"/>
                  </a:cubicBezTo>
                  <a:cubicBezTo>
                    <a:pt x="3620372" y="4601471"/>
                    <a:pt x="3609782" y="4590876"/>
                    <a:pt x="3609782" y="4580280"/>
                  </a:cubicBezTo>
                  <a:cubicBezTo>
                    <a:pt x="3609782" y="4580280"/>
                    <a:pt x="3609782" y="4580280"/>
                    <a:pt x="3609782" y="4564387"/>
                  </a:cubicBezTo>
                  <a:cubicBezTo>
                    <a:pt x="3609782" y="4564387"/>
                    <a:pt x="3609782" y="4564387"/>
                    <a:pt x="3578013" y="4564387"/>
                  </a:cubicBezTo>
                  <a:cubicBezTo>
                    <a:pt x="3578013" y="4564387"/>
                    <a:pt x="3578013" y="4564387"/>
                    <a:pt x="3578013" y="4580280"/>
                  </a:cubicBezTo>
                  <a:cubicBezTo>
                    <a:pt x="3578013" y="4590876"/>
                    <a:pt x="3567424" y="4601471"/>
                    <a:pt x="3556834" y="4601471"/>
                  </a:cubicBezTo>
                  <a:cubicBezTo>
                    <a:pt x="3546244" y="4601471"/>
                    <a:pt x="3535655" y="4590876"/>
                    <a:pt x="3535655" y="4580280"/>
                  </a:cubicBezTo>
                  <a:cubicBezTo>
                    <a:pt x="3535655" y="4580280"/>
                    <a:pt x="3535655" y="4580280"/>
                    <a:pt x="3535655" y="4564387"/>
                  </a:cubicBezTo>
                  <a:cubicBezTo>
                    <a:pt x="3535655" y="4564387"/>
                    <a:pt x="3535655" y="4564387"/>
                    <a:pt x="3503886" y="4564387"/>
                  </a:cubicBezTo>
                  <a:cubicBezTo>
                    <a:pt x="3503886" y="4564387"/>
                    <a:pt x="3503886" y="4564387"/>
                    <a:pt x="3503886" y="4580280"/>
                  </a:cubicBezTo>
                  <a:cubicBezTo>
                    <a:pt x="3503886" y="4590876"/>
                    <a:pt x="3493296" y="4601471"/>
                    <a:pt x="3482707" y="4601471"/>
                  </a:cubicBezTo>
                  <a:cubicBezTo>
                    <a:pt x="3472117" y="4601471"/>
                    <a:pt x="3466822" y="4590876"/>
                    <a:pt x="3466822" y="4580280"/>
                  </a:cubicBezTo>
                  <a:cubicBezTo>
                    <a:pt x="3466822" y="4580280"/>
                    <a:pt x="3466822" y="4580280"/>
                    <a:pt x="3466822" y="4564387"/>
                  </a:cubicBezTo>
                  <a:cubicBezTo>
                    <a:pt x="3466822" y="4564387"/>
                    <a:pt x="3466822" y="4564387"/>
                    <a:pt x="3429758" y="4564387"/>
                  </a:cubicBezTo>
                  <a:cubicBezTo>
                    <a:pt x="3429758" y="4564387"/>
                    <a:pt x="3429758" y="4564387"/>
                    <a:pt x="3429758" y="4580280"/>
                  </a:cubicBezTo>
                  <a:cubicBezTo>
                    <a:pt x="3429758" y="4590876"/>
                    <a:pt x="3424463" y="4601471"/>
                    <a:pt x="3413874" y="4601471"/>
                  </a:cubicBezTo>
                  <a:cubicBezTo>
                    <a:pt x="3397989" y="4601471"/>
                    <a:pt x="3392695" y="4590876"/>
                    <a:pt x="3392695" y="4580280"/>
                  </a:cubicBezTo>
                  <a:cubicBezTo>
                    <a:pt x="3392695" y="4580280"/>
                    <a:pt x="3392695" y="4580280"/>
                    <a:pt x="3392695" y="4564387"/>
                  </a:cubicBezTo>
                  <a:cubicBezTo>
                    <a:pt x="3392695" y="4564387"/>
                    <a:pt x="3392695" y="4564387"/>
                    <a:pt x="3376810" y="4564387"/>
                  </a:cubicBezTo>
                  <a:close/>
                  <a:moveTo>
                    <a:pt x="4072317" y="4540644"/>
                  </a:moveTo>
                  <a:cubicBezTo>
                    <a:pt x="4072317" y="4540644"/>
                    <a:pt x="4079626" y="4540644"/>
                    <a:pt x="4079626" y="4540644"/>
                  </a:cubicBezTo>
                  <a:cubicBezTo>
                    <a:pt x="4086935" y="4540644"/>
                    <a:pt x="4086935" y="4547953"/>
                    <a:pt x="4086935" y="4547953"/>
                  </a:cubicBezTo>
                  <a:cubicBezTo>
                    <a:pt x="4072317" y="4577187"/>
                    <a:pt x="4072317" y="4577187"/>
                    <a:pt x="4072317" y="4577187"/>
                  </a:cubicBezTo>
                  <a:cubicBezTo>
                    <a:pt x="4065009" y="4577187"/>
                    <a:pt x="4065009" y="4584496"/>
                    <a:pt x="4065009" y="4584496"/>
                  </a:cubicBezTo>
                  <a:cubicBezTo>
                    <a:pt x="4057700" y="4584496"/>
                    <a:pt x="4057700" y="4577187"/>
                    <a:pt x="4057700" y="4577187"/>
                  </a:cubicBezTo>
                  <a:cubicBezTo>
                    <a:pt x="4057700" y="4577187"/>
                    <a:pt x="4057700" y="4577187"/>
                    <a:pt x="4057700" y="4569879"/>
                  </a:cubicBezTo>
                  <a:cubicBezTo>
                    <a:pt x="4072317" y="4540644"/>
                    <a:pt x="4072317" y="4540644"/>
                    <a:pt x="4072317" y="4540644"/>
                  </a:cubicBezTo>
                  <a:close/>
                  <a:moveTo>
                    <a:pt x="3853057" y="4540644"/>
                  </a:moveTo>
                  <a:cubicBezTo>
                    <a:pt x="3860365" y="4540644"/>
                    <a:pt x="3860365" y="4540644"/>
                    <a:pt x="3867674" y="4540644"/>
                  </a:cubicBezTo>
                  <a:cubicBezTo>
                    <a:pt x="3867674" y="4540644"/>
                    <a:pt x="3867674" y="4540644"/>
                    <a:pt x="3882291" y="4569879"/>
                  </a:cubicBezTo>
                  <a:cubicBezTo>
                    <a:pt x="3882291" y="4577187"/>
                    <a:pt x="3882291" y="4577187"/>
                    <a:pt x="3882291" y="4577187"/>
                  </a:cubicBezTo>
                  <a:cubicBezTo>
                    <a:pt x="3874983" y="4577187"/>
                    <a:pt x="3874983" y="4584496"/>
                    <a:pt x="3874983" y="4584496"/>
                  </a:cubicBezTo>
                  <a:cubicBezTo>
                    <a:pt x="3874983" y="4584496"/>
                    <a:pt x="3867674" y="4577187"/>
                    <a:pt x="3867674" y="4577187"/>
                  </a:cubicBezTo>
                  <a:lnTo>
                    <a:pt x="3853057" y="4547953"/>
                  </a:lnTo>
                  <a:cubicBezTo>
                    <a:pt x="3853057" y="4547953"/>
                    <a:pt x="3853057" y="4540644"/>
                    <a:pt x="3853057" y="4540644"/>
                  </a:cubicBezTo>
                  <a:close/>
                  <a:moveTo>
                    <a:pt x="2022221" y="4538815"/>
                  </a:moveTo>
                  <a:cubicBezTo>
                    <a:pt x="2012930" y="4538815"/>
                    <a:pt x="2008284" y="4543251"/>
                    <a:pt x="2003639" y="4547687"/>
                  </a:cubicBezTo>
                  <a:cubicBezTo>
                    <a:pt x="2003639" y="4547687"/>
                    <a:pt x="2003639" y="4547687"/>
                    <a:pt x="2031513" y="4547687"/>
                  </a:cubicBezTo>
                  <a:cubicBezTo>
                    <a:pt x="2036158" y="4547687"/>
                    <a:pt x="2036158" y="4552123"/>
                    <a:pt x="2036158" y="4552123"/>
                  </a:cubicBezTo>
                  <a:cubicBezTo>
                    <a:pt x="2036158" y="4556559"/>
                    <a:pt x="2036158" y="4556559"/>
                    <a:pt x="2031513" y="4556559"/>
                  </a:cubicBezTo>
                  <a:cubicBezTo>
                    <a:pt x="2031513" y="4556559"/>
                    <a:pt x="2031513" y="4556559"/>
                    <a:pt x="2003639" y="4556559"/>
                  </a:cubicBezTo>
                  <a:cubicBezTo>
                    <a:pt x="2003639" y="4556559"/>
                    <a:pt x="2003639" y="4556559"/>
                    <a:pt x="2003639" y="4583175"/>
                  </a:cubicBezTo>
                  <a:cubicBezTo>
                    <a:pt x="2003639" y="4583175"/>
                    <a:pt x="2003639" y="4587611"/>
                    <a:pt x="2003639" y="4587611"/>
                  </a:cubicBezTo>
                  <a:cubicBezTo>
                    <a:pt x="2003639" y="4587611"/>
                    <a:pt x="2003639" y="4587611"/>
                    <a:pt x="2003639" y="4592047"/>
                  </a:cubicBezTo>
                  <a:cubicBezTo>
                    <a:pt x="2012930" y="4587611"/>
                    <a:pt x="2022221" y="4587611"/>
                    <a:pt x="2022221" y="4583175"/>
                  </a:cubicBezTo>
                  <a:cubicBezTo>
                    <a:pt x="2022221" y="4583175"/>
                    <a:pt x="2022221" y="4583175"/>
                    <a:pt x="2050095" y="4556559"/>
                  </a:cubicBezTo>
                  <a:cubicBezTo>
                    <a:pt x="2054741" y="4556559"/>
                    <a:pt x="2059387" y="4547687"/>
                    <a:pt x="2059387" y="4538815"/>
                  </a:cubicBezTo>
                  <a:cubicBezTo>
                    <a:pt x="2059387" y="4538815"/>
                    <a:pt x="2059387" y="4538815"/>
                    <a:pt x="2022221" y="4538815"/>
                  </a:cubicBezTo>
                  <a:close/>
                  <a:moveTo>
                    <a:pt x="1400353" y="4516599"/>
                  </a:moveTo>
                  <a:cubicBezTo>
                    <a:pt x="1390964" y="4516599"/>
                    <a:pt x="1386270" y="4521306"/>
                    <a:pt x="1386270" y="4526013"/>
                  </a:cubicBezTo>
                  <a:cubicBezTo>
                    <a:pt x="1386270" y="4526013"/>
                    <a:pt x="1386270" y="4526013"/>
                    <a:pt x="1386270" y="4554254"/>
                  </a:cubicBezTo>
                  <a:cubicBezTo>
                    <a:pt x="1386270" y="4563668"/>
                    <a:pt x="1390964" y="4568375"/>
                    <a:pt x="1400353" y="4568375"/>
                  </a:cubicBezTo>
                  <a:cubicBezTo>
                    <a:pt x="1400353" y="4568375"/>
                    <a:pt x="1400353" y="4568375"/>
                    <a:pt x="1649167" y="4568375"/>
                  </a:cubicBezTo>
                  <a:cubicBezTo>
                    <a:pt x="1658557" y="4568375"/>
                    <a:pt x="1663251" y="4563668"/>
                    <a:pt x="1663251" y="4554254"/>
                  </a:cubicBezTo>
                  <a:lnTo>
                    <a:pt x="1663251" y="4526013"/>
                  </a:lnTo>
                  <a:cubicBezTo>
                    <a:pt x="1663251" y="4521306"/>
                    <a:pt x="1658557" y="4516599"/>
                    <a:pt x="1649167" y="4516599"/>
                  </a:cubicBezTo>
                  <a:cubicBezTo>
                    <a:pt x="1649167" y="4516599"/>
                    <a:pt x="1649167" y="4516599"/>
                    <a:pt x="1400353" y="4516599"/>
                  </a:cubicBezTo>
                  <a:close/>
                  <a:moveTo>
                    <a:pt x="1915371" y="4512199"/>
                  </a:moveTo>
                  <a:cubicBezTo>
                    <a:pt x="2031513" y="4512199"/>
                    <a:pt x="2031513" y="4512199"/>
                    <a:pt x="2031513" y="4512199"/>
                  </a:cubicBezTo>
                  <a:cubicBezTo>
                    <a:pt x="2036158" y="4512199"/>
                    <a:pt x="2036158" y="4516635"/>
                    <a:pt x="2036158" y="4516635"/>
                  </a:cubicBezTo>
                  <a:cubicBezTo>
                    <a:pt x="2036158" y="4521071"/>
                    <a:pt x="2036158" y="4521071"/>
                    <a:pt x="2031513" y="4521071"/>
                  </a:cubicBezTo>
                  <a:cubicBezTo>
                    <a:pt x="1915371" y="4521071"/>
                    <a:pt x="1915371" y="4521071"/>
                    <a:pt x="1915371" y="4521071"/>
                  </a:cubicBezTo>
                  <a:cubicBezTo>
                    <a:pt x="1910725" y="4521071"/>
                    <a:pt x="1910725" y="4521071"/>
                    <a:pt x="1910725" y="4516635"/>
                  </a:cubicBezTo>
                  <a:cubicBezTo>
                    <a:pt x="1910725" y="4516635"/>
                    <a:pt x="1910725" y="4512199"/>
                    <a:pt x="1915371" y="4512199"/>
                  </a:cubicBezTo>
                  <a:close/>
                  <a:moveTo>
                    <a:pt x="3969996" y="4511409"/>
                  </a:moveTo>
                  <a:cubicBezTo>
                    <a:pt x="3969996" y="4511409"/>
                    <a:pt x="3977304" y="4511409"/>
                    <a:pt x="3977304" y="4518718"/>
                  </a:cubicBezTo>
                  <a:cubicBezTo>
                    <a:pt x="3977304" y="4518718"/>
                    <a:pt x="3977304" y="4518718"/>
                    <a:pt x="3977304" y="4547953"/>
                  </a:cubicBezTo>
                  <a:cubicBezTo>
                    <a:pt x="3977304" y="4555261"/>
                    <a:pt x="3969996" y="4555261"/>
                    <a:pt x="3969996" y="4555261"/>
                  </a:cubicBezTo>
                  <a:cubicBezTo>
                    <a:pt x="3962687" y="4555261"/>
                    <a:pt x="3962687" y="4555261"/>
                    <a:pt x="3962687" y="4547953"/>
                  </a:cubicBezTo>
                  <a:cubicBezTo>
                    <a:pt x="3962687" y="4547953"/>
                    <a:pt x="3962687" y="4547953"/>
                    <a:pt x="3962687" y="4518718"/>
                  </a:cubicBezTo>
                  <a:cubicBezTo>
                    <a:pt x="3962687" y="4511409"/>
                    <a:pt x="3962687" y="4511409"/>
                    <a:pt x="3969996" y="4511409"/>
                  </a:cubicBezTo>
                  <a:close/>
                  <a:moveTo>
                    <a:pt x="3413874" y="4511409"/>
                  </a:moveTo>
                  <a:cubicBezTo>
                    <a:pt x="3424463" y="4511409"/>
                    <a:pt x="3429758" y="4522005"/>
                    <a:pt x="3429758" y="4537898"/>
                  </a:cubicBezTo>
                  <a:cubicBezTo>
                    <a:pt x="3429758" y="4537898"/>
                    <a:pt x="3429758" y="4537898"/>
                    <a:pt x="3429758" y="4548494"/>
                  </a:cubicBezTo>
                  <a:cubicBezTo>
                    <a:pt x="3429758" y="4548494"/>
                    <a:pt x="3429758" y="4548494"/>
                    <a:pt x="3466822" y="4548494"/>
                  </a:cubicBezTo>
                  <a:cubicBezTo>
                    <a:pt x="3466822" y="4548494"/>
                    <a:pt x="3466822" y="4548494"/>
                    <a:pt x="3466822" y="4537898"/>
                  </a:cubicBezTo>
                  <a:cubicBezTo>
                    <a:pt x="3466822" y="4522005"/>
                    <a:pt x="3472117" y="4511409"/>
                    <a:pt x="3482707" y="4511409"/>
                  </a:cubicBezTo>
                  <a:cubicBezTo>
                    <a:pt x="3493296" y="4511409"/>
                    <a:pt x="3503886" y="4522005"/>
                    <a:pt x="3503886" y="4537898"/>
                  </a:cubicBezTo>
                  <a:cubicBezTo>
                    <a:pt x="3503886" y="4537898"/>
                    <a:pt x="3503886" y="4537898"/>
                    <a:pt x="3503886" y="4548494"/>
                  </a:cubicBezTo>
                  <a:cubicBezTo>
                    <a:pt x="3503886" y="4548494"/>
                    <a:pt x="3503886" y="4548494"/>
                    <a:pt x="3535655" y="4548494"/>
                  </a:cubicBezTo>
                  <a:cubicBezTo>
                    <a:pt x="3535655" y="4548494"/>
                    <a:pt x="3535655" y="4548494"/>
                    <a:pt x="3535655" y="4537898"/>
                  </a:cubicBezTo>
                  <a:cubicBezTo>
                    <a:pt x="3535655" y="4522005"/>
                    <a:pt x="3546244" y="4511409"/>
                    <a:pt x="3556834" y="4511409"/>
                  </a:cubicBezTo>
                  <a:cubicBezTo>
                    <a:pt x="3567424" y="4511409"/>
                    <a:pt x="3578013" y="4522005"/>
                    <a:pt x="3578013" y="4537898"/>
                  </a:cubicBezTo>
                  <a:cubicBezTo>
                    <a:pt x="3578013" y="4537898"/>
                    <a:pt x="3578013" y="4537898"/>
                    <a:pt x="3578013" y="4548494"/>
                  </a:cubicBezTo>
                  <a:cubicBezTo>
                    <a:pt x="3578013" y="4548494"/>
                    <a:pt x="3578013" y="4548494"/>
                    <a:pt x="3609782" y="4548494"/>
                  </a:cubicBezTo>
                  <a:cubicBezTo>
                    <a:pt x="3609782" y="4548494"/>
                    <a:pt x="3609782" y="4548494"/>
                    <a:pt x="3609782" y="4537898"/>
                  </a:cubicBezTo>
                  <a:cubicBezTo>
                    <a:pt x="3609782" y="4522005"/>
                    <a:pt x="3620372" y="4511409"/>
                    <a:pt x="3630962" y="4511409"/>
                  </a:cubicBezTo>
                  <a:cubicBezTo>
                    <a:pt x="3641551" y="4511409"/>
                    <a:pt x="3652141" y="4522005"/>
                    <a:pt x="3652141" y="4537898"/>
                  </a:cubicBezTo>
                  <a:cubicBezTo>
                    <a:pt x="3652141" y="4537898"/>
                    <a:pt x="3652141" y="4537898"/>
                    <a:pt x="3652141" y="4548494"/>
                  </a:cubicBezTo>
                  <a:cubicBezTo>
                    <a:pt x="3652141" y="4548494"/>
                    <a:pt x="3652141" y="4548494"/>
                    <a:pt x="3662731" y="4548494"/>
                  </a:cubicBezTo>
                  <a:cubicBezTo>
                    <a:pt x="3683910" y="4548494"/>
                    <a:pt x="3705089" y="4564387"/>
                    <a:pt x="3705089" y="4585578"/>
                  </a:cubicBezTo>
                  <a:cubicBezTo>
                    <a:pt x="3705089" y="4585578"/>
                    <a:pt x="3705089" y="4585578"/>
                    <a:pt x="3705089" y="4876956"/>
                  </a:cubicBezTo>
                  <a:cubicBezTo>
                    <a:pt x="3705089" y="4903445"/>
                    <a:pt x="3683910" y="4919338"/>
                    <a:pt x="3662731" y="4919338"/>
                  </a:cubicBezTo>
                  <a:cubicBezTo>
                    <a:pt x="3662731" y="4919338"/>
                    <a:pt x="3662731" y="4919338"/>
                    <a:pt x="3376810" y="4919338"/>
                  </a:cubicBezTo>
                  <a:cubicBezTo>
                    <a:pt x="3355631" y="4919338"/>
                    <a:pt x="3339746" y="4903445"/>
                    <a:pt x="3339746" y="4876956"/>
                  </a:cubicBezTo>
                  <a:cubicBezTo>
                    <a:pt x="3339746" y="4876956"/>
                    <a:pt x="3339746" y="4876956"/>
                    <a:pt x="3339746" y="4585578"/>
                  </a:cubicBezTo>
                  <a:cubicBezTo>
                    <a:pt x="3339746" y="4564387"/>
                    <a:pt x="3355631" y="4548494"/>
                    <a:pt x="3376810" y="4548494"/>
                  </a:cubicBezTo>
                  <a:cubicBezTo>
                    <a:pt x="3376810" y="4548494"/>
                    <a:pt x="3376810" y="4548494"/>
                    <a:pt x="3392695" y="4548494"/>
                  </a:cubicBezTo>
                  <a:cubicBezTo>
                    <a:pt x="3392695" y="4548494"/>
                    <a:pt x="3392695" y="4548494"/>
                    <a:pt x="3392695" y="4537898"/>
                  </a:cubicBezTo>
                  <a:cubicBezTo>
                    <a:pt x="3392695" y="4522005"/>
                    <a:pt x="3397989" y="4511409"/>
                    <a:pt x="3413874" y="4511409"/>
                  </a:cubicBezTo>
                  <a:close/>
                  <a:moveTo>
                    <a:pt x="1400353" y="4502478"/>
                  </a:moveTo>
                  <a:cubicBezTo>
                    <a:pt x="1400353" y="4502478"/>
                    <a:pt x="1400353" y="4502478"/>
                    <a:pt x="1649167" y="4502478"/>
                  </a:cubicBezTo>
                  <a:cubicBezTo>
                    <a:pt x="1663251" y="4502478"/>
                    <a:pt x="1677335" y="4511892"/>
                    <a:pt x="1677335" y="4526013"/>
                  </a:cubicBezTo>
                  <a:cubicBezTo>
                    <a:pt x="1677335" y="4526013"/>
                    <a:pt x="1677335" y="4526013"/>
                    <a:pt x="1677335" y="4554254"/>
                  </a:cubicBezTo>
                  <a:cubicBezTo>
                    <a:pt x="1677335" y="4558961"/>
                    <a:pt x="1677335" y="4563668"/>
                    <a:pt x="1672641" y="4568375"/>
                  </a:cubicBezTo>
                  <a:cubicBezTo>
                    <a:pt x="1672641" y="4568375"/>
                    <a:pt x="1677335" y="4568375"/>
                    <a:pt x="1677335" y="4568375"/>
                  </a:cubicBezTo>
                  <a:cubicBezTo>
                    <a:pt x="1677335" y="4568375"/>
                    <a:pt x="1677335" y="4568375"/>
                    <a:pt x="1700808" y="4624858"/>
                  </a:cubicBezTo>
                  <a:cubicBezTo>
                    <a:pt x="1700808" y="4624858"/>
                    <a:pt x="1700808" y="4629565"/>
                    <a:pt x="1700808" y="4629565"/>
                  </a:cubicBezTo>
                  <a:cubicBezTo>
                    <a:pt x="1700808" y="4629565"/>
                    <a:pt x="1700808" y="4629565"/>
                    <a:pt x="1700808" y="4634272"/>
                  </a:cubicBezTo>
                  <a:cubicBezTo>
                    <a:pt x="1700808" y="4634272"/>
                    <a:pt x="1700808" y="4634272"/>
                    <a:pt x="1700808" y="4648393"/>
                  </a:cubicBezTo>
                  <a:cubicBezTo>
                    <a:pt x="1700808" y="4657806"/>
                    <a:pt x="1691419" y="4671927"/>
                    <a:pt x="1677335" y="4671927"/>
                  </a:cubicBezTo>
                  <a:cubicBezTo>
                    <a:pt x="1677335" y="4671927"/>
                    <a:pt x="1677335" y="4671927"/>
                    <a:pt x="1677335" y="4789600"/>
                  </a:cubicBezTo>
                  <a:cubicBezTo>
                    <a:pt x="1686724" y="4789600"/>
                    <a:pt x="1696114" y="4799014"/>
                    <a:pt x="1696114" y="4808428"/>
                  </a:cubicBezTo>
                  <a:cubicBezTo>
                    <a:pt x="1696114" y="4808428"/>
                    <a:pt x="1696114" y="4808428"/>
                    <a:pt x="1696114" y="4817842"/>
                  </a:cubicBezTo>
                  <a:cubicBezTo>
                    <a:pt x="1696114" y="4827255"/>
                    <a:pt x="1686724" y="4836669"/>
                    <a:pt x="1677335" y="4836669"/>
                  </a:cubicBezTo>
                  <a:cubicBezTo>
                    <a:pt x="1677335" y="4836669"/>
                    <a:pt x="1677335" y="4836669"/>
                    <a:pt x="1376880" y="4836669"/>
                  </a:cubicBezTo>
                  <a:cubicBezTo>
                    <a:pt x="1362797" y="4836669"/>
                    <a:pt x="1353407" y="4827255"/>
                    <a:pt x="1353407" y="4817842"/>
                  </a:cubicBezTo>
                  <a:cubicBezTo>
                    <a:pt x="1353407" y="4817842"/>
                    <a:pt x="1353407" y="4817842"/>
                    <a:pt x="1353407" y="4808428"/>
                  </a:cubicBezTo>
                  <a:cubicBezTo>
                    <a:pt x="1353407" y="4799014"/>
                    <a:pt x="1362797" y="4789600"/>
                    <a:pt x="1372186" y="4789600"/>
                  </a:cubicBezTo>
                  <a:cubicBezTo>
                    <a:pt x="1372186" y="4789600"/>
                    <a:pt x="1372186" y="4789600"/>
                    <a:pt x="1372186" y="4671927"/>
                  </a:cubicBezTo>
                  <a:cubicBezTo>
                    <a:pt x="1358102" y="4671927"/>
                    <a:pt x="1348713" y="4657806"/>
                    <a:pt x="1348713" y="4648393"/>
                  </a:cubicBezTo>
                  <a:cubicBezTo>
                    <a:pt x="1348713" y="4648393"/>
                    <a:pt x="1348713" y="4648393"/>
                    <a:pt x="1348713" y="4634272"/>
                  </a:cubicBezTo>
                  <a:cubicBezTo>
                    <a:pt x="1348713" y="4629565"/>
                    <a:pt x="1348713" y="4629565"/>
                    <a:pt x="1348713" y="4629565"/>
                  </a:cubicBezTo>
                  <a:cubicBezTo>
                    <a:pt x="1348713" y="4629565"/>
                    <a:pt x="1348713" y="4624858"/>
                    <a:pt x="1353407" y="4624858"/>
                  </a:cubicBezTo>
                  <a:cubicBezTo>
                    <a:pt x="1353407" y="4624858"/>
                    <a:pt x="1353407" y="4624858"/>
                    <a:pt x="1372186" y="4568375"/>
                  </a:cubicBezTo>
                  <a:cubicBezTo>
                    <a:pt x="1376880" y="4568375"/>
                    <a:pt x="1376880" y="4568375"/>
                    <a:pt x="1376880" y="4568375"/>
                  </a:cubicBezTo>
                  <a:cubicBezTo>
                    <a:pt x="1372186" y="4563668"/>
                    <a:pt x="1372186" y="4558961"/>
                    <a:pt x="1372186" y="4554254"/>
                  </a:cubicBezTo>
                  <a:cubicBezTo>
                    <a:pt x="1372186" y="4554254"/>
                    <a:pt x="1372186" y="4554254"/>
                    <a:pt x="1372186" y="4526013"/>
                  </a:cubicBezTo>
                  <a:cubicBezTo>
                    <a:pt x="1372186" y="4511892"/>
                    <a:pt x="1386270" y="4502478"/>
                    <a:pt x="1400353" y="4502478"/>
                  </a:cubicBezTo>
                  <a:close/>
                  <a:moveTo>
                    <a:pt x="1915371" y="4476711"/>
                  </a:moveTo>
                  <a:cubicBezTo>
                    <a:pt x="2031513" y="4476711"/>
                    <a:pt x="2031513" y="4476711"/>
                    <a:pt x="2031513" y="4476711"/>
                  </a:cubicBezTo>
                  <a:cubicBezTo>
                    <a:pt x="2036158" y="4476711"/>
                    <a:pt x="2036158" y="4476711"/>
                    <a:pt x="2036158" y="4481147"/>
                  </a:cubicBezTo>
                  <a:cubicBezTo>
                    <a:pt x="2036158" y="4485583"/>
                    <a:pt x="2036158" y="4485583"/>
                    <a:pt x="2031513" y="4485583"/>
                  </a:cubicBezTo>
                  <a:cubicBezTo>
                    <a:pt x="1915371" y="4485583"/>
                    <a:pt x="1915371" y="4485583"/>
                    <a:pt x="1915371" y="4485583"/>
                  </a:cubicBezTo>
                  <a:cubicBezTo>
                    <a:pt x="1910725" y="4485583"/>
                    <a:pt x="1910725" y="4485583"/>
                    <a:pt x="1910725" y="4481147"/>
                  </a:cubicBezTo>
                  <a:cubicBezTo>
                    <a:pt x="1910725" y="4476711"/>
                    <a:pt x="1910725" y="4476711"/>
                    <a:pt x="1915371" y="4476711"/>
                  </a:cubicBezTo>
                  <a:close/>
                  <a:moveTo>
                    <a:pt x="2581518" y="4472298"/>
                  </a:moveTo>
                  <a:cubicBezTo>
                    <a:pt x="2581518" y="4477082"/>
                    <a:pt x="2586091" y="4481867"/>
                    <a:pt x="2586091" y="4491436"/>
                  </a:cubicBezTo>
                  <a:cubicBezTo>
                    <a:pt x="2586091" y="4491436"/>
                    <a:pt x="2586091" y="4491436"/>
                    <a:pt x="2622677" y="4491436"/>
                  </a:cubicBezTo>
                  <a:lnTo>
                    <a:pt x="2622677" y="4472298"/>
                  </a:lnTo>
                  <a:cubicBezTo>
                    <a:pt x="2622677" y="4472298"/>
                    <a:pt x="2622677" y="4472298"/>
                    <a:pt x="2581518" y="4472298"/>
                  </a:cubicBezTo>
                  <a:close/>
                  <a:moveTo>
                    <a:pt x="2549505" y="4472298"/>
                  </a:moveTo>
                  <a:cubicBezTo>
                    <a:pt x="2544931" y="4472298"/>
                    <a:pt x="2540358" y="4472298"/>
                    <a:pt x="2540358" y="4477082"/>
                  </a:cubicBezTo>
                  <a:cubicBezTo>
                    <a:pt x="2540358" y="4477082"/>
                    <a:pt x="2535785" y="4477082"/>
                    <a:pt x="2535785" y="4477082"/>
                  </a:cubicBezTo>
                  <a:cubicBezTo>
                    <a:pt x="2531211" y="4481867"/>
                    <a:pt x="2531211" y="4481867"/>
                    <a:pt x="2531211" y="4481867"/>
                  </a:cubicBezTo>
                  <a:cubicBezTo>
                    <a:pt x="2526638" y="4486652"/>
                    <a:pt x="2526638" y="4491436"/>
                    <a:pt x="2526638" y="4496221"/>
                  </a:cubicBezTo>
                  <a:cubicBezTo>
                    <a:pt x="2526638" y="4496221"/>
                    <a:pt x="2526638" y="4496221"/>
                    <a:pt x="2526638" y="4501005"/>
                  </a:cubicBezTo>
                  <a:cubicBezTo>
                    <a:pt x="2526638" y="4501005"/>
                    <a:pt x="2531211" y="4505790"/>
                    <a:pt x="2531211" y="4505790"/>
                  </a:cubicBezTo>
                  <a:cubicBezTo>
                    <a:pt x="2531211" y="4510574"/>
                    <a:pt x="2531211" y="4510574"/>
                    <a:pt x="2535785" y="4510574"/>
                  </a:cubicBezTo>
                  <a:cubicBezTo>
                    <a:pt x="2535785" y="4515359"/>
                    <a:pt x="2540358" y="4515359"/>
                    <a:pt x="2540358" y="4515359"/>
                  </a:cubicBezTo>
                  <a:cubicBezTo>
                    <a:pt x="2540358" y="4515359"/>
                    <a:pt x="2544931" y="4515359"/>
                    <a:pt x="2549505" y="4515359"/>
                  </a:cubicBezTo>
                  <a:cubicBezTo>
                    <a:pt x="2549505" y="4515359"/>
                    <a:pt x="2554078" y="4515359"/>
                    <a:pt x="2554078" y="4515359"/>
                  </a:cubicBezTo>
                  <a:cubicBezTo>
                    <a:pt x="2554078" y="4515359"/>
                    <a:pt x="2558651" y="4515359"/>
                    <a:pt x="2558651" y="4510574"/>
                  </a:cubicBezTo>
                  <a:cubicBezTo>
                    <a:pt x="2563224" y="4510574"/>
                    <a:pt x="2563224" y="4510574"/>
                    <a:pt x="2563224" y="4505790"/>
                  </a:cubicBezTo>
                  <a:cubicBezTo>
                    <a:pt x="2567798" y="4505790"/>
                    <a:pt x="2567798" y="4501005"/>
                    <a:pt x="2567798" y="4501005"/>
                  </a:cubicBezTo>
                  <a:cubicBezTo>
                    <a:pt x="2567798" y="4496221"/>
                    <a:pt x="2567798" y="4496221"/>
                    <a:pt x="2567798" y="4496221"/>
                  </a:cubicBezTo>
                  <a:cubicBezTo>
                    <a:pt x="2567798" y="4491436"/>
                    <a:pt x="2567798" y="4486652"/>
                    <a:pt x="2563224" y="4481867"/>
                  </a:cubicBezTo>
                  <a:cubicBezTo>
                    <a:pt x="2563224" y="4481867"/>
                    <a:pt x="2563224" y="4481867"/>
                    <a:pt x="2558651" y="4477082"/>
                  </a:cubicBezTo>
                  <a:cubicBezTo>
                    <a:pt x="2558651" y="4477082"/>
                    <a:pt x="2554078" y="4477082"/>
                    <a:pt x="2554078" y="4477082"/>
                  </a:cubicBezTo>
                  <a:cubicBezTo>
                    <a:pt x="2554078" y="4472298"/>
                    <a:pt x="2549505" y="4472298"/>
                    <a:pt x="2549505" y="4472298"/>
                  </a:cubicBezTo>
                  <a:close/>
                  <a:moveTo>
                    <a:pt x="2394012" y="4472298"/>
                  </a:moveTo>
                  <a:cubicBezTo>
                    <a:pt x="2398586" y="4477082"/>
                    <a:pt x="2398586" y="4481867"/>
                    <a:pt x="2398586" y="4491436"/>
                  </a:cubicBezTo>
                  <a:cubicBezTo>
                    <a:pt x="2398586" y="4491436"/>
                    <a:pt x="2398586" y="4491436"/>
                    <a:pt x="2508345" y="4491436"/>
                  </a:cubicBezTo>
                  <a:cubicBezTo>
                    <a:pt x="2508345" y="4481867"/>
                    <a:pt x="2512918" y="4477082"/>
                    <a:pt x="2512918" y="4472298"/>
                  </a:cubicBezTo>
                  <a:cubicBezTo>
                    <a:pt x="2512918" y="4472298"/>
                    <a:pt x="2512918" y="4472298"/>
                    <a:pt x="2421452" y="4472298"/>
                  </a:cubicBezTo>
                  <a:cubicBezTo>
                    <a:pt x="2421452" y="4472298"/>
                    <a:pt x="2421452" y="4472298"/>
                    <a:pt x="2412306" y="4472298"/>
                  </a:cubicBezTo>
                  <a:cubicBezTo>
                    <a:pt x="2412306" y="4472298"/>
                    <a:pt x="2412306" y="4472298"/>
                    <a:pt x="2394012" y="4472298"/>
                  </a:cubicBezTo>
                  <a:close/>
                  <a:moveTo>
                    <a:pt x="2361999" y="4472298"/>
                  </a:moveTo>
                  <a:cubicBezTo>
                    <a:pt x="2357426" y="4472298"/>
                    <a:pt x="2357426" y="4472298"/>
                    <a:pt x="2352853" y="4477082"/>
                  </a:cubicBezTo>
                  <a:cubicBezTo>
                    <a:pt x="2348279" y="4477082"/>
                    <a:pt x="2348279" y="4477082"/>
                    <a:pt x="2348279" y="4477082"/>
                  </a:cubicBezTo>
                  <a:cubicBezTo>
                    <a:pt x="2348279" y="4481867"/>
                    <a:pt x="2343706" y="4481867"/>
                    <a:pt x="2343706" y="4481867"/>
                  </a:cubicBezTo>
                  <a:cubicBezTo>
                    <a:pt x="2343706" y="4486652"/>
                    <a:pt x="2339133" y="4491436"/>
                    <a:pt x="2339133" y="4496221"/>
                  </a:cubicBezTo>
                  <a:cubicBezTo>
                    <a:pt x="2339133" y="4496221"/>
                    <a:pt x="2343706" y="4496221"/>
                    <a:pt x="2343706" y="4501005"/>
                  </a:cubicBezTo>
                  <a:cubicBezTo>
                    <a:pt x="2343706" y="4501005"/>
                    <a:pt x="2343706" y="4505790"/>
                    <a:pt x="2343706" y="4505790"/>
                  </a:cubicBezTo>
                  <a:cubicBezTo>
                    <a:pt x="2343706" y="4510574"/>
                    <a:pt x="2348279" y="4510574"/>
                    <a:pt x="2348279" y="4510574"/>
                  </a:cubicBezTo>
                  <a:cubicBezTo>
                    <a:pt x="2348279" y="4510574"/>
                    <a:pt x="2348279" y="4510574"/>
                    <a:pt x="2352853" y="4510574"/>
                  </a:cubicBezTo>
                  <a:cubicBezTo>
                    <a:pt x="2352853" y="4515359"/>
                    <a:pt x="2352853" y="4515359"/>
                    <a:pt x="2352853" y="4515359"/>
                  </a:cubicBezTo>
                  <a:cubicBezTo>
                    <a:pt x="2357426" y="4515359"/>
                    <a:pt x="2357426" y="4515359"/>
                    <a:pt x="2361999" y="4515359"/>
                  </a:cubicBezTo>
                  <a:cubicBezTo>
                    <a:pt x="2361999" y="4515359"/>
                    <a:pt x="2366573" y="4515359"/>
                    <a:pt x="2371146" y="4515359"/>
                  </a:cubicBezTo>
                  <a:cubicBezTo>
                    <a:pt x="2371146" y="4515359"/>
                    <a:pt x="2371146" y="4515359"/>
                    <a:pt x="2371146" y="4510574"/>
                  </a:cubicBezTo>
                  <a:cubicBezTo>
                    <a:pt x="2371146" y="4510574"/>
                    <a:pt x="2375719" y="4510574"/>
                    <a:pt x="2375719" y="4510574"/>
                  </a:cubicBezTo>
                  <a:cubicBezTo>
                    <a:pt x="2375719" y="4510574"/>
                    <a:pt x="2375719" y="4510574"/>
                    <a:pt x="2380293" y="4505790"/>
                  </a:cubicBezTo>
                  <a:cubicBezTo>
                    <a:pt x="2380293" y="4505790"/>
                    <a:pt x="2380293" y="4501005"/>
                    <a:pt x="2380293" y="4501005"/>
                  </a:cubicBezTo>
                  <a:cubicBezTo>
                    <a:pt x="2380293" y="4496221"/>
                    <a:pt x="2380293" y="4496221"/>
                    <a:pt x="2380293" y="4496221"/>
                  </a:cubicBezTo>
                  <a:cubicBezTo>
                    <a:pt x="2380293" y="4491436"/>
                    <a:pt x="2380293" y="4486652"/>
                    <a:pt x="2380293" y="4481867"/>
                  </a:cubicBezTo>
                  <a:cubicBezTo>
                    <a:pt x="2375719" y="4481867"/>
                    <a:pt x="2375719" y="4481867"/>
                    <a:pt x="2375719" y="4477082"/>
                  </a:cubicBezTo>
                  <a:cubicBezTo>
                    <a:pt x="2375719" y="4477082"/>
                    <a:pt x="2371146" y="4477082"/>
                    <a:pt x="2371146" y="4477082"/>
                  </a:cubicBezTo>
                  <a:cubicBezTo>
                    <a:pt x="2366573" y="4472298"/>
                    <a:pt x="2361999" y="4472298"/>
                    <a:pt x="2361999" y="4472298"/>
                  </a:cubicBezTo>
                  <a:close/>
                  <a:moveTo>
                    <a:pt x="2297973" y="4472298"/>
                  </a:moveTo>
                  <a:cubicBezTo>
                    <a:pt x="2297973" y="4472298"/>
                    <a:pt x="2297973" y="4472298"/>
                    <a:pt x="2297973" y="4491436"/>
                  </a:cubicBezTo>
                  <a:cubicBezTo>
                    <a:pt x="2297973" y="4491436"/>
                    <a:pt x="2297973" y="4491436"/>
                    <a:pt x="2320840" y="4491436"/>
                  </a:cubicBezTo>
                  <a:cubicBezTo>
                    <a:pt x="2325413" y="4481867"/>
                    <a:pt x="2325413" y="4477082"/>
                    <a:pt x="2329986" y="4472298"/>
                  </a:cubicBezTo>
                  <a:cubicBezTo>
                    <a:pt x="2329986" y="4472298"/>
                    <a:pt x="2329986" y="4472298"/>
                    <a:pt x="2302546" y="4472298"/>
                  </a:cubicBezTo>
                  <a:cubicBezTo>
                    <a:pt x="2302546" y="4472298"/>
                    <a:pt x="2302546" y="4472298"/>
                    <a:pt x="2297973" y="4472298"/>
                  </a:cubicBezTo>
                  <a:close/>
                  <a:moveTo>
                    <a:pt x="1915371" y="4441223"/>
                  </a:moveTo>
                  <a:cubicBezTo>
                    <a:pt x="2031513" y="4441223"/>
                    <a:pt x="2031513" y="4441223"/>
                    <a:pt x="2031513" y="4441223"/>
                  </a:cubicBezTo>
                  <a:cubicBezTo>
                    <a:pt x="2036158" y="4441223"/>
                    <a:pt x="2036158" y="4441223"/>
                    <a:pt x="2036158" y="4445659"/>
                  </a:cubicBezTo>
                  <a:cubicBezTo>
                    <a:pt x="2036158" y="4450095"/>
                    <a:pt x="2036158" y="4450095"/>
                    <a:pt x="2031513" y="4450095"/>
                  </a:cubicBezTo>
                  <a:cubicBezTo>
                    <a:pt x="1915371" y="4450095"/>
                    <a:pt x="1915371" y="4450095"/>
                    <a:pt x="1915371" y="4450095"/>
                  </a:cubicBezTo>
                  <a:cubicBezTo>
                    <a:pt x="1910725" y="4450095"/>
                    <a:pt x="1910725" y="4450095"/>
                    <a:pt x="1910725" y="4445659"/>
                  </a:cubicBezTo>
                  <a:cubicBezTo>
                    <a:pt x="1910725" y="4441223"/>
                    <a:pt x="1910725" y="4441223"/>
                    <a:pt x="1915371" y="4441223"/>
                  </a:cubicBezTo>
                  <a:close/>
                  <a:moveTo>
                    <a:pt x="4202887" y="4438875"/>
                  </a:moveTo>
                  <a:cubicBezTo>
                    <a:pt x="4202887" y="4438875"/>
                    <a:pt x="4202887" y="4438875"/>
                    <a:pt x="4195487" y="4446262"/>
                  </a:cubicBezTo>
                  <a:cubicBezTo>
                    <a:pt x="4195487" y="4446262"/>
                    <a:pt x="4195487" y="4446262"/>
                    <a:pt x="4195487" y="4453650"/>
                  </a:cubicBezTo>
                  <a:cubicBezTo>
                    <a:pt x="4188088" y="4453650"/>
                    <a:pt x="4188088" y="4453650"/>
                    <a:pt x="4188088" y="4453650"/>
                  </a:cubicBezTo>
                  <a:cubicBezTo>
                    <a:pt x="4188088" y="4468425"/>
                    <a:pt x="4188088" y="4475812"/>
                    <a:pt x="4202887" y="4483200"/>
                  </a:cubicBezTo>
                  <a:cubicBezTo>
                    <a:pt x="4291682" y="4579236"/>
                    <a:pt x="4291682" y="4579236"/>
                    <a:pt x="4291682" y="4579236"/>
                  </a:cubicBezTo>
                  <a:cubicBezTo>
                    <a:pt x="4299081" y="4586624"/>
                    <a:pt x="4321280" y="4586624"/>
                    <a:pt x="4328679" y="4579236"/>
                  </a:cubicBezTo>
                  <a:cubicBezTo>
                    <a:pt x="4336079" y="4571849"/>
                    <a:pt x="4343479" y="4564462"/>
                    <a:pt x="4343479" y="4557074"/>
                  </a:cubicBezTo>
                  <a:cubicBezTo>
                    <a:pt x="4343479" y="4549687"/>
                    <a:pt x="4336079" y="4542299"/>
                    <a:pt x="4328679" y="4534912"/>
                  </a:cubicBezTo>
                  <a:cubicBezTo>
                    <a:pt x="4239885" y="4446262"/>
                    <a:pt x="4239885" y="4446262"/>
                    <a:pt x="4239885" y="4446262"/>
                  </a:cubicBezTo>
                  <a:cubicBezTo>
                    <a:pt x="4232485" y="4438875"/>
                    <a:pt x="4225086" y="4438875"/>
                    <a:pt x="4217686" y="4438875"/>
                  </a:cubicBezTo>
                  <a:cubicBezTo>
                    <a:pt x="4217686" y="4438875"/>
                    <a:pt x="4210287" y="4438875"/>
                    <a:pt x="4210287" y="4438875"/>
                  </a:cubicBezTo>
                  <a:cubicBezTo>
                    <a:pt x="4210287" y="4438875"/>
                    <a:pt x="4210287" y="4438875"/>
                    <a:pt x="4202887" y="4438875"/>
                  </a:cubicBezTo>
                  <a:close/>
                  <a:moveTo>
                    <a:pt x="1098882" y="4437363"/>
                  </a:moveTo>
                  <a:cubicBezTo>
                    <a:pt x="1117579" y="4450187"/>
                    <a:pt x="1117579" y="4450187"/>
                    <a:pt x="1117579" y="4450187"/>
                  </a:cubicBezTo>
                  <a:cubicBezTo>
                    <a:pt x="1117579" y="4456599"/>
                    <a:pt x="1117579" y="4456599"/>
                    <a:pt x="1123811" y="4456599"/>
                  </a:cubicBezTo>
                  <a:cubicBezTo>
                    <a:pt x="1123811" y="4456599"/>
                    <a:pt x="1130044" y="4456599"/>
                    <a:pt x="1130044" y="4450187"/>
                  </a:cubicBezTo>
                  <a:cubicBezTo>
                    <a:pt x="1142508" y="4437363"/>
                    <a:pt x="1142508" y="4437363"/>
                    <a:pt x="1142508" y="4437363"/>
                  </a:cubicBezTo>
                  <a:cubicBezTo>
                    <a:pt x="1154973" y="4443775"/>
                    <a:pt x="1161205" y="4443775"/>
                    <a:pt x="1161205" y="4450187"/>
                  </a:cubicBezTo>
                  <a:cubicBezTo>
                    <a:pt x="1161205" y="4463011"/>
                    <a:pt x="1142508" y="4469423"/>
                    <a:pt x="1123811" y="4469423"/>
                  </a:cubicBezTo>
                  <a:cubicBezTo>
                    <a:pt x="1105114" y="4469423"/>
                    <a:pt x="1086417" y="4463011"/>
                    <a:pt x="1086417" y="4450187"/>
                  </a:cubicBezTo>
                  <a:cubicBezTo>
                    <a:pt x="1086417" y="4443775"/>
                    <a:pt x="1092650" y="4443775"/>
                    <a:pt x="1098882" y="4437363"/>
                  </a:cubicBezTo>
                  <a:close/>
                  <a:moveTo>
                    <a:pt x="2348279" y="4434021"/>
                  </a:moveTo>
                  <a:cubicBezTo>
                    <a:pt x="2361999" y="4434021"/>
                    <a:pt x="2361999" y="4434021"/>
                    <a:pt x="2361999" y="4434021"/>
                  </a:cubicBezTo>
                  <a:cubicBezTo>
                    <a:pt x="2366573" y="4434021"/>
                    <a:pt x="2366573" y="4434021"/>
                    <a:pt x="2366573" y="4438806"/>
                  </a:cubicBezTo>
                  <a:cubicBezTo>
                    <a:pt x="2366573" y="4438806"/>
                    <a:pt x="2366573" y="4443591"/>
                    <a:pt x="2361999" y="4443591"/>
                  </a:cubicBezTo>
                  <a:cubicBezTo>
                    <a:pt x="2348279" y="4443591"/>
                    <a:pt x="2348279" y="4443591"/>
                    <a:pt x="2348279" y="4443591"/>
                  </a:cubicBezTo>
                  <a:cubicBezTo>
                    <a:pt x="2343706" y="4443591"/>
                    <a:pt x="2343706" y="4438806"/>
                    <a:pt x="2343706" y="4438806"/>
                  </a:cubicBezTo>
                  <a:cubicBezTo>
                    <a:pt x="2343706" y="4434021"/>
                    <a:pt x="2343706" y="4434021"/>
                    <a:pt x="2348279" y="4434021"/>
                  </a:cubicBezTo>
                  <a:close/>
                  <a:moveTo>
                    <a:pt x="1055256" y="4430952"/>
                  </a:moveTo>
                  <a:cubicBezTo>
                    <a:pt x="1017861" y="4437363"/>
                    <a:pt x="992932" y="4450187"/>
                    <a:pt x="992932" y="4469423"/>
                  </a:cubicBezTo>
                  <a:cubicBezTo>
                    <a:pt x="992932" y="4488659"/>
                    <a:pt x="1049023" y="4514306"/>
                    <a:pt x="1123811" y="4514306"/>
                  </a:cubicBezTo>
                  <a:cubicBezTo>
                    <a:pt x="1198599" y="4514306"/>
                    <a:pt x="1254690" y="4488659"/>
                    <a:pt x="1254690" y="4469423"/>
                  </a:cubicBezTo>
                  <a:cubicBezTo>
                    <a:pt x="1254690" y="4450187"/>
                    <a:pt x="1229761" y="4437363"/>
                    <a:pt x="1192367" y="4430952"/>
                  </a:cubicBezTo>
                  <a:cubicBezTo>
                    <a:pt x="1204832" y="4430952"/>
                    <a:pt x="1217296" y="4443775"/>
                    <a:pt x="1217296" y="4456599"/>
                  </a:cubicBezTo>
                  <a:cubicBezTo>
                    <a:pt x="1217296" y="4475835"/>
                    <a:pt x="1173670" y="4488659"/>
                    <a:pt x="1123811" y="4488659"/>
                  </a:cubicBezTo>
                  <a:cubicBezTo>
                    <a:pt x="1073953" y="4488659"/>
                    <a:pt x="1030326" y="4475835"/>
                    <a:pt x="1030326" y="4456599"/>
                  </a:cubicBezTo>
                  <a:cubicBezTo>
                    <a:pt x="1030326" y="4443775"/>
                    <a:pt x="1036559" y="4430952"/>
                    <a:pt x="1055256" y="4430952"/>
                  </a:cubicBezTo>
                  <a:close/>
                  <a:moveTo>
                    <a:pt x="1794584" y="4419042"/>
                  </a:moveTo>
                  <a:cubicBezTo>
                    <a:pt x="1785293" y="4419042"/>
                    <a:pt x="1776001" y="4427914"/>
                    <a:pt x="1776001" y="4441223"/>
                  </a:cubicBezTo>
                  <a:cubicBezTo>
                    <a:pt x="1776001" y="4441223"/>
                    <a:pt x="1776001" y="4441223"/>
                    <a:pt x="1776001" y="4623099"/>
                  </a:cubicBezTo>
                  <a:cubicBezTo>
                    <a:pt x="1776001" y="4631971"/>
                    <a:pt x="1785293" y="4640843"/>
                    <a:pt x="1794584" y="4640843"/>
                  </a:cubicBezTo>
                  <a:cubicBezTo>
                    <a:pt x="1794584" y="4640843"/>
                    <a:pt x="1794584" y="4640843"/>
                    <a:pt x="1878206" y="4640843"/>
                  </a:cubicBezTo>
                  <a:cubicBezTo>
                    <a:pt x="1882851" y="4640843"/>
                    <a:pt x="1882851" y="4640843"/>
                    <a:pt x="1887497" y="4640843"/>
                  </a:cubicBezTo>
                  <a:cubicBezTo>
                    <a:pt x="1887497" y="4640843"/>
                    <a:pt x="1887497" y="4640843"/>
                    <a:pt x="1887497" y="4627535"/>
                  </a:cubicBezTo>
                  <a:cubicBezTo>
                    <a:pt x="1887497" y="4627535"/>
                    <a:pt x="1887497" y="4627535"/>
                    <a:pt x="1850332" y="4627535"/>
                  </a:cubicBezTo>
                  <a:cubicBezTo>
                    <a:pt x="1836395" y="4627535"/>
                    <a:pt x="1827104" y="4618663"/>
                    <a:pt x="1822458" y="4605355"/>
                  </a:cubicBezTo>
                  <a:cubicBezTo>
                    <a:pt x="1822458" y="4605355"/>
                    <a:pt x="1822458" y="4605355"/>
                    <a:pt x="1808521" y="4605355"/>
                  </a:cubicBezTo>
                  <a:cubicBezTo>
                    <a:pt x="1803875" y="4605355"/>
                    <a:pt x="1803875" y="4605355"/>
                    <a:pt x="1803875" y="4600919"/>
                  </a:cubicBezTo>
                  <a:cubicBezTo>
                    <a:pt x="1803875" y="4600919"/>
                    <a:pt x="1803875" y="4596483"/>
                    <a:pt x="1808521" y="4596483"/>
                  </a:cubicBezTo>
                  <a:cubicBezTo>
                    <a:pt x="1808521" y="4596483"/>
                    <a:pt x="1808521" y="4596483"/>
                    <a:pt x="1817812" y="4596483"/>
                  </a:cubicBezTo>
                  <a:cubicBezTo>
                    <a:pt x="1817812" y="4596483"/>
                    <a:pt x="1817812" y="4596483"/>
                    <a:pt x="1817812" y="4569867"/>
                  </a:cubicBezTo>
                  <a:cubicBezTo>
                    <a:pt x="1817812" y="4569867"/>
                    <a:pt x="1817812" y="4569867"/>
                    <a:pt x="1808521" y="4569867"/>
                  </a:cubicBezTo>
                  <a:cubicBezTo>
                    <a:pt x="1803875" y="4569867"/>
                    <a:pt x="1803875" y="4569867"/>
                    <a:pt x="1803875" y="4565431"/>
                  </a:cubicBezTo>
                  <a:cubicBezTo>
                    <a:pt x="1803875" y="4565431"/>
                    <a:pt x="1803875" y="4560995"/>
                    <a:pt x="1808521" y="4560995"/>
                  </a:cubicBezTo>
                  <a:cubicBezTo>
                    <a:pt x="1808521" y="4560995"/>
                    <a:pt x="1808521" y="4560995"/>
                    <a:pt x="1817812" y="4560995"/>
                  </a:cubicBezTo>
                  <a:cubicBezTo>
                    <a:pt x="1817812" y="4560995"/>
                    <a:pt x="1817812" y="4560995"/>
                    <a:pt x="1817812" y="4534379"/>
                  </a:cubicBezTo>
                  <a:cubicBezTo>
                    <a:pt x="1817812" y="4534379"/>
                    <a:pt x="1817812" y="4534379"/>
                    <a:pt x="1808521" y="4534379"/>
                  </a:cubicBezTo>
                  <a:cubicBezTo>
                    <a:pt x="1803875" y="4534379"/>
                    <a:pt x="1803875" y="4534379"/>
                    <a:pt x="1803875" y="4529943"/>
                  </a:cubicBezTo>
                  <a:cubicBezTo>
                    <a:pt x="1803875" y="4529943"/>
                    <a:pt x="1803875" y="4525507"/>
                    <a:pt x="1808521" y="4525507"/>
                  </a:cubicBezTo>
                  <a:cubicBezTo>
                    <a:pt x="1808521" y="4525507"/>
                    <a:pt x="1808521" y="4525507"/>
                    <a:pt x="1817812" y="4525507"/>
                  </a:cubicBezTo>
                  <a:cubicBezTo>
                    <a:pt x="1817812" y="4525507"/>
                    <a:pt x="1817812" y="4525507"/>
                    <a:pt x="1817812" y="4498891"/>
                  </a:cubicBezTo>
                  <a:cubicBezTo>
                    <a:pt x="1817812" y="4498891"/>
                    <a:pt x="1817812" y="4498891"/>
                    <a:pt x="1808521" y="4498891"/>
                  </a:cubicBezTo>
                  <a:cubicBezTo>
                    <a:pt x="1803875" y="4498891"/>
                    <a:pt x="1803875" y="4498891"/>
                    <a:pt x="1803875" y="4494455"/>
                  </a:cubicBezTo>
                  <a:cubicBezTo>
                    <a:pt x="1803875" y="4494455"/>
                    <a:pt x="1803875" y="4490019"/>
                    <a:pt x="1808521" y="4490019"/>
                  </a:cubicBezTo>
                  <a:cubicBezTo>
                    <a:pt x="1808521" y="4490019"/>
                    <a:pt x="1808521" y="4490019"/>
                    <a:pt x="1817812" y="4490019"/>
                  </a:cubicBezTo>
                  <a:cubicBezTo>
                    <a:pt x="1817812" y="4490019"/>
                    <a:pt x="1817812" y="4490019"/>
                    <a:pt x="1817812" y="4463403"/>
                  </a:cubicBezTo>
                  <a:cubicBezTo>
                    <a:pt x="1817812" y="4463403"/>
                    <a:pt x="1817812" y="4463403"/>
                    <a:pt x="1808521" y="4463403"/>
                  </a:cubicBezTo>
                  <a:cubicBezTo>
                    <a:pt x="1803875" y="4463403"/>
                    <a:pt x="1803875" y="4463403"/>
                    <a:pt x="1803875" y="4458967"/>
                  </a:cubicBezTo>
                  <a:cubicBezTo>
                    <a:pt x="1803875" y="4458967"/>
                    <a:pt x="1803875" y="4454531"/>
                    <a:pt x="1808521" y="4454531"/>
                  </a:cubicBezTo>
                  <a:cubicBezTo>
                    <a:pt x="1808521" y="4454531"/>
                    <a:pt x="1808521" y="4454531"/>
                    <a:pt x="1817812" y="4454531"/>
                  </a:cubicBezTo>
                  <a:lnTo>
                    <a:pt x="1817812" y="4419042"/>
                  </a:lnTo>
                  <a:cubicBezTo>
                    <a:pt x="1817812" y="4419042"/>
                    <a:pt x="1817812" y="4419042"/>
                    <a:pt x="1794584" y="4419042"/>
                  </a:cubicBezTo>
                  <a:close/>
                  <a:moveTo>
                    <a:pt x="1073953" y="4411716"/>
                  </a:moveTo>
                  <a:cubicBezTo>
                    <a:pt x="1073953" y="4411716"/>
                    <a:pt x="1073953" y="4411716"/>
                    <a:pt x="1092650" y="4430952"/>
                  </a:cubicBezTo>
                  <a:cubicBezTo>
                    <a:pt x="1061488" y="4437363"/>
                    <a:pt x="1042791" y="4443775"/>
                    <a:pt x="1042791" y="4456599"/>
                  </a:cubicBezTo>
                  <a:cubicBezTo>
                    <a:pt x="1042791" y="4463011"/>
                    <a:pt x="1073953" y="4475835"/>
                    <a:pt x="1123811" y="4475835"/>
                  </a:cubicBezTo>
                  <a:cubicBezTo>
                    <a:pt x="1173670" y="4475835"/>
                    <a:pt x="1204832" y="4463011"/>
                    <a:pt x="1204832" y="4456599"/>
                  </a:cubicBezTo>
                  <a:cubicBezTo>
                    <a:pt x="1204832" y="4443775"/>
                    <a:pt x="1186135" y="4437363"/>
                    <a:pt x="1148741" y="4430952"/>
                  </a:cubicBezTo>
                  <a:cubicBezTo>
                    <a:pt x="1148741" y="4430952"/>
                    <a:pt x="1148741" y="4430952"/>
                    <a:pt x="1173670" y="4411716"/>
                  </a:cubicBezTo>
                  <a:cubicBezTo>
                    <a:pt x="1229761" y="4418128"/>
                    <a:pt x="1267155" y="4443775"/>
                    <a:pt x="1267155" y="4469423"/>
                  </a:cubicBezTo>
                  <a:cubicBezTo>
                    <a:pt x="1267155" y="4501482"/>
                    <a:pt x="1204832" y="4527130"/>
                    <a:pt x="1123811" y="4527130"/>
                  </a:cubicBezTo>
                  <a:cubicBezTo>
                    <a:pt x="1042791" y="4527130"/>
                    <a:pt x="980467" y="4501482"/>
                    <a:pt x="980467" y="4469423"/>
                  </a:cubicBezTo>
                  <a:cubicBezTo>
                    <a:pt x="980467" y="4443775"/>
                    <a:pt x="1017861" y="4418128"/>
                    <a:pt x="1073953" y="4411716"/>
                  </a:cubicBezTo>
                  <a:close/>
                  <a:moveTo>
                    <a:pt x="1915371" y="4405734"/>
                  </a:moveTo>
                  <a:cubicBezTo>
                    <a:pt x="2031513" y="4405734"/>
                    <a:pt x="2031513" y="4405734"/>
                    <a:pt x="2031513" y="4405734"/>
                  </a:cubicBezTo>
                  <a:cubicBezTo>
                    <a:pt x="2036158" y="4405734"/>
                    <a:pt x="2036158" y="4405734"/>
                    <a:pt x="2036158" y="4410170"/>
                  </a:cubicBezTo>
                  <a:cubicBezTo>
                    <a:pt x="2036158" y="4410170"/>
                    <a:pt x="2036158" y="4414606"/>
                    <a:pt x="2031513" y="4414606"/>
                  </a:cubicBezTo>
                  <a:cubicBezTo>
                    <a:pt x="1915371" y="4414606"/>
                    <a:pt x="1915371" y="4414606"/>
                    <a:pt x="1915371" y="4414606"/>
                  </a:cubicBezTo>
                  <a:cubicBezTo>
                    <a:pt x="1910725" y="4414606"/>
                    <a:pt x="1910725" y="4410170"/>
                    <a:pt x="1910725" y="4410170"/>
                  </a:cubicBezTo>
                  <a:cubicBezTo>
                    <a:pt x="1910725" y="4405734"/>
                    <a:pt x="1910725" y="4405734"/>
                    <a:pt x="1915371" y="4405734"/>
                  </a:cubicBezTo>
                  <a:close/>
                  <a:moveTo>
                    <a:pt x="780908" y="4402671"/>
                  </a:moveTo>
                  <a:cubicBezTo>
                    <a:pt x="774028" y="4402671"/>
                    <a:pt x="767149" y="4409567"/>
                    <a:pt x="767149" y="4416463"/>
                  </a:cubicBezTo>
                  <a:cubicBezTo>
                    <a:pt x="767149" y="4423359"/>
                    <a:pt x="774028" y="4430254"/>
                    <a:pt x="780908" y="4430254"/>
                  </a:cubicBezTo>
                  <a:cubicBezTo>
                    <a:pt x="787788" y="4430254"/>
                    <a:pt x="787788" y="4423359"/>
                    <a:pt x="787788" y="4416463"/>
                  </a:cubicBezTo>
                  <a:cubicBezTo>
                    <a:pt x="787788" y="4409567"/>
                    <a:pt x="787788" y="4402671"/>
                    <a:pt x="780908" y="4402671"/>
                  </a:cubicBezTo>
                  <a:close/>
                  <a:moveTo>
                    <a:pt x="595156" y="4402671"/>
                  </a:moveTo>
                  <a:cubicBezTo>
                    <a:pt x="588277" y="4402671"/>
                    <a:pt x="581397" y="4409567"/>
                    <a:pt x="581397" y="4416463"/>
                  </a:cubicBezTo>
                  <a:cubicBezTo>
                    <a:pt x="581397" y="4423359"/>
                    <a:pt x="588277" y="4430254"/>
                    <a:pt x="595156" y="4430254"/>
                  </a:cubicBezTo>
                  <a:cubicBezTo>
                    <a:pt x="602036" y="4430254"/>
                    <a:pt x="602036" y="4423359"/>
                    <a:pt x="602036" y="4416463"/>
                  </a:cubicBezTo>
                  <a:cubicBezTo>
                    <a:pt x="602036" y="4409567"/>
                    <a:pt x="602036" y="4402671"/>
                    <a:pt x="595156" y="4402671"/>
                  </a:cubicBezTo>
                  <a:close/>
                  <a:moveTo>
                    <a:pt x="4173289" y="4401938"/>
                  </a:moveTo>
                  <a:cubicBezTo>
                    <a:pt x="4165889" y="4401938"/>
                    <a:pt x="4165889" y="4409325"/>
                    <a:pt x="4165889" y="4409325"/>
                  </a:cubicBezTo>
                  <a:cubicBezTo>
                    <a:pt x="4158490" y="4409325"/>
                    <a:pt x="4158490" y="4416713"/>
                    <a:pt x="4151090" y="4416713"/>
                  </a:cubicBezTo>
                  <a:cubicBezTo>
                    <a:pt x="4180688" y="4446262"/>
                    <a:pt x="4180688" y="4446262"/>
                    <a:pt x="4180688" y="4446262"/>
                  </a:cubicBezTo>
                  <a:cubicBezTo>
                    <a:pt x="4180688" y="4438875"/>
                    <a:pt x="4180688" y="4438875"/>
                    <a:pt x="4188088" y="4431488"/>
                  </a:cubicBezTo>
                  <a:cubicBezTo>
                    <a:pt x="4188088" y="4431488"/>
                    <a:pt x="4195487" y="4424100"/>
                    <a:pt x="4195487" y="4424100"/>
                  </a:cubicBezTo>
                  <a:cubicBezTo>
                    <a:pt x="4173289" y="4401938"/>
                    <a:pt x="4173289" y="4401938"/>
                    <a:pt x="4173289" y="4401938"/>
                  </a:cubicBezTo>
                  <a:close/>
                  <a:moveTo>
                    <a:pt x="1055256" y="4392480"/>
                  </a:moveTo>
                  <a:cubicBezTo>
                    <a:pt x="1073953" y="4411716"/>
                    <a:pt x="1073953" y="4411716"/>
                    <a:pt x="1073953" y="4411716"/>
                  </a:cubicBezTo>
                  <a:cubicBezTo>
                    <a:pt x="992932" y="4418128"/>
                    <a:pt x="949306" y="4450187"/>
                    <a:pt x="949306" y="4482247"/>
                  </a:cubicBezTo>
                  <a:cubicBezTo>
                    <a:pt x="949306" y="4520718"/>
                    <a:pt x="1017861" y="4559190"/>
                    <a:pt x="1123811" y="4559190"/>
                  </a:cubicBezTo>
                  <a:cubicBezTo>
                    <a:pt x="1229761" y="4559190"/>
                    <a:pt x="1298317" y="4520718"/>
                    <a:pt x="1298317" y="4482247"/>
                  </a:cubicBezTo>
                  <a:cubicBezTo>
                    <a:pt x="1298317" y="4450187"/>
                    <a:pt x="1248458" y="4418128"/>
                    <a:pt x="1173670" y="4411716"/>
                  </a:cubicBezTo>
                  <a:cubicBezTo>
                    <a:pt x="1192367" y="4392480"/>
                    <a:pt x="1192367" y="4392480"/>
                    <a:pt x="1192367" y="4392480"/>
                  </a:cubicBezTo>
                  <a:cubicBezTo>
                    <a:pt x="1267155" y="4405304"/>
                    <a:pt x="1317014" y="4443775"/>
                    <a:pt x="1317014" y="4482247"/>
                  </a:cubicBezTo>
                  <a:cubicBezTo>
                    <a:pt x="1317014" y="4539954"/>
                    <a:pt x="1235993" y="4578425"/>
                    <a:pt x="1123811" y="4578425"/>
                  </a:cubicBezTo>
                  <a:cubicBezTo>
                    <a:pt x="1011629" y="4578425"/>
                    <a:pt x="930609" y="4539954"/>
                    <a:pt x="930609" y="4482247"/>
                  </a:cubicBezTo>
                  <a:cubicBezTo>
                    <a:pt x="930609" y="4443775"/>
                    <a:pt x="980467" y="4405304"/>
                    <a:pt x="1055256" y="4392480"/>
                  </a:cubicBezTo>
                  <a:close/>
                  <a:moveTo>
                    <a:pt x="1850332" y="4392426"/>
                  </a:moveTo>
                  <a:cubicBezTo>
                    <a:pt x="1836395" y="4392426"/>
                    <a:pt x="1827104" y="4401298"/>
                    <a:pt x="1827104" y="4414606"/>
                  </a:cubicBezTo>
                  <a:cubicBezTo>
                    <a:pt x="1827104" y="4414606"/>
                    <a:pt x="1827104" y="4414606"/>
                    <a:pt x="1827104" y="4596483"/>
                  </a:cubicBezTo>
                  <a:cubicBezTo>
                    <a:pt x="1827104" y="4609791"/>
                    <a:pt x="1836395" y="4618663"/>
                    <a:pt x="1850332" y="4618663"/>
                  </a:cubicBezTo>
                  <a:lnTo>
                    <a:pt x="1933954" y="4618663"/>
                  </a:lnTo>
                  <a:cubicBezTo>
                    <a:pt x="1933954" y="4618663"/>
                    <a:pt x="1933954" y="4618663"/>
                    <a:pt x="1938599" y="4609791"/>
                  </a:cubicBezTo>
                  <a:cubicBezTo>
                    <a:pt x="1938599" y="4609791"/>
                    <a:pt x="1938599" y="4609791"/>
                    <a:pt x="1938599" y="4600919"/>
                  </a:cubicBezTo>
                  <a:cubicBezTo>
                    <a:pt x="1938599" y="4600919"/>
                    <a:pt x="1938599" y="4600919"/>
                    <a:pt x="1906080" y="4600919"/>
                  </a:cubicBezTo>
                  <a:cubicBezTo>
                    <a:pt x="1892143" y="4600919"/>
                    <a:pt x="1878206" y="4592047"/>
                    <a:pt x="1873560" y="4583175"/>
                  </a:cubicBezTo>
                  <a:cubicBezTo>
                    <a:pt x="1873560" y="4583175"/>
                    <a:pt x="1873560" y="4583175"/>
                    <a:pt x="1859623" y="4583175"/>
                  </a:cubicBezTo>
                  <a:cubicBezTo>
                    <a:pt x="1859623" y="4583175"/>
                    <a:pt x="1854977" y="4578739"/>
                    <a:pt x="1854977" y="4578739"/>
                  </a:cubicBezTo>
                  <a:cubicBezTo>
                    <a:pt x="1854977" y="4574303"/>
                    <a:pt x="1859623" y="4574303"/>
                    <a:pt x="1859623" y="4574303"/>
                  </a:cubicBezTo>
                  <a:cubicBezTo>
                    <a:pt x="1859623" y="4574303"/>
                    <a:pt x="1859623" y="4574303"/>
                    <a:pt x="1873560" y="4574303"/>
                  </a:cubicBezTo>
                  <a:cubicBezTo>
                    <a:pt x="1873560" y="4574303"/>
                    <a:pt x="1873560" y="4574303"/>
                    <a:pt x="1873560" y="4547687"/>
                  </a:cubicBezTo>
                  <a:cubicBezTo>
                    <a:pt x="1873560" y="4547687"/>
                    <a:pt x="1873560" y="4547687"/>
                    <a:pt x="1859623" y="4547687"/>
                  </a:cubicBezTo>
                  <a:cubicBezTo>
                    <a:pt x="1859623" y="4547687"/>
                    <a:pt x="1854977" y="4543251"/>
                    <a:pt x="1854977" y="4543251"/>
                  </a:cubicBezTo>
                  <a:cubicBezTo>
                    <a:pt x="1854977" y="4538815"/>
                    <a:pt x="1859623" y="4538815"/>
                    <a:pt x="1859623" y="4538815"/>
                  </a:cubicBezTo>
                  <a:cubicBezTo>
                    <a:pt x="1859623" y="4538815"/>
                    <a:pt x="1859623" y="4538815"/>
                    <a:pt x="1873560" y="4538815"/>
                  </a:cubicBezTo>
                  <a:cubicBezTo>
                    <a:pt x="1873560" y="4538815"/>
                    <a:pt x="1873560" y="4538815"/>
                    <a:pt x="1873560" y="4512199"/>
                  </a:cubicBezTo>
                  <a:cubicBezTo>
                    <a:pt x="1873560" y="4512199"/>
                    <a:pt x="1873560" y="4512199"/>
                    <a:pt x="1859623" y="4512199"/>
                  </a:cubicBezTo>
                  <a:cubicBezTo>
                    <a:pt x="1859623" y="4512199"/>
                    <a:pt x="1854977" y="4507763"/>
                    <a:pt x="1854977" y="4507763"/>
                  </a:cubicBezTo>
                  <a:cubicBezTo>
                    <a:pt x="1854977" y="4503327"/>
                    <a:pt x="1859623" y="4503327"/>
                    <a:pt x="1859623" y="4503327"/>
                  </a:cubicBezTo>
                  <a:cubicBezTo>
                    <a:pt x="1859623" y="4503327"/>
                    <a:pt x="1859623" y="4503327"/>
                    <a:pt x="1873560" y="4503327"/>
                  </a:cubicBezTo>
                  <a:cubicBezTo>
                    <a:pt x="1873560" y="4503327"/>
                    <a:pt x="1873560" y="4503327"/>
                    <a:pt x="1873560" y="4476711"/>
                  </a:cubicBezTo>
                  <a:cubicBezTo>
                    <a:pt x="1873560" y="4476711"/>
                    <a:pt x="1873560" y="4476711"/>
                    <a:pt x="1859623" y="4476711"/>
                  </a:cubicBezTo>
                  <a:cubicBezTo>
                    <a:pt x="1859623" y="4476711"/>
                    <a:pt x="1854977" y="4472275"/>
                    <a:pt x="1854977" y="4472275"/>
                  </a:cubicBezTo>
                  <a:cubicBezTo>
                    <a:pt x="1854977" y="4467839"/>
                    <a:pt x="1859623" y="4467839"/>
                    <a:pt x="1859623" y="4467839"/>
                  </a:cubicBezTo>
                  <a:cubicBezTo>
                    <a:pt x="1859623" y="4467839"/>
                    <a:pt x="1859623" y="4467839"/>
                    <a:pt x="1873560" y="4467839"/>
                  </a:cubicBezTo>
                  <a:cubicBezTo>
                    <a:pt x="1873560" y="4467839"/>
                    <a:pt x="1873560" y="4467839"/>
                    <a:pt x="1873560" y="4441223"/>
                  </a:cubicBezTo>
                  <a:cubicBezTo>
                    <a:pt x="1873560" y="4441223"/>
                    <a:pt x="1873560" y="4441223"/>
                    <a:pt x="1859623" y="4441223"/>
                  </a:cubicBezTo>
                  <a:cubicBezTo>
                    <a:pt x="1859623" y="4441223"/>
                    <a:pt x="1854977" y="4436787"/>
                    <a:pt x="1854977" y="4436787"/>
                  </a:cubicBezTo>
                  <a:cubicBezTo>
                    <a:pt x="1854977" y="4432350"/>
                    <a:pt x="1859623" y="4432350"/>
                    <a:pt x="1859623" y="4432350"/>
                  </a:cubicBezTo>
                  <a:cubicBezTo>
                    <a:pt x="1859623" y="4432350"/>
                    <a:pt x="1859623" y="4432350"/>
                    <a:pt x="1873560" y="4432350"/>
                  </a:cubicBezTo>
                  <a:cubicBezTo>
                    <a:pt x="1873560" y="4432350"/>
                    <a:pt x="1873560" y="4432350"/>
                    <a:pt x="1873560" y="4392426"/>
                  </a:cubicBezTo>
                  <a:cubicBezTo>
                    <a:pt x="1873560" y="4392426"/>
                    <a:pt x="1873560" y="4392426"/>
                    <a:pt x="1850332" y="4392426"/>
                  </a:cubicBezTo>
                  <a:close/>
                  <a:moveTo>
                    <a:pt x="780908" y="4388879"/>
                  </a:moveTo>
                  <a:cubicBezTo>
                    <a:pt x="794667" y="4388879"/>
                    <a:pt x="801547" y="4402671"/>
                    <a:pt x="801547" y="4416463"/>
                  </a:cubicBezTo>
                  <a:cubicBezTo>
                    <a:pt x="801547" y="4430254"/>
                    <a:pt x="794667" y="4444046"/>
                    <a:pt x="780908" y="4444046"/>
                  </a:cubicBezTo>
                  <a:cubicBezTo>
                    <a:pt x="767149" y="4444046"/>
                    <a:pt x="753389" y="4430254"/>
                    <a:pt x="753389" y="4416463"/>
                  </a:cubicBezTo>
                  <a:cubicBezTo>
                    <a:pt x="753389" y="4402671"/>
                    <a:pt x="767149" y="4388879"/>
                    <a:pt x="780908" y="4388879"/>
                  </a:cubicBezTo>
                  <a:close/>
                  <a:moveTo>
                    <a:pt x="595156" y="4388879"/>
                  </a:moveTo>
                  <a:cubicBezTo>
                    <a:pt x="608916" y="4388879"/>
                    <a:pt x="615795" y="4402671"/>
                    <a:pt x="615795" y="4416463"/>
                  </a:cubicBezTo>
                  <a:cubicBezTo>
                    <a:pt x="615795" y="4430254"/>
                    <a:pt x="608916" y="4444046"/>
                    <a:pt x="595156" y="4444046"/>
                  </a:cubicBezTo>
                  <a:cubicBezTo>
                    <a:pt x="581397" y="4444046"/>
                    <a:pt x="567638" y="4430254"/>
                    <a:pt x="567638" y="4416463"/>
                  </a:cubicBezTo>
                  <a:cubicBezTo>
                    <a:pt x="567638" y="4402671"/>
                    <a:pt x="581397" y="4388879"/>
                    <a:pt x="595156" y="4388879"/>
                  </a:cubicBezTo>
                  <a:close/>
                  <a:moveTo>
                    <a:pt x="2975053" y="4384477"/>
                  </a:moveTo>
                  <a:cubicBezTo>
                    <a:pt x="2975053" y="4384477"/>
                    <a:pt x="2982317" y="4391778"/>
                    <a:pt x="2982317" y="4391778"/>
                  </a:cubicBezTo>
                  <a:cubicBezTo>
                    <a:pt x="2982317" y="4399079"/>
                    <a:pt x="2982317" y="4399079"/>
                    <a:pt x="2982317" y="4399079"/>
                  </a:cubicBezTo>
                  <a:cubicBezTo>
                    <a:pt x="2989580" y="4406379"/>
                    <a:pt x="3004107" y="4413680"/>
                    <a:pt x="3004107" y="4428282"/>
                  </a:cubicBezTo>
                  <a:cubicBezTo>
                    <a:pt x="3004107" y="4435583"/>
                    <a:pt x="2996844" y="4435583"/>
                    <a:pt x="2996844" y="4435583"/>
                  </a:cubicBezTo>
                  <a:cubicBezTo>
                    <a:pt x="2989580" y="4435583"/>
                    <a:pt x="2989580" y="4435583"/>
                    <a:pt x="2989580" y="4428282"/>
                  </a:cubicBezTo>
                  <a:cubicBezTo>
                    <a:pt x="2989580" y="4420981"/>
                    <a:pt x="2982317" y="4413680"/>
                    <a:pt x="2975053" y="4413680"/>
                  </a:cubicBezTo>
                  <a:cubicBezTo>
                    <a:pt x="2967790" y="4413680"/>
                    <a:pt x="2960526" y="4420981"/>
                    <a:pt x="2960526" y="4428282"/>
                  </a:cubicBezTo>
                  <a:cubicBezTo>
                    <a:pt x="2960526" y="4442883"/>
                    <a:pt x="2967790" y="4450184"/>
                    <a:pt x="2975053" y="4450184"/>
                  </a:cubicBezTo>
                  <a:cubicBezTo>
                    <a:pt x="2989580" y="4450184"/>
                    <a:pt x="3004107" y="4457485"/>
                    <a:pt x="3004107" y="4479387"/>
                  </a:cubicBezTo>
                  <a:cubicBezTo>
                    <a:pt x="3004107" y="4493989"/>
                    <a:pt x="2996844" y="4501290"/>
                    <a:pt x="2982317" y="4508591"/>
                  </a:cubicBezTo>
                  <a:cubicBezTo>
                    <a:pt x="2982317" y="4515891"/>
                    <a:pt x="2982317" y="4515891"/>
                    <a:pt x="2982317" y="4515891"/>
                  </a:cubicBezTo>
                  <a:cubicBezTo>
                    <a:pt x="2982317" y="4515891"/>
                    <a:pt x="2975053" y="4523192"/>
                    <a:pt x="2975053" y="4523192"/>
                  </a:cubicBezTo>
                  <a:cubicBezTo>
                    <a:pt x="2967790" y="4523192"/>
                    <a:pt x="2967790" y="4515891"/>
                    <a:pt x="2967790" y="4515891"/>
                  </a:cubicBezTo>
                  <a:cubicBezTo>
                    <a:pt x="2967790" y="4508591"/>
                    <a:pt x="2967790" y="4508591"/>
                    <a:pt x="2967790" y="4508591"/>
                  </a:cubicBezTo>
                  <a:cubicBezTo>
                    <a:pt x="2953263" y="4501290"/>
                    <a:pt x="2945999" y="4493989"/>
                    <a:pt x="2945999" y="4479387"/>
                  </a:cubicBezTo>
                  <a:cubicBezTo>
                    <a:pt x="2945999" y="4472087"/>
                    <a:pt x="2945999" y="4472087"/>
                    <a:pt x="2953263" y="4472087"/>
                  </a:cubicBezTo>
                  <a:cubicBezTo>
                    <a:pt x="2953263" y="4472087"/>
                    <a:pt x="2960526" y="4472087"/>
                    <a:pt x="2960526" y="4479387"/>
                  </a:cubicBezTo>
                  <a:cubicBezTo>
                    <a:pt x="2960526" y="4486688"/>
                    <a:pt x="2967790" y="4493989"/>
                    <a:pt x="2975053" y="4493989"/>
                  </a:cubicBezTo>
                  <a:cubicBezTo>
                    <a:pt x="2982317" y="4493989"/>
                    <a:pt x="2989580" y="4486688"/>
                    <a:pt x="2989580" y="4479387"/>
                  </a:cubicBezTo>
                  <a:cubicBezTo>
                    <a:pt x="2989580" y="4464786"/>
                    <a:pt x="2982317" y="4464786"/>
                    <a:pt x="2975053" y="4464786"/>
                  </a:cubicBezTo>
                  <a:cubicBezTo>
                    <a:pt x="2953263" y="4464786"/>
                    <a:pt x="2945999" y="4450184"/>
                    <a:pt x="2945999" y="4428282"/>
                  </a:cubicBezTo>
                  <a:cubicBezTo>
                    <a:pt x="2945999" y="4420981"/>
                    <a:pt x="2953263" y="4406379"/>
                    <a:pt x="2967790" y="4406379"/>
                  </a:cubicBezTo>
                  <a:cubicBezTo>
                    <a:pt x="2967790" y="4391778"/>
                    <a:pt x="2967790" y="4391778"/>
                    <a:pt x="2967790" y="4391778"/>
                  </a:cubicBezTo>
                  <a:cubicBezTo>
                    <a:pt x="2967790" y="4391778"/>
                    <a:pt x="2967790" y="4384477"/>
                    <a:pt x="2975053" y="4384477"/>
                  </a:cubicBezTo>
                  <a:close/>
                  <a:moveTo>
                    <a:pt x="2975053" y="4377176"/>
                  </a:moveTo>
                  <a:cubicBezTo>
                    <a:pt x="2931472" y="4377176"/>
                    <a:pt x="2895154" y="4413680"/>
                    <a:pt x="2895154" y="4457485"/>
                  </a:cubicBezTo>
                  <a:cubicBezTo>
                    <a:pt x="2895154" y="4493989"/>
                    <a:pt x="2931472" y="4530493"/>
                    <a:pt x="2975053" y="4530493"/>
                  </a:cubicBezTo>
                  <a:cubicBezTo>
                    <a:pt x="3011371" y="4530493"/>
                    <a:pt x="3047689" y="4493989"/>
                    <a:pt x="3047689" y="4457485"/>
                  </a:cubicBezTo>
                  <a:cubicBezTo>
                    <a:pt x="3047689" y="4413680"/>
                    <a:pt x="3011371" y="4377176"/>
                    <a:pt x="2975053" y="4377176"/>
                  </a:cubicBezTo>
                  <a:close/>
                  <a:moveTo>
                    <a:pt x="2343706" y="4376607"/>
                  </a:moveTo>
                  <a:cubicBezTo>
                    <a:pt x="2343706" y="4376607"/>
                    <a:pt x="2343706" y="4376607"/>
                    <a:pt x="2320840" y="4414883"/>
                  </a:cubicBezTo>
                  <a:cubicBezTo>
                    <a:pt x="2320840" y="4414883"/>
                    <a:pt x="2320840" y="4414883"/>
                    <a:pt x="2398586" y="4414883"/>
                  </a:cubicBezTo>
                  <a:lnTo>
                    <a:pt x="2398586" y="4376607"/>
                  </a:lnTo>
                  <a:cubicBezTo>
                    <a:pt x="2398586" y="4376607"/>
                    <a:pt x="2398586" y="4376607"/>
                    <a:pt x="2343706" y="4376607"/>
                  </a:cubicBezTo>
                  <a:close/>
                  <a:moveTo>
                    <a:pt x="1906080" y="4370246"/>
                  </a:moveTo>
                  <a:cubicBezTo>
                    <a:pt x="1892143" y="4370246"/>
                    <a:pt x="1882851" y="4379118"/>
                    <a:pt x="1882851" y="4387990"/>
                  </a:cubicBezTo>
                  <a:cubicBezTo>
                    <a:pt x="1882851" y="4387990"/>
                    <a:pt x="1882851" y="4387990"/>
                    <a:pt x="1882851" y="4574303"/>
                  </a:cubicBezTo>
                  <a:cubicBezTo>
                    <a:pt x="1882851" y="4583175"/>
                    <a:pt x="1892143" y="4592047"/>
                    <a:pt x="1906080" y="4592047"/>
                  </a:cubicBezTo>
                  <a:cubicBezTo>
                    <a:pt x="1906080" y="4592047"/>
                    <a:pt x="1906080" y="4592047"/>
                    <a:pt x="1985056" y="4592047"/>
                  </a:cubicBezTo>
                  <a:cubicBezTo>
                    <a:pt x="1985056" y="4592047"/>
                    <a:pt x="1985056" y="4592047"/>
                    <a:pt x="1994347" y="4583175"/>
                  </a:cubicBezTo>
                  <a:cubicBezTo>
                    <a:pt x="1994347" y="4583175"/>
                    <a:pt x="1994347" y="4583175"/>
                    <a:pt x="1994347" y="4556559"/>
                  </a:cubicBezTo>
                  <a:cubicBezTo>
                    <a:pt x="1994347" y="4556559"/>
                    <a:pt x="1994347" y="4556559"/>
                    <a:pt x="1915371" y="4556559"/>
                  </a:cubicBezTo>
                  <a:cubicBezTo>
                    <a:pt x="1910725" y="4556559"/>
                    <a:pt x="1910725" y="4556559"/>
                    <a:pt x="1910725" y="4552123"/>
                  </a:cubicBezTo>
                  <a:cubicBezTo>
                    <a:pt x="1910725" y="4552123"/>
                    <a:pt x="1910725" y="4547687"/>
                    <a:pt x="1915371" y="4547687"/>
                  </a:cubicBezTo>
                  <a:cubicBezTo>
                    <a:pt x="1915371" y="4547687"/>
                    <a:pt x="1915371" y="4547687"/>
                    <a:pt x="1994347" y="4547687"/>
                  </a:cubicBezTo>
                  <a:cubicBezTo>
                    <a:pt x="1998993" y="4538815"/>
                    <a:pt x="2008284" y="4529943"/>
                    <a:pt x="2022221" y="4529943"/>
                  </a:cubicBezTo>
                  <a:lnTo>
                    <a:pt x="2064032" y="4529943"/>
                  </a:lnTo>
                  <a:cubicBezTo>
                    <a:pt x="2064032" y="4529943"/>
                    <a:pt x="2064032" y="4525507"/>
                    <a:pt x="2064032" y="4525507"/>
                  </a:cubicBezTo>
                  <a:cubicBezTo>
                    <a:pt x="2064032" y="4525507"/>
                    <a:pt x="2064032" y="4525507"/>
                    <a:pt x="2064032" y="4387990"/>
                  </a:cubicBezTo>
                  <a:cubicBezTo>
                    <a:pt x="2064032" y="4379118"/>
                    <a:pt x="2054741" y="4370246"/>
                    <a:pt x="2040804" y="4370246"/>
                  </a:cubicBezTo>
                  <a:cubicBezTo>
                    <a:pt x="2040804" y="4370246"/>
                    <a:pt x="2040804" y="4370246"/>
                    <a:pt x="1906080" y="4370246"/>
                  </a:cubicBezTo>
                  <a:close/>
                  <a:moveTo>
                    <a:pt x="2343706" y="4367038"/>
                  </a:moveTo>
                  <a:cubicBezTo>
                    <a:pt x="2343706" y="4367038"/>
                    <a:pt x="2343706" y="4367038"/>
                    <a:pt x="2403159" y="4367038"/>
                  </a:cubicBezTo>
                  <a:cubicBezTo>
                    <a:pt x="2403159" y="4367038"/>
                    <a:pt x="2407732" y="4371822"/>
                    <a:pt x="2407732" y="4371822"/>
                  </a:cubicBezTo>
                  <a:cubicBezTo>
                    <a:pt x="2407732" y="4371822"/>
                    <a:pt x="2407732" y="4371822"/>
                    <a:pt x="2407732" y="4419668"/>
                  </a:cubicBezTo>
                  <a:cubicBezTo>
                    <a:pt x="2407732" y="4424452"/>
                    <a:pt x="2403159" y="4424452"/>
                    <a:pt x="2403159" y="4424452"/>
                  </a:cubicBezTo>
                  <a:cubicBezTo>
                    <a:pt x="2403159" y="4424452"/>
                    <a:pt x="2403159" y="4424452"/>
                    <a:pt x="2316266" y="4424452"/>
                  </a:cubicBezTo>
                  <a:cubicBezTo>
                    <a:pt x="2311693" y="4424452"/>
                    <a:pt x="2311693" y="4424452"/>
                    <a:pt x="2311693" y="4419668"/>
                  </a:cubicBezTo>
                  <a:cubicBezTo>
                    <a:pt x="2307120" y="4419668"/>
                    <a:pt x="2307120" y="4419668"/>
                    <a:pt x="2311693" y="4414883"/>
                  </a:cubicBezTo>
                  <a:cubicBezTo>
                    <a:pt x="2311693" y="4414883"/>
                    <a:pt x="2311693" y="4414883"/>
                    <a:pt x="2339133" y="4371822"/>
                  </a:cubicBezTo>
                  <a:cubicBezTo>
                    <a:pt x="2339133" y="4371822"/>
                    <a:pt x="2339133" y="4367038"/>
                    <a:pt x="2343706" y="4367038"/>
                  </a:cubicBezTo>
                  <a:close/>
                  <a:moveTo>
                    <a:pt x="2975053" y="4362575"/>
                  </a:moveTo>
                  <a:cubicBezTo>
                    <a:pt x="3025898" y="4362575"/>
                    <a:pt x="3062216" y="4406379"/>
                    <a:pt x="3062216" y="4457485"/>
                  </a:cubicBezTo>
                  <a:cubicBezTo>
                    <a:pt x="3062216" y="4501290"/>
                    <a:pt x="3025898" y="4545095"/>
                    <a:pt x="2975053" y="4545095"/>
                  </a:cubicBezTo>
                  <a:cubicBezTo>
                    <a:pt x="2924208" y="4545095"/>
                    <a:pt x="2880627" y="4501290"/>
                    <a:pt x="2880627" y="4457485"/>
                  </a:cubicBezTo>
                  <a:cubicBezTo>
                    <a:pt x="2880627" y="4406379"/>
                    <a:pt x="2924208" y="4362575"/>
                    <a:pt x="2975053" y="4362575"/>
                  </a:cubicBezTo>
                  <a:close/>
                  <a:moveTo>
                    <a:pt x="2343706" y="4357468"/>
                  </a:moveTo>
                  <a:cubicBezTo>
                    <a:pt x="2343706" y="4357468"/>
                    <a:pt x="2339133" y="4357468"/>
                    <a:pt x="2334560" y="4362253"/>
                  </a:cubicBezTo>
                  <a:cubicBezTo>
                    <a:pt x="2334560" y="4362253"/>
                    <a:pt x="2334560" y="4362253"/>
                    <a:pt x="2302546" y="4410099"/>
                  </a:cubicBezTo>
                  <a:cubicBezTo>
                    <a:pt x="2297973" y="4414883"/>
                    <a:pt x="2297973" y="4419668"/>
                    <a:pt x="2297973" y="4424452"/>
                  </a:cubicBezTo>
                  <a:cubicBezTo>
                    <a:pt x="2297973" y="4424452"/>
                    <a:pt x="2297973" y="4424452"/>
                    <a:pt x="2297973" y="4457944"/>
                  </a:cubicBezTo>
                  <a:cubicBezTo>
                    <a:pt x="2297973" y="4462729"/>
                    <a:pt x="2297973" y="4462729"/>
                    <a:pt x="2302546" y="4462729"/>
                  </a:cubicBezTo>
                  <a:cubicBezTo>
                    <a:pt x="2302546" y="4462729"/>
                    <a:pt x="2302546" y="4462729"/>
                    <a:pt x="2339133" y="4462729"/>
                  </a:cubicBezTo>
                  <a:cubicBezTo>
                    <a:pt x="2343706" y="4457944"/>
                    <a:pt x="2352853" y="4453160"/>
                    <a:pt x="2361999" y="4453160"/>
                  </a:cubicBezTo>
                  <a:cubicBezTo>
                    <a:pt x="2371146" y="4453160"/>
                    <a:pt x="2380293" y="4457944"/>
                    <a:pt x="2384866" y="4462729"/>
                  </a:cubicBezTo>
                  <a:lnTo>
                    <a:pt x="2412306" y="4462729"/>
                  </a:lnTo>
                  <a:cubicBezTo>
                    <a:pt x="2412306" y="4462729"/>
                    <a:pt x="2416879" y="4462729"/>
                    <a:pt x="2416879" y="4457944"/>
                  </a:cubicBezTo>
                  <a:cubicBezTo>
                    <a:pt x="2416879" y="4457944"/>
                    <a:pt x="2416879" y="4457944"/>
                    <a:pt x="2416879" y="4362253"/>
                  </a:cubicBezTo>
                  <a:cubicBezTo>
                    <a:pt x="2416879" y="4357468"/>
                    <a:pt x="2412306" y="4357468"/>
                    <a:pt x="2412306" y="4357468"/>
                  </a:cubicBezTo>
                  <a:cubicBezTo>
                    <a:pt x="2412306" y="4357468"/>
                    <a:pt x="2412306" y="4357468"/>
                    <a:pt x="2343706" y="4357468"/>
                  </a:cubicBezTo>
                  <a:close/>
                  <a:moveTo>
                    <a:pt x="1906080" y="4356938"/>
                  </a:moveTo>
                  <a:cubicBezTo>
                    <a:pt x="1906080" y="4356938"/>
                    <a:pt x="1906080" y="4356938"/>
                    <a:pt x="2040804" y="4356938"/>
                  </a:cubicBezTo>
                  <a:cubicBezTo>
                    <a:pt x="2059387" y="4356938"/>
                    <a:pt x="2077969" y="4370246"/>
                    <a:pt x="2077969" y="4387990"/>
                  </a:cubicBezTo>
                  <a:cubicBezTo>
                    <a:pt x="2077969" y="4387990"/>
                    <a:pt x="2077969" y="4387990"/>
                    <a:pt x="2077969" y="4525507"/>
                  </a:cubicBezTo>
                  <a:cubicBezTo>
                    <a:pt x="2077969" y="4538815"/>
                    <a:pt x="2068678" y="4560995"/>
                    <a:pt x="2059387" y="4565431"/>
                  </a:cubicBezTo>
                  <a:cubicBezTo>
                    <a:pt x="2059387" y="4565431"/>
                    <a:pt x="2059387" y="4565431"/>
                    <a:pt x="2050095" y="4578739"/>
                  </a:cubicBezTo>
                  <a:cubicBezTo>
                    <a:pt x="2050095" y="4578739"/>
                    <a:pt x="2050095" y="4578739"/>
                    <a:pt x="2036158" y="4592047"/>
                  </a:cubicBezTo>
                  <a:cubicBezTo>
                    <a:pt x="2026867" y="4600919"/>
                    <a:pt x="2008284" y="4605355"/>
                    <a:pt x="1989702" y="4605355"/>
                  </a:cubicBezTo>
                  <a:cubicBezTo>
                    <a:pt x="1989702" y="4605355"/>
                    <a:pt x="1989702" y="4605355"/>
                    <a:pt x="1985056" y="4609791"/>
                  </a:cubicBezTo>
                  <a:cubicBezTo>
                    <a:pt x="1985056" y="4609791"/>
                    <a:pt x="1985056" y="4609791"/>
                    <a:pt x="1980410" y="4618663"/>
                  </a:cubicBezTo>
                  <a:cubicBezTo>
                    <a:pt x="1971119" y="4623099"/>
                    <a:pt x="1952536" y="4631971"/>
                    <a:pt x="1938599" y="4631971"/>
                  </a:cubicBezTo>
                  <a:cubicBezTo>
                    <a:pt x="1938599" y="4631971"/>
                    <a:pt x="1938599" y="4631971"/>
                    <a:pt x="1924662" y="4640843"/>
                  </a:cubicBezTo>
                  <a:cubicBezTo>
                    <a:pt x="1915371" y="4649715"/>
                    <a:pt x="1896788" y="4654151"/>
                    <a:pt x="1878206" y="4654151"/>
                  </a:cubicBezTo>
                  <a:cubicBezTo>
                    <a:pt x="1878206" y="4654151"/>
                    <a:pt x="1878206" y="4654151"/>
                    <a:pt x="1794584" y="4654151"/>
                  </a:cubicBezTo>
                  <a:cubicBezTo>
                    <a:pt x="1776001" y="4654151"/>
                    <a:pt x="1762064" y="4640843"/>
                    <a:pt x="1762064" y="4623099"/>
                  </a:cubicBezTo>
                  <a:cubicBezTo>
                    <a:pt x="1762064" y="4623099"/>
                    <a:pt x="1762064" y="4623099"/>
                    <a:pt x="1762064" y="4441223"/>
                  </a:cubicBezTo>
                  <a:cubicBezTo>
                    <a:pt x="1762064" y="4419042"/>
                    <a:pt x="1776001" y="4405734"/>
                    <a:pt x="1794584" y="4405734"/>
                  </a:cubicBezTo>
                  <a:cubicBezTo>
                    <a:pt x="1794584" y="4405734"/>
                    <a:pt x="1794584" y="4405734"/>
                    <a:pt x="1817812" y="4405734"/>
                  </a:cubicBezTo>
                  <a:cubicBezTo>
                    <a:pt x="1822458" y="4392426"/>
                    <a:pt x="1831749" y="4379118"/>
                    <a:pt x="1850332" y="4379118"/>
                  </a:cubicBezTo>
                  <a:cubicBezTo>
                    <a:pt x="1850332" y="4379118"/>
                    <a:pt x="1850332" y="4379118"/>
                    <a:pt x="1868914" y="4379118"/>
                  </a:cubicBezTo>
                  <a:cubicBezTo>
                    <a:pt x="1873560" y="4365810"/>
                    <a:pt x="1887497" y="4356938"/>
                    <a:pt x="1906080" y="4356938"/>
                  </a:cubicBezTo>
                  <a:close/>
                  <a:moveTo>
                    <a:pt x="2938736" y="4311469"/>
                  </a:moveTo>
                  <a:cubicBezTo>
                    <a:pt x="2945999" y="4311469"/>
                    <a:pt x="2945999" y="4311469"/>
                    <a:pt x="2945999" y="4318770"/>
                  </a:cubicBezTo>
                  <a:cubicBezTo>
                    <a:pt x="2945999" y="4318770"/>
                    <a:pt x="2945999" y="4326071"/>
                    <a:pt x="2938736" y="4326071"/>
                  </a:cubicBezTo>
                  <a:cubicBezTo>
                    <a:pt x="2880627" y="4326071"/>
                    <a:pt x="2829783" y="4369875"/>
                    <a:pt x="2829783" y="4435583"/>
                  </a:cubicBezTo>
                  <a:cubicBezTo>
                    <a:pt x="2829783" y="4552395"/>
                    <a:pt x="2829783" y="4552395"/>
                    <a:pt x="2829783" y="4552395"/>
                  </a:cubicBezTo>
                  <a:cubicBezTo>
                    <a:pt x="2829783" y="4559696"/>
                    <a:pt x="2837046" y="4574298"/>
                    <a:pt x="2851573" y="4574298"/>
                  </a:cubicBezTo>
                  <a:cubicBezTo>
                    <a:pt x="2851573" y="4574298"/>
                    <a:pt x="2858837" y="4574298"/>
                    <a:pt x="2858837" y="4581599"/>
                  </a:cubicBezTo>
                  <a:cubicBezTo>
                    <a:pt x="2858837" y="4581599"/>
                    <a:pt x="2851573" y="4588899"/>
                    <a:pt x="2851573" y="4588899"/>
                  </a:cubicBezTo>
                  <a:cubicBezTo>
                    <a:pt x="2829783" y="4588899"/>
                    <a:pt x="2815255" y="4566997"/>
                    <a:pt x="2815255" y="4552395"/>
                  </a:cubicBezTo>
                  <a:cubicBezTo>
                    <a:pt x="2815255" y="4435583"/>
                    <a:pt x="2815255" y="4435583"/>
                    <a:pt x="2815255" y="4435583"/>
                  </a:cubicBezTo>
                  <a:cubicBezTo>
                    <a:pt x="2815255" y="4362575"/>
                    <a:pt x="2873364" y="4311469"/>
                    <a:pt x="2938736" y="4311469"/>
                  </a:cubicBezTo>
                  <a:close/>
                  <a:moveTo>
                    <a:pt x="4525351" y="4306160"/>
                  </a:moveTo>
                  <a:lnTo>
                    <a:pt x="4525351" y="4311414"/>
                  </a:lnTo>
                  <a:cubicBezTo>
                    <a:pt x="4525351" y="4311414"/>
                    <a:pt x="4525351" y="4311414"/>
                    <a:pt x="4635797" y="4311414"/>
                  </a:cubicBezTo>
                  <a:cubicBezTo>
                    <a:pt x="4635797" y="4311414"/>
                    <a:pt x="4635797" y="4311414"/>
                    <a:pt x="4635797" y="4306160"/>
                  </a:cubicBezTo>
                  <a:cubicBezTo>
                    <a:pt x="4635797" y="4306160"/>
                    <a:pt x="4635797" y="4306160"/>
                    <a:pt x="4525351" y="4306160"/>
                  </a:cubicBezTo>
                  <a:close/>
                  <a:moveTo>
                    <a:pt x="4378091" y="4306160"/>
                  </a:moveTo>
                  <a:cubicBezTo>
                    <a:pt x="4378091" y="4306160"/>
                    <a:pt x="4378091" y="4306160"/>
                    <a:pt x="4378091" y="4316668"/>
                  </a:cubicBezTo>
                  <a:cubicBezTo>
                    <a:pt x="4378091" y="4321922"/>
                    <a:pt x="4388610" y="4327176"/>
                    <a:pt x="4399128" y="4327176"/>
                  </a:cubicBezTo>
                  <a:cubicBezTo>
                    <a:pt x="4399128" y="4327176"/>
                    <a:pt x="4399128" y="4327176"/>
                    <a:pt x="4762020" y="4327176"/>
                  </a:cubicBezTo>
                  <a:cubicBezTo>
                    <a:pt x="4777798" y="4327176"/>
                    <a:pt x="4788316" y="4321922"/>
                    <a:pt x="4788316" y="4316668"/>
                  </a:cubicBezTo>
                  <a:cubicBezTo>
                    <a:pt x="4788316" y="4316668"/>
                    <a:pt x="4788316" y="4316668"/>
                    <a:pt x="4788316" y="4306160"/>
                  </a:cubicBezTo>
                  <a:cubicBezTo>
                    <a:pt x="4788316" y="4306160"/>
                    <a:pt x="4788316" y="4306160"/>
                    <a:pt x="4646315" y="4306160"/>
                  </a:cubicBezTo>
                  <a:cubicBezTo>
                    <a:pt x="4646315" y="4306160"/>
                    <a:pt x="4646315" y="4306160"/>
                    <a:pt x="4646315" y="4316668"/>
                  </a:cubicBezTo>
                  <a:cubicBezTo>
                    <a:pt x="4646315" y="4321922"/>
                    <a:pt x="4646315" y="4321922"/>
                    <a:pt x="4641056" y="4321922"/>
                  </a:cubicBezTo>
                  <a:cubicBezTo>
                    <a:pt x="4641056" y="4321922"/>
                    <a:pt x="4641056" y="4321922"/>
                    <a:pt x="4520092" y="4321922"/>
                  </a:cubicBezTo>
                  <a:cubicBezTo>
                    <a:pt x="4520092" y="4321922"/>
                    <a:pt x="4514833" y="4321922"/>
                    <a:pt x="4514833" y="4316668"/>
                  </a:cubicBezTo>
                  <a:cubicBezTo>
                    <a:pt x="4514833" y="4316668"/>
                    <a:pt x="4514833" y="4316668"/>
                    <a:pt x="4514833" y="4306160"/>
                  </a:cubicBezTo>
                  <a:cubicBezTo>
                    <a:pt x="4514833" y="4306160"/>
                    <a:pt x="4514833" y="4306160"/>
                    <a:pt x="4378091" y="4306160"/>
                  </a:cubicBezTo>
                  <a:close/>
                  <a:moveTo>
                    <a:pt x="2421452" y="4304838"/>
                  </a:moveTo>
                  <a:cubicBezTo>
                    <a:pt x="2421452" y="4304838"/>
                    <a:pt x="2421452" y="4304838"/>
                    <a:pt x="2627251" y="4304838"/>
                  </a:cubicBezTo>
                  <a:cubicBezTo>
                    <a:pt x="2631824" y="4304838"/>
                    <a:pt x="2636397" y="4309623"/>
                    <a:pt x="2636397" y="4314407"/>
                  </a:cubicBezTo>
                  <a:cubicBezTo>
                    <a:pt x="2636397" y="4314407"/>
                    <a:pt x="2636397" y="4314407"/>
                    <a:pt x="2636397" y="4467513"/>
                  </a:cubicBezTo>
                  <a:cubicBezTo>
                    <a:pt x="2636397" y="4467513"/>
                    <a:pt x="2636397" y="4467513"/>
                    <a:pt x="2636397" y="4496221"/>
                  </a:cubicBezTo>
                  <a:cubicBezTo>
                    <a:pt x="2636397" y="4501005"/>
                    <a:pt x="2631824" y="4505790"/>
                    <a:pt x="2627251" y="4505790"/>
                  </a:cubicBezTo>
                  <a:cubicBezTo>
                    <a:pt x="2627251" y="4505790"/>
                    <a:pt x="2627251" y="4505790"/>
                    <a:pt x="2586091" y="4505790"/>
                  </a:cubicBezTo>
                  <a:cubicBezTo>
                    <a:pt x="2586091" y="4505790"/>
                    <a:pt x="2586091" y="4510574"/>
                    <a:pt x="2581518" y="4510574"/>
                  </a:cubicBezTo>
                  <a:cubicBezTo>
                    <a:pt x="2581518" y="4515359"/>
                    <a:pt x="2581518" y="4515359"/>
                    <a:pt x="2581518" y="4515359"/>
                  </a:cubicBezTo>
                  <a:cubicBezTo>
                    <a:pt x="2581518" y="4520144"/>
                    <a:pt x="2576944" y="4520144"/>
                    <a:pt x="2576944" y="4520144"/>
                  </a:cubicBezTo>
                  <a:cubicBezTo>
                    <a:pt x="2576944" y="4520144"/>
                    <a:pt x="2576944" y="4520144"/>
                    <a:pt x="2576944" y="4524928"/>
                  </a:cubicBezTo>
                  <a:cubicBezTo>
                    <a:pt x="2576944" y="4524928"/>
                    <a:pt x="2572371" y="4524928"/>
                    <a:pt x="2572371" y="4524928"/>
                  </a:cubicBezTo>
                  <a:cubicBezTo>
                    <a:pt x="2572371" y="4524928"/>
                    <a:pt x="2572371" y="4524928"/>
                    <a:pt x="2572371" y="4529713"/>
                  </a:cubicBezTo>
                  <a:cubicBezTo>
                    <a:pt x="2567798" y="4529713"/>
                    <a:pt x="2567798" y="4529713"/>
                    <a:pt x="2567798" y="4529713"/>
                  </a:cubicBezTo>
                  <a:cubicBezTo>
                    <a:pt x="2567798" y="4529713"/>
                    <a:pt x="2563224" y="4529713"/>
                    <a:pt x="2563224" y="4529713"/>
                  </a:cubicBezTo>
                  <a:cubicBezTo>
                    <a:pt x="2563224" y="4534497"/>
                    <a:pt x="2563224" y="4534497"/>
                    <a:pt x="2563224" y="4534497"/>
                  </a:cubicBezTo>
                  <a:cubicBezTo>
                    <a:pt x="2558651" y="4534497"/>
                    <a:pt x="2558651" y="4534497"/>
                    <a:pt x="2558651" y="4534497"/>
                  </a:cubicBezTo>
                  <a:cubicBezTo>
                    <a:pt x="2554078" y="4534497"/>
                    <a:pt x="2554078" y="4534497"/>
                    <a:pt x="2554078" y="4534497"/>
                  </a:cubicBezTo>
                  <a:cubicBezTo>
                    <a:pt x="2554078" y="4534497"/>
                    <a:pt x="2549505" y="4534497"/>
                    <a:pt x="2549505" y="4534497"/>
                  </a:cubicBezTo>
                  <a:cubicBezTo>
                    <a:pt x="2544931" y="4534497"/>
                    <a:pt x="2540358" y="4534497"/>
                    <a:pt x="2540358" y="4534497"/>
                  </a:cubicBezTo>
                  <a:cubicBezTo>
                    <a:pt x="2540358" y="4534497"/>
                    <a:pt x="2540358" y="4534497"/>
                    <a:pt x="2535785" y="4534497"/>
                  </a:cubicBezTo>
                  <a:cubicBezTo>
                    <a:pt x="2535785" y="4534497"/>
                    <a:pt x="2535785" y="4534497"/>
                    <a:pt x="2531211" y="4534497"/>
                  </a:cubicBezTo>
                  <a:cubicBezTo>
                    <a:pt x="2531211" y="4534497"/>
                    <a:pt x="2531211" y="4534497"/>
                    <a:pt x="2531211" y="4529713"/>
                  </a:cubicBezTo>
                  <a:cubicBezTo>
                    <a:pt x="2531211" y="4529713"/>
                    <a:pt x="2526638" y="4529713"/>
                    <a:pt x="2526638" y="4529713"/>
                  </a:cubicBezTo>
                  <a:cubicBezTo>
                    <a:pt x="2522065" y="4524928"/>
                    <a:pt x="2522065" y="4524928"/>
                    <a:pt x="2522065" y="4524928"/>
                  </a:cubicBezTo>
                  <a:cubicBezTo>
                    <a:pt x="2522065" y="4524928"/>
                    <a:pt x="2522065" y="4524928"/>
                    <a:pt x="2517491" y="4524928"/>
                  </a:cubicBezTo>
                  <a:cubicBezTo>
                    <a:pt x="2517491" y="4520144"/>
                    <a:pt x="2517491" y="4520144"/>
                    <a:pt x="2517491" y="4520144"/>
                  </a:cubicBezTo>
                  <a:cubicBezTo>
                    <a:pt x="2517491" y="4520144"/>
                    <a:pt x="2517491" y="4520144"/>
                    <a:pt x="2512918" y="4515359"/>
                  </a:cubicBezTo>
                  <a:cubicBezTo>
                    <a:pt x="2512918" y="4515359"/>
                    <a:pt x="2512918" y="4515359"/>
                    <a:pt x="2512918" y="4510574"/>
                  </a:cubicBezTo>
                  <a:cubicBezTo>
                    <a:pt x="2508345" y="4510574"/>
                    <a:pt x="2508345" y="4505790"/>
                    <a:pt x="2508345" y="4505790"/>
                  </a:cubicBezTo>
                  <a:cubicBezTo>
                    <a:pt x="2508345" y="4505790"/>
                    <a:pt x="2508345" y="4505790"/>
                    <a:pt x="2398586" y="4505790"/>
                  </a:cubicBezTo>
                  <a:cubicBezTo>
                    <a:pt x="2398586" y="4505790"/>
                    <a:pt x="2398586" y="4510574"/>
                    <a:pt x="2398586" y="4510574"/>
                  </a:cubicBezTo>
                  <a:cubicBezTo>
                    <a:pt x="2398586" y="4515359"/>
                    <a:pt x="2394012" y="4515359"/>
                    <a:pt x="2394012" y="4515359"/>
                  </a:cubicBezTo>
                  <a:cubicBezTo>
                    <a:pt x="2394012" y="4520144"/>
                    <a:pt x="2394012" y="4520144"/>
                    <a:pt x="2394012" y="4520144"/>
                  </a:cubicBezTo>
                  <a:cubicBezTo>
                    <a:pt x="2394012" y="4520144"/>
                    <a:pt x="2389439" y="4520144"/>
                    <a:pt x="2389439" y="4524928"/>
                  </a:cubicBezTo>
                  <a:cubicBezTo>
                    <a:pt x="2384866" y="4524928"/>
                    <a:pt x="2384866" y="4524928"/>
                    <a:pt x="2384866" y="4529713"/>
                  </a:cubicBezTo>
                  <a:cubicBezTo>
                    <a:pt x="2384866" y="4529713"/>
                    <a:pt x="2384866" y="4529713"/>
                    <a:pt x="2380293" y="4529713"/>
                  </a:cubicBezTo>
                  <a:cubicBezTo>
                    <a:pt x="2375719" y="4534497"/>
                    <a:pt x="2375719" y="4534497"/>
                    <a:pt x="2375719" y="4534497"/>
                  </a:cubicBezTo>
                  <a:cubicBezTo>
                    <a:pt x="2375719" y="4534497"/>
                    <a:pt x="2371146" y="4534497"/>
                    <a:pt x="2371146" y="4534497"/>
                  </a:cubicBezTo>
                  <a:cubicBezTo>
                    <a:pt x="2366573" y="4534497"/>
                    <a:pt x="2361999" y="4534497"/>
                    <a:pt x="2361999" y="4534497"/>
                  </a:cubicBezTo>
                  <a:cubicBezTo>
                    <a:pt x="2357426" y="4534497"/>
                    <a:pt x="2357426" y="4534497"/>
                    <a:pt x="2352853" y="4534497"/>
                  </a:cubicBezTo>
                  <a:cubicBezTo>
                    <a:pt x="2348279" y="4534497"/>
                    <a:pt x="2348279" y="4534497"/>
                    <a:pt x="2348279" y="4534497"/>
                  </a:cubicBezTo>
                  <a:cubicBezTo>
                    <a:pt x="2348279" y="4534497"/>
                    <a:pt x="2343706" y="4534497"/>
                    <a:pt x="2343706" y="4529713"/>
                  </a:cubicBezTo>
                  <a:cubicBezTo>
                    <a:pt x="2343706" y="4529713"/>
                    <a:pt x="2343706" y="4529713"/>
                    <a:pt x="2339133" y="4529713"/>
                  </a:cubicBezTo>
                  <a:cubicBezTo>
                    <a:pt x="2339133" y="4524928"/>
                    <a:pt x="2334560" y="4524928"/>
                    <a:pt x="2334560" y="4524928"/>
                  </a:cubicBezTo>
                  <a:cubicBezTo>
                    <a:pt x="2334560" y="4520144"/>
                    <a:pt x="2329986" y="4520144"/>
                    <a:pt x="2329986" y="4520144"/>
                  </a:cubicBezTo>
                  <a:cubicBezTo>
                    <a:pt x="2329986" y="4520144"/>
                    <a:pt x="2329986" y="4520144"/>
                    <a:pt x="2329986" y="4515359"/>
                  </a:cubicBezTo>
                  <a:cubicBezTo>
                    <a:pt x="2329986" y="4515359"/>
                    <a:pt x="2325413" y="4515359"/>
                    <a:pt x="2325413" y="4510574"/>
                  </a:cubicBezTo>
                  <a:cubicBezTo>
                    <a:pt x="2325413" y="4510574"/>
                    <a:pt x="2325413" y="4505790"/>
                    <a:pt x="2325413" y="4505790"/>
                  </a:cubicBezTo>
                  <a:cubicBezTo>
                    <a:pt x="2325413" y="4505790"/>
                    <a:pt x="2325413" y="4505790"/>
                    <a:pt x="2293400" y="4505790"/>
                  </a:cubicBezTo>
                  <a:cubicBezTo>
                    <a:pt x="2288827" y="4505790"/>
                    <a:pt x="2284253" y="4501005"/>
                    <a:pt x="2284253" y="4496221"/>
                  </a:cubicBezTo>
                  <a:cubicBezTo>
                    <a:pt x="2284253" y="4496221"/>
                    <a:pt x="2284253" y="4496221"/>
                    <a:pt x="2284253" y="4467513"/>
                  </a:cubicBezTo>
                  <a:cubicBezTo>
                    <a:pt x="2284253" y="4467513"/>
                    <a:pt x="2284253" y="4467513"/>
                    <a:pt x="2284253" y="4414883"/>
                  </a:cubicBezTo>
                  <a:cubicBezTo>
                    <a:pt x="2284253" y="4410099"/>
                    <a:pt x="2284253" y="4410099"/>
                    <a:pt x="2284253" y="4410099"/>
                  </a:cubicBezTo>
                  <a:cubicBezTo>
                    <a:pt x="2284253" y="4410099"/>
                    <a:pt x="2284253" y="4410099"/>
                    <a:pt x="2329986" y="4347899"/>
                  </a:cubicBezTo>
                  <a:cubicBezTo>
                    <a:pt x="2329986" y="4343115"/>
                    <a:pt x="2334560" y="4343115"/>
                    <a:pt x="2334560" y="4343115"/>
                  </a:cubicBezTo>
                  <a:cubicBezTo>
                    <a:pt x="2334560" y="4343115"/>
                    <a:pt x="2334560" y="4343115"/>
                    <a:pt x="2412306" y="4343115"/>
                  </a:cubicBezTo>
                  <a:cubicBezTo>
                    <a:pt x="2412306" y="4343115"/>
                    <a:pt x="2412306" y="4343115"/>
                    <a:pt x="2412306" y="4314407"/>
                  </a:cubicBezTo>
                  <a:cubicBezTo>
                    <a:pt x="2412306" y="4309623"/>
                    <a:pt x="2416879" y="4304838"/>
                    <a:pt x="2421452" y="4304838"/>
                  </a:cubicBezTo>
                  <a:close/>
                  <a:moveTo>
                    <a:pt x="581397" y="4292337"/>
                  </a:moveTo>
                  <a:lnTo>
                    <a:pt x="787788" y="4292337"/>
                  </a:lnTo>
                  <a:cubicBezTo>
                    <a:pt x="794667" y="4292337"/>
                    <a:pt x="794667" y="4299233"/>
                    <a:pt x="794667" y="4299233"/>
                  </a:cubicBezTo>
                  <a:cubicBezTo>
                    <a:pt x="794667" y="4306129"/>
                    <a:pt x="794667" y="4306129"/>
                    <a:pt x="787788" y="4306129"/>
                  </a:cubicBezTo>
                  <a:cubicBezTo>
                    <a:pt x="787788" y="4306129"/>
                    <a:pt x="787788" y="4306129"/>
                    <a:pt x="581397" y="4306129"/>
                  </a:cubicBezTo>
                  <a:cubicBezTo>
                    <a:pt x="581397" y="4306129"/>
                    <a:pt x="574517" y="4306129"/>
                    <a:pt x="574517" y="4299233"/>
                  </a:cubicBezTo>
                  <a:cubicBezTo>
                    <a:pt x="574517" y="4299233"/>
                    <a:pt x="581397" y="4292337"/>
                    <a:pt x="581397" y="4292337"/>
                  </a:cubicBezTo>
                  <a:close/>
                  <a:moveTo>
                    <a:pt x="2931472" y="4289567"/>
                  </a:moveTo>
                  <a:cubicBezTo>
                    <a:pt x="2851573" y="4289567"/>
                    <a:pt x="2793465" y="4347973"/>
                    <a:pt x="2793465" y="4428282"/>
                  </a:cubicBezTo>
                  <a:cubicBezTo>
                    <a:pt x="2793465" y="4428282"/>
                    <a:pt x="2793465" y="4428282"/>
                    <a:pt x="2793465" y="4581599"/>
                  </a:cubicBezTo>
                  <a:cubicBezTo>
                    <a:pt x="2793465" y="4596200"/>
                    <a:pt x="2807992" y="4610802"/>
                    <a:pt x="2822519" y="4610802"/>
                  </a:cubicBezTo>
                  <a:cubicBezTo>
                    <a:pt x="2822519" y="4610802"/>
                    <a:pt x="2822519" y="4610802"/>
                    <a:pt x="3127587" y="4610802"/>
                  </a:cubicBezTo>
                  <a:cubicBezTo>
                    <a:pt x="3142115" y="4610802"/>
                    <a:pt x="3156642" y="4596200"/>
                    <a:pt x="3156642" y="4581599"/>
                  </a:cubicBezTo>
                  <a:lnTo>
                    <a:pt x="3156642" y="4428282"/>
                  </a:lnTo>
                  <a:cubicBezTo>
                    <a:pt x="3156642" y="4347973"/>
                    <a:pt x="3091270" y="4289567"/>
                    <a:pt x="3018634" y="4289567"/>
                  </a:cubicBezTo>
                  <a:cubicBezTo>
                    <a:pt x="3018634" y="4289567"/>
                    <a:pt x="3018634" y="4289567"/>
                    <a:pt x="2931472" y="4289567"/>
                  </a:cubicBezTo>
                  <a:close/>
                  <a:moveTo>
                    <a:pt x="2938736" y="4267664"/>
                  </a:moveTo>
                  <a:lnTo>
                    <a:pt x="2938736" y="4274965"/>
                  </a:lnTo>
                  <a:cubicBezTo>
                    <a:pt x="2938736" y="4274965"/>
                    <a:pt x="2938736" y="4274965"/>
                    <a:pt x="3011371" y="4274965"/>
                  </a:cubicBezTo>
                  <a:cubicBezTo>
                    <a:pt x="3011371" y="4274965"/>
                    <a:pt x="3011371" y="4274965"/>
                    <a:pt x="3011371" y="4267664"/>
                  </a:cubicBezTo>
                  <a:cubicBezTo>
                    <a:pt x="3011371" y="4267664"/>
                    <a:pt x="3011371" y="4267664"/>
                    <a:pt x="2938736" y="4267664"/>
                  </a:cubicBezTo>
                  <a:close/>
                  <a:moveTo>
                    <a:pt x="574517" y="4264753"/>
                  </a:moveTo>
                  <a:cubicBezTo>
                    <a:pt x="574517" y="4264753"/>
                    <a:pt x="574517" y="4264753"/>
                    <a:pt x="801547" y="4264753"/>
                  </a:cubicBezTo>
                  <a:cubicBezTo>
                    <a:pt x="801547" y="4264753"/>
                    <a:pt x="808427" y="4264753"/>
                    <a:pt x="808427" y="4271649"/>
                  </a:cubicBezTo>
                  <a:cubicBezTo>
                    <a:pt x="808427" y="4271649"/>
                    <a:pt x="801547" y="4278545"/>
                    <a:pt x="801547" y="4278545"/>
                  </a:cubicBezTo>
                  <a:cubicBezTo>
                    <a:pt x="801547" y="4278545"/>
                    <a:pt x="801547" y="4278545"/>
                    <a:pt x="574517" y="4278545"/>
                  </a:cubicBezTo>
                  <a:cubicBezTo>
                    <a:pt x="567638" y="4278545"/>
                    <a:pt x="567638" y="4271649"/>
                    <a:pt x="567638" y="4271649"/>
                  </a:cubicBezTo>
                  <a:cubicBezTo>
                    <a:pt x="567638" y="4264753"/>
                    <a:pt x="567638" y="4264753"/>
                    <a:pt x="574517" y="4264753"/>
                  </a:cubicBezTo>
                  <a:close/>
                  <a:moveTo>
                    <a:pt x="4399128" y="4253620"/>
                  </a:moveTo>
                  <a:cubicBezTo>
                    <a:pt x="4399128" y="4253620"/>
                    <a:pt x="4399128" y="4253620"/>
                    <a:pt x="4378091" y="4295652"/>
                  </a:cubicBezTo>
                  <a:cubicBezTo>
                    <a:pt x="4378091" y="4295652"/>
                    <a:pt x="4378091" y="4295652"/>
                    <a:pt x="4520092" y="4295652"/>
                  </a:cubicBezTo>
                  <a:cubicBezTo>
                    <a:pt x="4520092" y="4295652"/>
                    <a:pt x="4520092" y="4295652"/>
                    <a:pt x="4641056" y="4295652"/>
                  </a:cubicBezTo>
                  <a:lnTo>
                    <a:pt x="4783057" y="4295652"/>
                  </a:lnTo>
                  <a:cubicBezTo>
                    <a:pt x="4783057" y="4295652"/>
                    <a:pt x="4783057" y="4295652"/>
                    <a:pt x="4762020" y="4253620"/>
                  </a:cubicBezTo>
                  <a:cubicBezTo>
                    <a:pt x="4762020" y="4253620"/>
                    <a:pt x="4762020" y="4253620"/>
                    <a:pt x="4399128" y="4253620"/>
                  </a:cubicBezTo>
                  <a:close/>
                  <a:moveTo>
                    <a:pt x="3689376" y="4252819"/>
                  </a:moveTo>
                  <a:cubicBezTo>
                    <a:pt x="3702921" y="4252819"/>
                    <a:pt x="3716467" y="4266447"/>
                    <a:pt x="3716467" y="4286890"/>
                  </a:cubicBezTo>
                  <a:cubicBezTo>
                    <a:pt x="3716467" y="4300519"/>
                    <a:pt x="3702921" y="4314147"/>
                    <a:pt x="3689376" y="4314147"/>
                  </a:cubicBezTo>
                  <a:cubicBezTo>
                    <a:pt x="3669057" y="4314147"/>
                    <a:pt x="3655512" y="4300519"/>
                    <a:pt x="3655512" y="4286890"/>
                  </a:cubicBezTo>
                  <a:cubicBezTo>
                    <a:pt x="3655512" y="4266447"/>
                    <a:pt x="3669057" y="4252819"/>
                    <a:pt x="3689376" y="4252819"/>
                  </a:cubicBezTo>
                  <a:close/>
                  <a:moveTo>
                    <a:pt x="3988300" y="4232027"/>
                  </a:moveTo>
                  <a:cubicBezTo>
                    <a:pt x="3988300" y="4232027"/>
                    <a:pt x="3995699" y="4232027"/>
                    <a:pt x="3995699" y="4232027"/>
                  </a:cubicBezTo>
                  <a:cubicBezTo>
                    <a:pt x="4003099" y="4239414"/>
                    <a:pt x="4003099" y="4239414"/>
                    <a:pt x="3995699" y="4246802"/>
                  </a:cubicBezTo>
                  <a:cubicBezTo>
                    <a:pt x="3958702" y="4283739"/>
                    <a:pt x="3958702" y="4335451"/>
                    <a:pt x="3995699" y="4372388"/>
                  </a:cubicBezTo>
                  <a:cubicBezTo>
                    <a:pt x="4003099" y="4379776"/>
                    <a:pt x="4003099" y="4379776"/>
                    <a:pt x="3995699" y="4387163"/>
                  </a:cubicBezTo>
                  <a:cubicBezTo>
                    <a:pt x="3988300" y="4387163"/>
                    <a:pt x="3988300" y="4387163"/>
                    <a:pt x="3988300" y="4387163"/>
                  </a:cubicBezTo>
                  <a:cubicBezTo>
                    <a:pt x="3943903" y="4342838"/>
                    <a:pt x="3943903" y="4276351"/>
                    <a:pt x="3988300" y="4232027"/>
                  </a:cubicBezTo>
                  <a:close/>
                  <a:moveTo>
                    <a:pt x="3689376" y="4225562"/>
                  </a:moveTo>
                  <a:cubicBezTo>
                    <a:pt x="3655512" y="4225562"/>
                    <a:pt x="3628420" y="4252819"/>
                    <a:pt x="3628420" y="4286890"/>
                  </a:cubicBezTo>
                  <a:cubicBezTo>
                    <a:pt x="3628420" y="4320961"/>
                    <a:pt x="3655512" y="4348218"/>
                    <a:pt x="3689376" y="4348218"/>
                  </a:cubicBezTo>
                  <a:cubicBezTo>
                    <a:pt x="3723240" y="4348218"/>
                    <a:pt x="3750331" y="4320961"/>
                    <a:pt x="3750331" y="4286890"/>
                  </a:cubicBezTo>
                  <a:cubicBezTo>
                    <a:pt x="3750331" y="4252819"/>
                    <a:pt x="3723240" y="4225562"/>
                    <a:pt x="3689376" y="4225562"/>
                  </a:cubicBezTo>
                  <a:close/>
                  <a:moveTo>
                    <a:pt x="1563129" y="4218637"/>
                  </a:moveTo>
                  <a:cubicBezTo>
                    <a:pt x="1579506" y="4218637"/>
                    <a:pt x="1595882" y="4235114"/>
                    <a:pt x="1595882" y="4259828"/>
                  </a:cubicBezTo>
                  <a:cubicBezTo>
                    <a:pt x="1595882" y="4276305"/>
                    <a:pt x="1579506" y="4292781"/>
                    <a:pt x="1563129" y="4292781"/>
                  </a:cubicBezTo>
                  <a:cubicBezTo>
                    <a:pt x="1538565" y="4292781"/>
                    <a:pt x="1522188" y="4276305"/>
                    <a:pt x="1522188" y="4259828"/>
                  </a:cubicBezTo>
                  <a:cubicBezTo>
                    <a:pt x="1522188" y="4235114"/>
                    <a:pt x="1538565" y="4218637"/>
                    <a:pt x="1563129" y="4218637"/>
                  </a:cubicBezTo>
                  <a:close/>
                  <a:moveTo>
                    <a:pt x="3689376" y="4211934"/>
                  </a:moveTo>
                  <a:cubicBezTo>
                    <a:pt x="3730013" y="4211934"/>
                    <a:pt x="3763877" y="4246005"/>
                    <a:pt x="3763877" y="4286890"/>
                  </a:cubicBezTo>
                  <a:cubicBezTo>
                    <a:pt x="3763877" y="4327776"/>
                    <a:pt x="3730013" y="4361847"/>
                    <a:pt x="3689376" y="4361847"/>
                  </a:cubicBezTo>
                  <a:cubicBezTo>
                    <a:pt x="3641966" y="4361847"/>
                    <a:pt x="3614874" y="4327776"/>
                    <a:pt x="3614874" y="4286890"/>
                  </a:cubicBezTo>
                  <a:cubicBezTo>
                    <a:pt x="3614874" y="4246005"/>
                    <a:pt x="3641966" y="4211934"/>
                    <a:pt x="3689376" y="4211934"/>
                  </a:cubicBezTo>
                  <a:close/>
                  <a:moveTo>
                    <a:pt x="2774035" y="4195844"/>
                  </a:moveTo>
                  <a:cubicBezTo>
                    <a:pt x="2768935" y="4195844"/>
                    <a:pt x="2763835" y="4200956"/>
                    <a:pt x="2763835" y="4206068"/>
                  </a:cubicBezTo>
                  <a:cubicBezTo>
                    <a:pt x="2763835" y="4211180"/>
                    <a:pt x="2768935" y="4216292"/>
                    <a:pt x="2774035" y="4216292"/>
                  </a:cubicBezTo>
                  <a:cubicBezTo>
                    <a:pt x="2779135" y="4216292"/>
                    <a:pt x="2779135" y="4211180"/>
                    <a:pt x="2779135" y="4206068"/>
                  </a:cubicBezTo>
                  <a:cubicBezTo>
                    <a:pt x="2779135" y="4200956"/>
                    <a:pt x="2779135" y="4195844"/>
                    <a:pt x="2774035" y="4195844"/>
                  </a:cubicBezTo>
                  <a:close/>
                  <a:moveTo>
                    <a:pt x="2636331" y="4195844"/>
                  </a:moveTo>
                  <a:cubicBezTo>
                    <a:pt x="2631231" y="4195844"/>
                    <a:pt x="2626131" y="4200956"/>
                    <a:pt x="2626131" y="4206068"/>
                  </a:cubicBezTo>
                  <a:cubicBezTo>
                    <a:pt x="2626131" y="4211180"/>
                    <a:pt x="2631231" y="4216292"/>
                    <a:pt x="2636331" y="4216292"/>
                  </a:cubicBezTo>
                  <a:cubicBezTo>
                    <a:pt x="2641431" y="4216292"/>
                    <a:pt x="2641431" y="4211180"/>
                    <a:pt x="2641431" y="4206068"/>
                  </a:cubicBezTo>
                  <a:cubicBezTo>
                    <a:pt x="2641431" y="4200956"/>
                    <a:pt x="2641431" y="4195844"/>
                    <a:pt x="2636331" y="4195844"/>
                  </a:cubicBezTo>
                  <a:close/>
                  <a:moveTo>
                    <a:pt x="1563129" y="4185685"/>
                  </a:moveTo>
                  <a:cubicBezTo>
                    <a:pt x="1522188" y="4185685"/>
                    <a:pt x="1489436" y="4218637"/>
                    <a:pt x="1489436" y="4259828"/>
                  </a:cubicBezTo>
                  <a:cubicBezTo>
                    <a:pt x="1489436" y="4301020"/>
                    <a:pt x="1522188" y="4333972"/>
                    <a:pt x="1563129" y="4333972"/>
                  </a:cubicBezTo>
                  <a:cubicBezTo>
                    <a:pt x="1604070" y="4333972"/>
                    <a:pt x="1636823" y="4301020"/>
                    <a:pt x="1636823" y="4259828"/>
                  </a:cubicBezTo>
                  <a:cubicBezTo>
                    <a:pt x="1636823" y="4218637"/>
                    <a:pt x="1604070" y="4185685"/>
                    <a:pt x="1563129" y="4185685"/>
                  </a:cubicBezTo>
                  <a:close/>
                  <a:moveTo>
                    <a:pt x="2774035" y="4185619"/>
                  </a:moveTo>
                  <a:cubicBezTo>
                    <a:pt x="2784235" y="4185619"/>
                    <a:pt x="2789335" y="4195844"/>
                    <a:pt x="2789335" y="4206068"/>
                  </a:cubicBezTo>
                  <a:cubicBezTo>
                    <a:pt x="2789335" y="4216292"/>
                    <a:pt x="2784235" y="4226516"/>
                    <a:pt x="2774035" y="4226516"/>
                  </a:cubicBezTo>
                  <a:cubicBezTo>
                    <a:pt x="2763835" y="4226516"/>
                    <a:pt x="2753635" y="4216292"/>
                    <a:pt x="2753635" y="4206068"/>
                  </a:cubicBezTo>
                  <a:cubicBezTo>
                    <a:pt x="2753635" y="4195844"/>
                    <a:pt x="2763835" y="4185619"/>
                    <a:pt x="2774035" y="4185619"/>
                  </a:cubicBezTo>
                  <a:close/>
                  <a:moveTo>
                    <a:pt x="2636331" y="4185619"/>
                  </a:moveTo>
                  <a:cubicBezTo>
                    <a:pt x="2646532" y="4185619"/>
                    <a:pt x="2651632" y="4195844"/>
                    <a:pt x="2651632" y="4206068"/>
                  </a:cubicBezTo>
                  <a:cubicBezTo>
                    <a:pt x="2651632" y="4216292"/>
                    <a:pt x="2646532" y="4226516"/>
                    <a:pt x="2636331" y="4226516"/>
                  </a:cubicBezTo>
                  <a:cubicBezTo>
                    <a:pt x="2626131" y="4226516"/>
                    <a:pt x="2615931" y="4216292"/>
                    <a:pt x="2615931" y="4206068"/>
                  </a:cubicBezTo>
                  <a:cubicBezTo>
                    <a:pt x="2615931" y="4195844"/>
                    <a:pt x="2626131" y="4185619"/>
                    <a:pt x="2636331" y="4185619"/>
                  </a:cubicBezTo>
                  <a:close/>
                  <a:moveTo>
                    <a:pt x="1123811" y="4180887"/>
                  </a:moveTo>
                  <a:cubicBezTo>
                    <a:pt x="1080185" y="4180887"/>
                    <a:pt x="1042791" y="4219359"/>
                    <a:pt x="1042791" y="4264242"/>
                  </a:cubicBezTo>
                  <a:cubicBezTo>
                    <a:pt x="1042791" y="4315537"/>
                    <a:pt x="1080185" y="4347597"/>
                    <a:pt x="1123811" y="4347597"/>
                  </a:cubicBezTo>
                  <a:cubicBezTo>
                    <a:pt x="1167438" y="4347597"/>
                    <a:pt x="1204832" y="4315537"/>
                    <a:pt x="1204832" y="4264242"/>
                  </a:cubicBezTo>
                  <a:cubicBezTo>
                    <a:pt x="1204832" y="4219359"/>
                    <a:pt x="1167438" y="4180887"/>
                    <a:pt x="1123811" y="4180887"/>
                  </a:cubicBezTo>
                  <a:close/>
                  <a:moveTo>
                    <a:pt x="4062295" y="4180315"/>
                  </a:moveTo>
                  <a:cubicBezTo>
                    <a:pt x="4032697" y="4180315"/>
                    <a:pt x="3995699" y="4195089"/>
                    <a:pt x="3973501" y="4217252"/>
                  </a:cubicBezTo>
                  <a:cubicBezTo>
                    <a:pt x="3951302" y="4246802"/>
                    <a:pt x="3936503" y="4276351"/>
                    <a:pt x="3936503" y="4313289"/>
                  </a:cubicBezTo>
                  <a:cubicBezTo>
                    <a:pt x="3936503" y="4342838"/>
                    <a:pt x="3951302" y="4372388"/>
                    <a:pt x="3973501" y="4401938"/>
                  </a:cubicBezTo>
                  <a:cubicBezTo>
                    <a:pt x="3995699" y="4424100"/>
                    <a:pt x="4032697" y="4438875"/>
                    <a:pt x="4062295" y="4438875"/>
                  </a:cubicBezTo>
                  <a:cubicBezTo>
                    <a:pt x="4099293" y="4438875"/>
                    <a:pt x="4128891" y="4424100"/>
                    <a:pt x="4151090" y="4401938"/>
                  </a:cubicBezTo>
                  <a:cubicBezTo>
                    <a:pt x="4173289" y="4372388"/>
                    <a:pt x="4188088" y="4342838"/>
                    <a:pt x="4188088" y="4313289"/>
                  </a:cubicBezTo>
                  <a:cubicBezTo>
                    <a:pt x="4188088" y="4276351"/>
                    <a:pt x="4173289" y="4246802"/>
                    <a:pt x="4151090" y="4217252"/>
                  </a:cubicBezTo>
                  <a:cubicBezTo>
                    <a:pt x="4128891" y="4195089"/>
                    <a:pt x="4099293" y="4180315"/>
                    <a:pt x="4062295" y="4180315"/>
                  </a:cubicBezTo>
                  <a:close/>
                  <a:moveTo>
                    <a:pt x="2887891" y="4180055"/>
                  </a:moveTo>
                  <a:cubicBezTo>
                    <a:pt x="2887891" y="4180055"/>
                    <a:pt x="2887891" y="4180055"/>
                    <a:pt x="2931472" y="4253063"/>
                  </a:cubicBezTo>
                  <a:cubicBezTo>
                    <a:pt x="2931472" y="4253063"/>
                    <a:pt x="2931472" y="4253063"/>
                    <a:pt x="2945999" y="4253063"/>
                  </a:cubicBezTo>
                  <a:cubicBezTo>
                    <a:pt x="2945999" y="4253063"/>
                    <a:pt x="2945999" y="4253063"/>
                    <a:pt x="2924208" y="4194656"/>
                  </a:cubicBezTo>
                  <a:cubicBezTo>
                    <a:pt x="2924208" y="4187355"/>
                    <a:pt x="2924208" y="4187355"/>
                    <a:pt x="2924208" y="4180055"/>
                  </a:cubicBezTo>
                  <a:cubicBezTo>
                    <a:pt x="2931472" y="4180055"/>
                    <a:pt x="2931472" y="4180055"/>
                    <a:pt x="2938736" y="4187355"/>
                  </a:cubicBezTo>
                  <a:cubicBezTo>
                    <a:pt x="2938736" y="4187355"/>
                    <a:pt x="2938736" y="4187355"/>
                    <a:pt x="2960526" y="4253063"/>
                  </a:cubicBezTo>
                  <a:lnTo>
                    <a:pt x="3011371" y="4253063"/>
                  </a:lnTo>
                  <a:cubicBezTo>
                    <a:pt x="3011371" y="4253063"/>
                    <a:pt x="3011371" y="4253063"/>
                    <a:pt x="3054952" y="4180055"/>
                  </a:cubicBezTo>
                  <a:cubicBezTo>
                    <a:pt x="3054952" y="4180055"/>
                    <a:pt x="3054952" y="4180055"/>
                    <a:pt x="2943034" y="4180055"/>
                  </a:cubicBezTo>
                  <a:lnTo>
                    <a:pt x="2924208" y="4180055"/>
                  </a:lnTo>
                  <a:close/>
                  <a:moveTo>
                    <a:pt x="1563129" y="4169208"/>
                  </a:moveTo>
                  <a:cubicBezTo>
                    <a:pt x="1612258" y="4169208"/>
                    <a:pt x="1653199" y="4210399"/>
                    <a:pt x="1653199" y="4259828"/>
                  </a:cubicBezTo>
                  <a:cubicBezTo>
                    <a:pt x="1653199" y="4309258"/>
                    <a:pt x="1612258" y="4350449"/>
                    <a:pt x="1563129" y="4350449"/>
                  </a:cubicBezTo>
                  <a:cubicBezTo>
                    <a:pt x="1505812" y="4350449"/>
                    <a:pt x="1473060" y="4309258"/>
                    <a:pt x="1473060" y="4259828"/>
                  </a:cubicBezTo>
                  <a:cubicBezTo>
                    <a:pt x="1473060" y="4210399"/>
                    <a:pt x="1505812" y="4169208"/>
                    <a:pt x="1563129" y="4169208"/>
                  </a:cubicBezTo>
                  <a:close/>
                  <a:moveTo>
                    <a:pt x="3461695" y="4160798"/>
                  </a:moveTo>
                  <a:cubicBezTo>
                    <a:pt x="3461695" y="4160798"/>
                    <a:pt x="3467048" y="4166151"/>
                    <a:pt x="3467048" y="4166151"/>
                  </a:cubicBezTo>
                  <a:cubicBezTo>
                    <a:pt x="3467048" y="4166151"/>
                    <a:pt x="3467048" y="4166151"/>
                    <a:pt x="3467048" y="4192915"/>
                  </a:cubicBezTo>
                  <a:cubicBezTo>
                    <a:pt x="3467048" y="4192915"/>
                    <a:pt x="3461695" y="4198268"/>
                    <a:pt x="3461695" y="4198268"/>
                  </a:cubicBezTo>
                  <a:cubicBezTo>
                    <a:pt x="3456342" y="4198268"/>
                    <a:pt x="3456342" y="4192915"/>
                    <a:pt x="3456342" y="4192915"/>
                  </a:cubicBezTo>
                  <a:cubicBezTo>
                    <a:pt x="3456342" y="4192915"/>
                    <a:pt x="3456342" y="4192915"/>
                    <a:pt x="3456342" y="4166151"/>
                  </a:cubicBezTo>
                  <a:cubicBezTo>
                    <a:pt x="3456342" y="4166151"/>
                    <a:pt x="3456342" y="4160798"/>
                    <a:pt x="3461695" y="4160798"/>
                  </a:cubicBezTo>
                  <a:close/>
                  <a:moveTo>
                    <a:pt x="4062295" y="4158152"/>
                  </a:moveTo>
                  <a:cubicBezTo>
                    <a:pt x="4106693" y="4158152"/>
                    <a:pt x="4143691" y="4180315"/>
                    <a:pt x="4165889" y="4202477"/>
                  </a:cubicBezTo>
                  <a:cubicBezTo>
                    <a:pt x="4217686" y="4254189"/>
                    <a:pt x="4225086" y="4328063"/>
                    <a:pt x="4188088" y="4387163"/>
                  </a:cubicBezTo>
                  <a:cubicBezTo>
                    <a:pt x="4217686" y="4416713"/>
                    <a:pt x="4217686" y="4416713"/>
                    <a:pt x="4217686" y="4416713"/>
                  </a:cubicBezTo>
                  <a:cubicBezTo>
                    <a:pt x="4232485" y="4416713"/>
                    <a:pt x="4247284" y="4416713"/>
                    <a:pt x="4254684" y="4431488"/>
                  </a:cubicBezTo>
                  <a:cubicBezTo>
                    <a:pt x="4343479" y="4520137"/>
                    <a:pt x="4343479" y="4520137"/>
                    <a:pt x="4343479" y="4520137"/>
                  </a:cubicBezTo>
                  <a:cubicBezTo>
                    <a:pt x="4365677" y="4542299"/>
                    <a:pt x="4365677" y="4571849"/>
                    <a:pt x="4350878" y="4594011"/>
                  </a:cubicBezTo>
                  <a:cubicBezTo>
                    <a:pt x="4336079" y="4601399"/>
                    <a:pt x="4328679" y="4608786"/>
                    <a:pt x="4313880" y="4608786"/>
                  </a:cubicBezTo>
                  <a:cubicBezTo>
                    <a:pt x="4299081" y="4608786"/>
                    <a:pt x="4284282" y="4601399"/>
                    <a:pt x="4276883" y="4594011"/>
                  </a:cubicBezTo>
                  <a:cubicBezTo>
                    <a:pt x="4180688" y="4505362"/>
                    <a:pt x="4180688" y="4505362"/>
                    <a:pt x="4180688" y="4505362"/>
                  </a:cubicBezTo>
                  <a:cubicBezTo>
                    <a:pt x="4173289" y="4490587"/>
                    <a:pt x="4165889" y="4475812"/>
                    <a:pt x="4165889" y="4468425"/>
                  </a:cubicBezTo>
                  <a:cubicBezTo>
                    <a:pt x="4136291" y="4438875"/>
                    <a:pt x="4136291" y="4438875"/>
                    <a:pt x="4136291" y="4438875"/>
                  </a:cubicBezTo>
                  <a:cubicBezTo>
                    <a:pt x="4114092" y="4453650"/>
                    <a:pt x="4091894" y="4461037"/>
                    <a:pt x="4062295" y="4461037"/>
                  </a:cubicBezTo>
                  <a:cubicBezTo>
                    <a:pt x="4025298" y="4461037"/>
                    <a:pt x="3988300" y="4438875"/>
                    <a:pt x="3958702" y="4416713"/>
                  </a:cubicBezTo>
                  <a:cubicBezTo>
                    <a:pt x="3899505" y="4357613"/>
                    <a:pt x="3899505" y="4261576"/>
                    <a:pt x="3958702" y="4202477"/>
                  </a:cubicBezTo>
                  <a:cubicBezTo>
                    <a:pt x="3988300" y="4180315"/>
                    <a:pt x="4025298" y="4158152"/>
                    <a:pt x="4062295" y="4158152"/>
                  </a:cubicBezTo>
                  <a:close/>
                  <a:moveTo>
                    <a:pt x="2873364" y="4158152"/>
                  </a:moveTo>
                  <a:cubicBezTo>
                    <a:pt x="2873364" y="4158152"/>
                    <a:pt x="2873364" y="4158152"/>
                    <a:pt x="3069479" y="4158152"/>
                  </a:cubicBezTo>
                  <a:cubicBezTo>
                    <a:pt x="3076743" y="4158152"/>
                    <a:pt x="3084006" y="4165453"/>
                    <a:pt x="3084006" y="4172754"/>
                  </a:cubicBezTo>
                  <a:cubicBezTo>
                    <a:pt x="3084006" y="4180055"/>
                    <a:pt x="3084006" y="4180055"/>
                    <a:pt x="3084006" y="4180055"/>
                  </a:cubicBezTo>
                  <a:cubicBezTo>
                    <a:pt x="3084006" y="4180055"/>
                    <a:pt x="3084006" y="4180055"/>
                    <a:pt x="3033162" y="4260363"/>
                  </a:cubicBezTo>
                  <a:cubicBezTo>
                    <a:pt x="3033162" y="4260363"/>
                    <a:pt x="3033162" y="4260363"/>
                    <a:pt x="3033162" y="4267664"/>
                  </a:cubicBezTo>
                  <a:cubicBezTo>
                    <a:pt x="3113060" y="4274965"/>
                    <a:pt x="3178432" y="4347973"/>
                    <a:pt x="3178432" y="4428282"/>
                  </a:cubicBezTo>
                  <a:cubicBezTo>
                    <a:pt x="3178432" y="4428282"/>
                    <a:pt x="3178432" y="4428282"/>
                    <a:pt x="3178432" y="4581599"/>
                  </a:cubicBezTo>
                  <a:cubicBezTo>
                    <a:pt x="3178432" y="4603501"/>
                    <a:pt x="3156642" y="4632704"/>
                    <a:pt x="3127587" y="4632704"/>
                  </a:cubicBezTo>
                  <a:cubicBezTo>
                    <a:pt x="3127587" y="4632704"/>
                    <a:pt x="3127587" y="4632704"/>
                    <a:pt x="2822519" y="4632704"/>
                  </a:cubicBezTo>
                  <a:cubicBezTo>
                    <a:pt x="2793465" y="4632704"/>
                    <a:pt x="2771674" y="4603501"/>
                    <a:pt x="2771674" y="4581599"/>
                  </a:cubicBezTo>
                  <a:cubicBezTo>
                    <a:pt x="2771674" y="4581599"/>
                    <a:pt x="2771674" y="4581599"/>
                    <a:pt x="2771674" y="4428282"/>
                  </a:cubicBezTo>
                  <a:cubicBezTo>
                    <a:pt x="2771674" y="4347973"/>
                    <a:pt x="2837046" y="4274965"/>
                    <a:pt x="2916945" y="4267664"/>
                  </a:cubicBezTo>
                  <a:cubicBezTo>
                    <a:pt x="2916945" y="4267664"/>
                    <a:pt x="2916945" y="4267664"/>
                    <a:pt x="2916945" y="4260363"/>
                  </a:cubicBezTo>
                  <a:cubicBezTo>
                    <a:pt x="2916945" y="4260363"/>
                    <a:pt x="2916945" y="4260363"/>
                    <a:pt x="2866100" y="4180055"/>
                  </a:cubicBezTo>
                  <a:cubicBezTo>
                    <a:pt x="2858837" y="4180055"/>
                    <a:pt x="2858837" y="4172754"/>
                    <a:pt x="2866100" y="4165453"/>
                  </a:cubicBezTo>
                  <a:cubicBezTo>
                    <a:pt x="2866100" y="4158152"/>
                    <a:pt x="2873364" y="4158152"/>
                    <a:pt x="2873364" y="4158152"/>
                  </a:cubicBezTo>
                  <a:close/>
                  <a:moveTo>
                    <a:pt x="3662284" y="4157420"/>
                  </a:moveTo>
                  <a:cubicBezTo>
                    <a:pt x="3655512" y="4164234"/>
                    <a:pt x="3648739" y="4164234"/>
                    <a:pt x="3641966" y="4164234"/>
                  </a:cubicBezTo>
                  <a:cubicBezTo>
                    <a:pt x="3641966" y="4177862"/>
                    <a:pt x="3641966" y="4191491"/>
                    <a:pt x="3628420" y="4198305"/>
                  </a:cubicBezTo>
                  <a:cubicBezTo>
                    <a:pt x="3614874" y="4211934"/>
                    <a:pt x="3601329" y="4211934"/>
                    <a:pt x="3594556" y="4198305"/>
                  </a:cubicBezTo>
                  <a:cubicBezTo>
                    <a:pt x="3587783" y="4205119"/>
                    <a:pt x="3581010" y="4211934"/>
                    <a:pt x="3581010" y="4218748"/>
                  </a:cubicBezTo>
                  <a:cubicBezTo>
                    <a:pt x="3587783" y="4225562"/>
                    <a:pt x="3594556" y="4239191"/>
                    <a:pt x="3587783" y="4252819"/>
                  </a:cubicBezTo>
                  <a:cubicBezTo>
                    <a:pt x="3587783" y="4266447"/>
                    <a:pt x="3574237" y="4273262"/>
                    <a:pt x="3560692" y="4273262"/>
                  </a:cubicBezTo>
                  <a:cubicBezTo>
                    <a:pt x="3560692" y="4280076"/>
                    <a:pt x="3560692" y="4280076"/>
                    <a:pt x="3560692" y="4286890"/>
                  </a:cubicBezTo>
                  <a:cubicBezTo>
                    <a:pt x="3560692" y="4286890"/>
                    <a:pt x="3560692" y="4293704"/>
                    <a:pt x="3560692" y="4293704"/>
                  </a:cubicBezTo>
                  <a:cubicBezTo>
                    <a:pt x="3574237" y="4293704"/>
                    <a:pt x="3587783" y="4307333"/>
                    <a:pt x="3587783" y="4320961"/>
                  </a:cubicBezTo>
                  <a:cubicBezTo>
                    <a:pt x="3594556" y="4334590"/>
                    <a:pt x="3587783" y="4348218"/>
                    <a:pt x="3581010" y="4355032"/>
                  </a:cubicBezTo>
                  <a:cubicBezTo>
                    <a:pt x="3581010" y="4361847"/>
                    <a:pt x="3587783" y="4361847"/>
                    <a:pt x="3594556" y="4368661"/>
                  </a:cubicBezTo>
                  <a:cubicBezTo>
                    <a:pt x="3601329" y="4361847"/>
                    <a:pt x="3614874" y="4361847"/>
                    <a:pt x="3628420" y="4368661"/>
                  </a:cubicBezTo>
                  <a:cubicBezTo>
                    <a:pt x="3641966" y="4382289"/>
                    <a:pt x="3641966" y="4395918"/>
                    <a:pt x="3641966" y="4402732"/>
                  </a:cubicBezTo>
                  <a:cubicBezTo>
                    <a:pt x="3648739" y="4409546"/>
                    <a:pt x="3655512" y="4409546"/>
                    <a:pt x="3662284" y="4409546"/>
                  </a:cubicBezTo>
                  <a:cubicBezTo>
                    <a:pt x="3662284" y="4402732"/>
                    <a:pt x="3675830" y="4389104"/>
                    <a:pt x="3689376" y="4389104"/>
                  </a:cubicBezTo>
                  <a:cubicBezTo>
                    <a:pt x="3702921" y="4389104"/>
                    <a:pt x="3716467" y="4402732"/>
                    <a:pt x="3716467" y="4409546"/>
                  </a:cubicBezTo>
                  <a:cubicBezTo>
                    <a:pt x="3723240" y="4409546"/>
                    <a:pt x="3730013" y="4409546"/>
                    <a:pt x="3736786" y="4402732"/>
                  </a:cubicBezTo>
                  <a:cubicBezTo>
                    <a:pt x="3736786" y="4395918"/>
                    <a:pt x="3736786" y="4382289"/>
                    <a:pt x="3750331" y="4368661"/>
                  </a:cubicBezTo>
                  <a:cubicBezTo>
                    <a:pt x="3763877" y="4361847"/>
                    <a:pt x="3777423" y="4361847"/>
                    <a:pt x="3784195" y="4368661"/>
                  </a:cubicBezTo>
                  <a:cubicBezTo>
                    <a:pt x="3790968" y="4361847"/>
                    <a:pt x="3797741" y="4361847"/>
                    <a:pt x="3797741" y="4355032"/>
                  </a:cubicBezTo>
                  <a:cubicBezTo>
                    <a:pt x="3790968" y="4348218"/>
                    <a:pt x="3784195" y="4334590"/>
                    <a:pt x="3790968" y="4320961"/>
                  </a:cubicBezTo>
                  <a:cubicBezTo>
                    <a:pt x="3790968" y="4307333"/>
                    <a:pt x="3804514" y="4293704"/>
                    <a:pt x="3818060" y="4293704"/>
                  </a:cubicBezTo>
                  <a:cubicBezTo>
                    <a:pt x="3818060" y="4293704"/>
                    <a:pt x="3818060" y="4286890"/>
                    <a:pt x="3818060" y="4286890"/>
                  </a:cubicBezTo>
                  <a:cubicBezTo>
                    <a:pt x="3818060" y="4280076"/>
                    <a:pt x="3818060" y="4280076"/>
                    <a:pt x="3818060" y="4273262"/>
                  </a:cubicBezTo>
                  <a:cubicBezTo>
                    <a:pt x="3804514" y="4273262"/>
                    <a:pt x="3790968" y="4266447"/>
                    <a:pt x="3790968" y="4252819"/>
                  </a:cubicBezTo>
                  <a:cubicBezTo>
                    <a:pt x="3784195" y="4239191"/>
                    <a:pt x="3790968" y="4225562"/>
                    <a:pt x="3797741" y="4218748"/>
                  </a:cubicBezTo>
                  <a:cubicBezTo>
                    <a:pt x="3797741" y="4211934"/>
                    <a:pt x="3790968" y="4205119"/>
                    <a:pt x="3784195" y="4198305"/>
                  </a:cubicBezTo>
                  <a:cubicBezTo>
                    <a:pt x="3777423" y="4211934"/>
                    <a:pt x="3763877" y="4211934"/>
                    <a:pt x="3750331" y="4198305"/>
                  </a:cubicBezTo>
                  <a:cubicBezTo>
                    <a:pt x="3736786" y="4191491"/>
                    <a:pt x="3736786" y="4177862"/>
                    <a:pt x="3736786" y="4164234"/>
                  </a:cubicBezTo>
                  <a:cubicBezTo>
                    <a:pt x="3730013" y="4164234"/>
                    <a:pt x="3723240" y="4164234"/>
                    <a:pt x="3716467" y="4157420"/>
                  </a:cubicBezTo>
                  <a:cubicBezTo>
                    <a:pt x="3716467" y="4171048"/>
                    <a:pt x="3702921" y="4177862"/>
                    <a:pt x="3689376" y="4177862"/>
                  </a:cubicBezTo>
                  <a:cubicBezTo>
                    <a:pt x="3675830" y="4177862"/>
                    <a:pt x="3662284" y="4171048"/>
                    <a:pt x="3662284" y="4157420"/>
                  </a:cubicBezTo>
                  <a:close/>
                  <a:moveTo>
                    <a:pt x="2122879" y="4150976"/>
                  </a:moveTo>
                  <a:cubicBezTo>
                    <a:pt x="2151718" y="4150976"/>
                    <a:pt x="2174789" y="4174710"/>
                    <a:pt x="2174789" y="4204377"/>
                  </a:cubicBezTo>
                  <a:cubicBezTo>
                    <a:pt x="2174789" y="4234044"/>
                    <a:pt x="2151718" y="4257778"/>
                    <a:pt x="2122879" y="4257778"/>
                  </a:cubicBezTo>
                  <a:cubicBezTo>
                    <a:pt x="2099808" y="4257778"/>
                    <a:pt x="2076738" y="4234044"/>
                    <a:pt x="2076738" y="4204377"/>
                  </a:cubicBezTo>
                  <a:cubicBezTo>
                    <a:pt x="2122879" y="4204377"/>
                    <a:pt x="2122879" y="4204377"/>
                    <a:pt x="2122879" y="4204377"/>
                  </a:cubicBezTo>
                  <a:cubicBezTo>
                    <a:pt x="2082505" y="4174710"/>
                    <a:pt x="2082505" y="4174710"/>
                    <a:pt x="2082505" y="4174710"/>
                  </a:cubicBezTo>
                  <a:cubicBezTo>
                    <a:pt x="2094041" y="4162843"/>
                    <a:pt x="2111344" y="4150976"/>
                    <a:pt x="2122879" y="4150976"/>
                  </a:cubicBezTo>
                  <a:close/>
                  <a:moveTo>
                    <a:pt x="3525929" y="4144740"/>
                  </a:moveTo>
                  <a:cubicBezTo>
                    <a:pt x="3531282" y="4144740"/>
                    <a:pt x="3531282" y="4144740"/>
                    <a:pt x="3536635" y="4144740"/>
                  </a:cubicBezTo>
                  <a:lnTo>
                    <a:pt x="3547341" y="4166151"/>
                  </a:lnTo>
                  <a:cubicBezTo>
                    <a:pt x="3547341" y="4171504"/>
                    <a:pt x="3547341" y="4171504"/>
                    <a:pt x="3541988" y="4176857"/>
                  </a:cubicBezTo>
                  <a:cubicBezTo>
                    <a:pt x="3541988" y="4176857"/>
                    <a:pt x="3536635" y="4171504"/>
                    <a:pt x="3536635" y="4171504"/>
                  </a:cubicBezTo>
                  <a:cubicBezTo>
                    <a:pt x="3536635" y="4171504"/>
                    <a:pt x="3536635" y="4171504"/>
                    <a:pt x="3525929" y="4150093"/>
                  </a:cubicBezTo>
                  <a:cubicBezTo>
                    <a:pt x="3525929" y="4150093"/>
                    <a:pt x="3525929" y="4144740"/>
                    <a:pt x="3525929" y="4144740"/>
                  </a:cubicBezTo>
                  <a:close/>
                  <a:moveTo>
                    <a:pt x="3386756" y="4144740"/>
                  </a:moveTo>
                  <a:cubicBezTo>
                    <a:pt x="3392108" y="4144740"/>
                    <a:pt x="3392108" y="4144740"/>
                    <a:pt x="3397461" y="4144740"/>
                  </a:cubicBezTo>
                  <a:cubicBezTo>
                    <a:pt x="3397461" y="4144740"/>
                    <a:pt x="3397461" y="4150093"/>
                    <a:pt x="3397461" y="4150093"/>
                  </a:cubicBezTo>
                  <a:cubicBezTo>
                    <a:pt x="3397461" y="4150093"/>
                    <a:pt x="3397461" y="4150093"/>
                    <a:pt x="3386756" y="4171504"/>
                  </a:cubicBezTo>
                  <a:cubicBezTo>
                    <a:pt x="3386756" y="4171504"/>
                    <a:pt x="3381403" y="4176857"/>
                    <a:pt x="3381403" y="4176857"/>
                  </a:cubicBezTo>
                  <a:cubicBezTo>
                    <a:pt x="3381403" y="4176857"/>
                    <a:pt x="3381403" y="4176857"/>
                    <a:pt x="3376050" y="4176857"/>
                  </a:cubicBezTo>
                  <a:cubicBezTo>
                    <a:pt x="3376050" y="4171504"/>
                    <a:pt x="3376050" y="4171504"/>
                    <a:pt x="3376050" y="4166151"/>
                  </a:cubicBezTo>
                  <a:cubicBezTo>
                    <a:pt x="3376050" y="4166151"/>
                    <a:pt x="3376050" y="4166151"/>
                    <a:pt x="3386756" y="4144740"/>
                  </a:cubicBezTo>
                  <a:close/>
                  <a:moveTo>
                    <a:pt x="1123811" y="4142416"/>
                  </a:moveTo>
                  <a:cubicBezTo>
                    <a:pt x="1154973" y="4142416"/>
                    <a:pt x="1186135" y="4155240"/>
                    <a:pt x="1211064" y="4180887"/>
                  </a:cubicBezTo>
                  <a:cubicBezTo>
                    <a:pt x="1254690" y="4225771"/>
                    <a:pt x="1254690" y="4302714"/>
                    <a:pt x="1211064" y="4354009"/>
                  </a:cubicBezTo>
                  <a:cubicBezTo>
                    <a:pt x="1211064" y="4354009"/>
                    <a:pt x="1211064" y="4354009"/>
                    <a:pt x="1123811" y="4443775"/>
                  </a:cubicBezTo>
                  <a:lnTo>
                    <a:pt x="1036559" y="4354009"/>
                  </a:lnTo>
                  <a:cubicBezTo>
                    <a:pt x="992932" y="4302714"/>
                    <a:pt x="992932" y="4225771"/>
                    <a:pt x="1036559" y="4180887"/>
                  </a:cubicBezTo>
                  <a:cubicBezTo>
                    <a:pt x="1061488" y="4155240"/>
                    <a:pt x="1092650" y="4142416"/>
                    <a:pt x="1123811" y="4142416"/>
                  </a:cubicBezTo>
                  <a:close/>
                  <a:moveTo>
                    <a:pt x="3662284" y="4136977"/>
                  </a:moveTo>
                  <a:cubicBezTo>
                    <a:pt x="3669057" y="4136977"/>
                    <a:pt x="3669057" y="4136977"/>
                    <a:pt x="3675830" y="4143791"/>
                  </a:cubicBezTo>
                  <a:cubicBezTo>
                    <a:pt x="3675830" y="4143791"/>
                    <a:pt x="3675830" y="4143791"/>
                    <a:pt x="3675830" y="4150606"/>
                  </a:cubicBezTo>
                  <a:cubicBezTo>
                    <a:pt x="3675830" y="4157420"/>
                    <a:pt x="3682603" y="4157420"/>
                    <a:pt x="3689376" y="4157420"/>
                  </a:cubicBezTo>
                  <a:cubicBezTo>
                    <a:pt x="3696149" y="4157420"/>
                    <a:pt x="3702921" y="4157420"/>
                    <a:pt x="3702921" y="4150606"/>
                  </a:cubicBezTo>
                  <a:cubicBezTo>
                    <a:pt x="3702921" y="4143791"/>
                    <a:pt x="3702921" y="4143791"/>
                    <a:pt x="3702921" y="4143791"/>
                  </a:cubicBezTo>
                  <a:cubicBezTo>
                    <a:pt x="3709694" y="4136977"/>
                    <a:pt x="3709694" y="4136977"/>
                    <a:pt x="3716467" y="4136977"/>
                  </a:cubicBezTo>
                  <a:cubicBezTo>
                    <a:pt x="3730013" y="4143791"/>
                    <a:pt x="3743558" y="4143791"/>
                    <a:pt x="3757104" y="4150606"/>
                  </a:cubicBezTo>
                  <a:cubicBezTo>
                    <a:pt x="3757104" y="4150606"/>
                    <a:pt x="3757104" y="4157420"/>
                    <a:pt x="3763877" y="4157420"/>
                  </a:cubicBezTo>
                  <a:cubicBezTo>
                    <a:pt x="3763877" y="4164234"/>
                    <a:pt x="3763877" y="4164234"/>
                    <a:pt x="3757104" y="4171048"/>
                  </a:cubicBezTo>
                  <a:cubicBezTo>
                    <a:pt x="3757104" y="4177862"/>
                    <a:pt x="3757104" y="4177862"/>
                    <a:pt x="3763877" y="4184677"/>
                  </a:cubicBezTo>
                  <a:cubicBezTo>
                    <a:pt x="3763877" y="4184677"/>
                    <a:pt x="3763877" y="4184677"/>
                    <a:pt x="3770650" y="4184677"/>
                  </a:cubicBezTo>
                  <a:cubicBezTo>
                    <a:pt x="3770650" y="4184677"/>
                    <a:pt x="3777423" y="4184677"/>
                    <a:pt x="3777423" y="4184677"/>
                  </a:cubicBezTo>
                  <a:cubicBezTo>
                    <a:pt x="3777423" y="4177862"/>
                    <a:pt x="3784195" y="4177862"/>
                    <a:pt x="3784195" y="4177862"/>
                  </a:cubicBezTo>
                  <a:cubicBezTo>
                    <a:pt x="3790968" y="4177862"/>
                    <a:pt x="3797741" y="4177862"/>
                    <a:pt x="3797741" y="4184677"/>
                  </a:cubicBezTo>
                  <a:cubicBezTo>
                    <a:pt x="3804514" y="4191491"/>
                    <a:pt x="3811287" y="4205119"/>
                    <a:pt x="3818060" y="4211934"/>
                  </a:cubicBezTo>
                  <a:cubicBezTo>
                    <a:pt x="3824832" y="4218748"/>
                    <a:pt x="3824832" y="4218748"/>
                    <a:pt x="3824832" y="4225562"/>
                  </a:cubicBezTo>
                  <a:cubicBezTo>
                    <a:pt x="3818060" y="4232376"/>
                    <a:pt x="3818060" y="4232376"/>
                    <a:pt x="3811287" y="4232376"/>
                  </a:cubicBezTo>
                  <a:cubicBezTo>
                    <a:pt x="3811287" y="4239191"/>
                    <a:pt x="3804514" y="4239191"/>
                    <a:pt x="3811287" y="4246005"/>
                  </a:cubicBezTo>
                  <a:cubicBezTo>
                    <a:pt x="3811287" y="4252819"/>
                    <a:pt x="3811287" y="4252819"/>
                    <a:pt x="3818060" y="4252819"/>
                  </a:cubicBezTo>
                  <a:cubicBezTo>
                    <a:pt x="3824832" y="4252819"/>
                    <a:pt x="3824832" y="4252819"/>
                    <a:pt x="3824832" y="4252819"/>
                  </a:cubicBezTo>
                  <a:cubicBezTo>
                    <a:pt x="3824832" y="4252819"/>
                    <a:pt x="3831605" y="4252819"/>
                    <a:pt x="3831605" y="4259633"/>
                  </a:cubicBezTo>
                  <a:cubicBezTo>
                    <a:pt x="3831605" y="4259633"/>
                    <a:pt x="3838378" y="4259633"/>
                    <a:pt x="3838378" y="4266447"/>
                  </a:cubicBezTo>
                  <a:cubicBezTo>
                    <a:pt x="3838378" y="4273262"/>
                    <a:pt x="3838378" y="4280076"/>
                    <a:pt x="3838378" y="4286890"/>
                  </a:cubicBezTo>
                  <a:cubicBezTo>
                    <a:pt x="3838378" y="4293704"/>
                    <a:pt x="3838378" y="4300519"/>
                    <a:pt x="3838378" y="4307333"/>
                  </a:cubicBezTo>
                  <a:cubicBezTo>
                    <a:pt x="3838378" y="4307333"/>
                    <a:pt x="3831605" y="4314147"/>
                    <a:pt x="3831605" y="4314147"/>
                  </a:cubicBezTo>
                  <a:cubicBezTo>
                    <a:pt x="3831605" y="4314147"/>
                    <a:pt x="3824832" y="4320961"/>
                    <a:pt x="3824832" y="4320961"/>
                  </a:cubicBezTo>
                  <a:cubicBezTo>
                    <a:pt x="3824832" y="4320961"/>
                    <a:pt x="3824832" y="4320961"/>
                    <a:pt x="3818060" y="4314147"/>
                  </a:cubicBezTo>
                  <a:cubicBezTo>
                    <a:pt x="3811287" y="4314147"/>
                    <a:pt x="3811287" y="4320961"/>
                    <a:pt x="3811287" y="4327776"/>
                  </a:cubicBezTo>
                  <a:cubicBezTo>
                    <a:pt x="3804514" y="4327776"/>
                    <a:pt x="3811287" y="4334590"/>
                    <a:pt x="3811287" y="4341404"/>
                  </a:cubicBezTo>
                  <a:cubicBezTo>
                    <a:pt x="3818060" y="4341404"/>
                    <a:pt x="3818060" y="4341404"/>
                    <a:pt x="3824832" y="4348218"/>
                  </a:cubicBezTo>
                  <a:cubicBezTo>
                    <a:pt x="3824832" y="4348218"/>
                    <a:pt x="3824832" y="4355032"/>
                    <a:pt x="3818060" y="4355032"/>
                  </a:cubicBezTo>
                  <a:cubicBezTo>
                    <a:pt x="3811287" y="4368661"/>
                    <a:pt x="3804514" y="4382289"/>
                    <a:pt x="3797741" y="4389104"/>
                  </a:cubicBezTo>
                  <a:cubicBezTo>
                    <a:pt x="3797741" y="4389104"/>
                    <a:pt x="3790968" y="4395918"/>
                    <a:pt x="3784195" y="4395918"/>
                  </a:cubicBezTo>
                  <a:cubicBezTo>
                    <a:pt x="3784195" y="4395918"/>
                    <a:pt x="3777423" y="4389104"/>
                    <a:pt x="3777423" y="4389104"/>
                  </a:cubicBezTo>
                  <a:cubicBezTo>
                    <a:pt x="3777423" y="4389104"/>
                    <a:pt x="3770650" y="4382289"/>
                    <a:pt x="3770650" y="4382289"/>
                  </a:cubicBezTo>
                  <a:cubicBezTo>
                    <a:pt x="3763877" y="4382289"/>
                    <a:pt x="3763877" y="4389104"/>
                    <a:pt x="3763877" y="4389104"/>
                  </a:cubicBezTo>
                  <a:cubicBezTo>
                    <a:pt x="3757104" y="4389104"/>
                    <a:pt x="3757104" y="4395918"/>
                    <a:pt x="3757104" y="4402732"/>
                  </a:cubicBezTo>
                  <a:cubicBezTo>
                    <a:pt x="3763877" y="4402732"/>
                    <a:pt x="3763877" y="4409546"/>
                    <a:pt x="3763877" y="4409546"/>
                  </a:cubicBezTo>
                  <a:cubicBezTo>
                    <a:pt x="3757104" y="4416361"/>
                    <a:pt x="3757104" y="4416361"/>
                    <a:pt x="3757104" y="4423175"/>
                  </a:cubicBezTo>
                  <a:cubicBezTo>
                    <a:pt x="3743558" y="4429989"/>
                    <a:pt x="3730013" y="4429989"/>
                    <a:pt x="3716467" y="4436803"/>
                  </a:cubicBezTo>
                  <a:cubicBezTo>
                    <a:pt x="3709694" y="4436803"/>
                    <a:pt x="3709694" y="4429989"/>
                    <a:pt x="3702921" y="4429989"/>
                  </a:cubicBezTo>
                  <a:cubicBezTo>
                    <a:pt x="3702921" y="4429989"/>
                    <a:pt x="3702921" y="4423175"/>
                    <a:pt x="3702921" y="4423175"/>
                  </a:cubicBezTo>
                  <a:cubicBezTo>
                    <a:pt x="3702921" y="4416361"/>
                    <a:pt x="3696149" y="4409546"/>
                    <a:pt x="3689376" y="4409546"/>
                  </a:cubicBezTo>
                  <a:cubicBezTo>
                    <a:pt x="3682603" y="4409546"/>
                    <a:pt x="3675830" y="4416361"/>
                    <a:pt x="3675830" y="4423175"/>
                  </a:cubicBezTo>
                  <a:cubicBezTo>
                    <a:pt x="3675830" y="4423175"/>
                    <a:pt x="3675830" y="4429989"/>
                    <a:pt x="3675830" y="4429989"/>
                  </a:cubicBezTo>
                  <a:cubicBezTo>
                    <a:pt x="3669057" y="4429989"/>
                    <a:pt x="3669057" y="4436803"/>
                    <a:pt x="3662284" y="4436803"/>
                  </a:cubicBezTo>
                  <a:cubicBezTo>
                    <a:pt x="3648739" y="4429989"/>
                    <a:pt x="3635193" y="4429989"/>
                    <a:pt x="3621647" y="4423175"/>
                  </a:cubicBezTo>
                  <a:cubicBezTo>
                    <a:pt x="3621647" y="4416361"/>
                    <a:pt x="3621647" y="4416361"/>
                    <a:pt x="3614874" y="4409546"/>
                  </a:cubicBezTo>
                  <a:cubicBezTo>
                    <a:pt x="3614874" y="4409546"/>
                    <a:pt x="3614874" y="4402732"/>
                    <a:pt x="3621647" y="4402732"/>
                  </a:cubicBezTo>
                  <a:cubicBezTo>
                    <a:pt x="3621647" y="4395918"/>
                    <a:pt x="3621647" y="4389104"/>
                    <a:pt x="3614874" y="4389104"/>
                  </a:cubicBezTo>
                  <a:cubicBezTo>
                    <a:pt x="3614874" y="4389104"/>
                    <a:pt x="3614874" y="4382289"/>
                    <a:pt x="3608102" y="4382289"/>
                  </a:cubicBezTo>
                  <a:cubicBezTo>
                    <a:pt x="3608102" y="4382289"/>
                    <a:pt x="3601329" y="4389104"/>
                    <a:pt x="3601329" y="4389104"/>
                  </a:cubicBezTo>
                  <a:cubicBezTo>
                    <a:pt x="3601329" y="4389104"/>
                    <a:pt x="3594556" y="4395918"/>
                    <a:pt x="3594556" y="4395918"/>
                  </a:cubicBezTo>
                  <a:cubicBezTo>
                    <a:pt x="3587783" y="4395918"/>
                    <a:pt x="3581010" y="4389104"/>
                    <a:pt x="3581010" y="4389104"/>
                  </a:cubicBezTo>
                  <a:cubicBezTo>
                    <a:pt x="3574237" y="4382289"/>
                    <a:pt x="3567465" y="4368661"/>
                    <a:pt x="3560692" y="4355032"/>
                  </a:cubicBezTo>
                  <a:cubicBezTo>
                    <a:pt x="3553919" y="4355032"/>
                    <a:pt x="3553919" y="4348218"/>
                    <a:pt x="3553919" y="4348218"/>
                  </a:cubicBezTo>
                  <a:cubicBezTo>
                    <a:pt x="3560692" y="4341404"/>
                    <a:pt x="3560692" y="4341404"/>
                    <a:pt x="3567465" y="4341404"/>
                  </a:cubicBezTo>
                  <a:cubicBezTo>
                    <a:pt x="3567465" y="4334590"/>
                    <a:pt x="3574237" y="4327776"/>
                    <a:pt x="3567465" y="4327776"/>
                  </a:cubicBezTo>
                  <a:cubicBezTo>
                    <a:pt x="3567465" y="4320961"/>
                    <a:pt x="3567465" y="4314147"/>
                    <a:pt x="3560692" y="4314147"/>
                  </a:cubicBezTo>
                  <a:cubicBezTo>
                    <a:pt x="3553919" y="4320961"/>
                    <a:pt x="3553919" y="4320961"/>
                    <a:pt x="3553919" y="4320961"/>
                  </a:cubicBezTo>
                  <a:cubicBezTo>
                    <a:pt x="3553919" y="4320961"/>
                    <a:pt x="3547146" y="4314147"/>
                    <a:pt x="3547146" y="4314147"/>
                  </a:cubicBezTo>
                  <a:cubicBezTo>
                    <a:pt x="3547146" y="4314147"/>
                    <a:pt x="3540373" y="4307333"/>
                    <a:pt x="3540373" y="4307333"/>
                  </a:cubicBezTo>
                  <a:cubicBezTo>
                    <a:pt x="3540373" y="4300519"/>
                    <a:pt x="3540373" y="4293704"/>
                    <a:pt x="3540373" y="4286890"/>
                  </a:cubicBezTo>
                  <a:cubicBezTo>
                    <a:pt x="3540373" y="4280076"/>
                    <a:pt x="3540373" y="4273262"/>
                    <a:pt x="3540373" y="4266447"/>
                  </a:cubicBezTo>
                  <a:cubicBezTo>
                    <a:pt x="3540373" y="4259633"/>
                    <a:pt x="3547146" y="4259633"/>
                    <a:pt x="3547146" y="4259633"/>
                  </a:cubicBezTo>
                  <a:cubicBezTo>
                    <a:pt x="3547146" y="4252819"/>
                    <a:pt x="3553919" y="4252819"/>
                    <a:pt x="3553919" y="4252819"/>
                  </a:cubicBezTo>
                  <a:cubicBezTo>
                    <a:pt x="3553919" y="4252819"/>
                    <a:pt x="3553919" y="4252819"/>
                    <a:pt x="3560692" y="4252819"/>
                  </a:cubicBezTo>
                  <a:cubicBezTo>
                    <a:pt x="3567465" y="4252819"/>
                    <a:pt x="3567465" y="4252819"/>
                    <a:pt x="3567465" y="4246005"/>
                  </a:cubicBezTo>
                  <a:cubicBezTo>
                    <a:pt x="3574237" y="4239191"/>
                    <a:pt x="3567465" y="4239191"/>
                    <a:pt x="3567465" y="4232376"/>
                  </a:cubicBezTo>
                  <a:cubicBezTo>
                    <a:pt x="3560692" y="4232376"/>
                    <a:pt x="3560692" y="4232376"/>
                    <a:pt x="3553919" y="4225562"/>
                  </a:cubicBezTo>
                  <a:cubicBezTo>
                    <a:pt x="3553919" y="4218748"/>
                    <a:pt x="3553919" y="4218748"/>
                    <a:pt x="3560692" y="4211934"/>
                  </a:cubicBezTo>
                  <a:cubicBezTo>
                    <a:pt x="3567465" y="4205119"/>
                    <a:pt x="3574237" y="4191491"/>
                    <a:pt x="3581010" y="4184677"/>
                  </a:cubicBezTo>
                  <a:cubicBezTo>
                    <a:pt x="3581010" y="4177862"/>
                    <a:pt x="3587783" y="4177862"/>
                    <a:pt x="3594556" y="4177862"/>
                  </a:cubicBezTo>
                  <a:cubicBezTo>
                    <a:pt x="3594556" y="4177862"/>
                    <a:pt x="3601329" y="4177862"/>
                    <a:pt x="3601329" y="4184677"/>
                  </a:cubicBezTo>
                  <a:cubicBezTo>
                    <a:pt x="3601329" y="4184677"/>
                    <a:pt x="3608102" y="4184677"/>
                    <a:pt x="3608102" y="4184677"/>
                  </a:cubicBezTo>
                  <a:cubicBezTo>
                    <a:pt x="3614874" y="4184677"/>
                    <a:pt x="3614874" y="4184677"/>
                    <a:pt x="3614874" y="4184677"/>
                  </a:cubicBezTo>
                  <a:cubicBezTo>
                    <a:pt x="3621647" y="4177862"/>
                    <a:pt x="3621647" y="4177862"/>
                    <a:pt x="3621647" y="4171048"/>
                  </a:cubicBezTo>
                  <a:cubicBezTo>
                    <a:pt x="3614874" y="4164234"/>
                    <a:pt x="3614874" y="4164234"/>
                    <a:pt x="3614874" y="4157420"/>
                  </a:cubicBezTo>
                  <a:cubicBezTo>
                    <a:pt x="3621647" y="4157420"/>
                    <a:pt x="3621647" y="4150606"/>
                    <a:pt x="3621647" y="4150606"/>
                  </a:cubicBezTo>
                  <a:cubicBezTo>
                    <a:pt x="3635193" y="4143791"/>
                    <a:pt x="3648739" y="4143791"/>
                    <a:pt x="3662284" y="4136977"/>
                  </a:cubicBezTo>
                  <a:close/>
                  <a:moveTo>
                    <a:pt x="4583204" y="4127524"/>
                  </a:moveTo>
                  <a:cubicBezTo>
                    <a:pt x="4572685" y="4127524"/>
                    <a:pt x="4567426" y="4132778"/>
                    <a:pt x="4567426" y="4143286"/>
                  </a:cubicBezTo>
                  <a:cubicBezTo>
                    <a:pt x="4567426" y="4148540"/>
                    <a:pt x="4572685" y="4159048"/>
                    <a:pt x="4583204" y="4159048"/>
                  </a:cubicBezTo>
                  <a:cubicBezTo>
                    <a:pt x="4588463" y="4159048"/>
                    <a:pt x="4593722" y="4148540"/>
                    <a:pt x="4593722" y="4143286"/>
                  </a:cubicBezTo>
                  <a:cubicBezTo>
                    <a:pt x="4593722" y="4132778"/>
                    <a:pt x="4588463" y="4127524"/>
                    <a:pt x="4583204" y="4127524"/>
                  </a:cubicBezTo>
                  <a:close/>
                  <a:moveTo>
                    <a:pt x="4583204" y="4117016"/>
                  </a:moveTo>
                  <a:cubicBezTo>
                    <a:pt x="4593722" y="4117016"/>
                    <a:pt x="4604241" y="4127524"/>
                    <a:pt x="4604241" y="4143286"/>
                  </a:cubicBezTo>
                  <a:cubicBezTo>
                    <a:pt x="4604241" y="4153794"/>
                    <a:pt x="4593722" y="4169556"/>
                    <a:pt x="4583204" y="4169556"/>
                  </a:cubicBezTo>
                  <a:cubicBezTo>
                    <a:pt x="4567426" y="4169556"/>
                    <a:pt x="4556907" y="4153794"/>
                    <a:pt x="4556907" y="4143286"/>
                  </a:cubicBezTo>
                  <a:cubicBezTo>
                    <a:pt x="4556907" y="4127524"/>
                    <a:pt x="4567426" y="4117016"/>
                    <a:pt x="4583204" y="4117016"/>
                  </a:cubicBezTo>
                  <a:close/>
                  <a:moveTo>
                    <a:pt x="2163253" y="4115376"/>
                  </a:moveTo>
                  <a:cubicBezTo>
                    <a:pt x="2192092" y="4133176"/>
                    <a:pt x="2215162" y="4162843"/>
                    <a:pt x="2215162" y="4204377"/>
                  </a:cubicBezTo>
                  <a:cubicBezTo>
                    <a:pt x="2215162" y="4245911"/>
                    <a:pt x="2186324" y="4281512"/>
                    <a:pt x="2151718" y="4293379"/>
                  </a:cubicBezTo>
                  <a:cubicBezTo>
                    <a:pt x="2215162" y="4281512"/>
                    <a:pt x="2249769" y="4222178"/>
                    <a:pt x="2261304" y="4204377"/>
                  </a:cubicBezTo>
                  <a:cubicBezTo>
                    <a:pt x="2249769" y="4192510"/>
                    <a:pt x="2215162" y="4139110"/>
                    <a:pt x="2163253" y="4115376"/>
                  </a:cubicBezTo>
                  <a:close/>
                  <a:moveTo>
                    <a:pt x="2099808" y="4115376"/>
                  </a:moveTo>
                  <a:cubicBezTo>
                    <a:pt x="2036364" y="4127243"/>
                    <a:pt x="1978686" y="4186577"/>
                    <a:pt x="1967151" y="4204377"/>
                  </a:cubicBezTo>
                  <a:cubicBezTo>
                    <a:pt x="1978686" y="4222178"/>
                    <a:pt x="2036364" y="4287445"/>
                    <a:pt x="2105576" y="4293379"/>
                  </a:cubicBezTo>
                  <a:cubicBezTo>
                    <a:pt x="2065202" y="4287445"/>
                    <a:pt x="2036364" y="4251845"/>
                    <a:pt x="2036364" y="4204377"/>
                  </a:cubicBezTo>
                  <a:cubicBezTo>
                    <a:pt x="2036364" y="4204377"/>
                    <a:pt x="2036364" y="4204377"/>
                    <a:pt x="2047899" y="4204377"/>
                  </a:cubicBezTo>
                  <a:cubicBezTo>
                    <a:pt x="2047899" y="4251845"/>
                    <a:pt x="2082505" y="4287445"/>
                    <a:pt x="2122879" y="4287445"/>
                  </a:cubicBezTo>
                  <a:cubicBezTo>
                    <a:pt x="2169021" y="4287445"/>
                    <a:pt x="2203627" y="4251845"/>
                    <a:pt x="2203627" y="4204377"/>
                  </a:cubicBezTo>
                  <a:cubicBezTo>
                    <a:pt x="2203627" y="4156910"/>
                    <a:pt x="2169021" y="4121309"/>
                    <a:pt x="2122879" y="4121309"/>
                  </a:cubicBezTo>
                  <a:cubicBezTo>
                    <a:pt x="2099808" y="4121309"/>
                    <a:pt x="2076738" y="4133176"/>
                    <a:pt x="2065202" y="4150976"/>
                  </a:cubicBezTo>
                  <a:cubicBezTo>
                    <a:pt x="2065202" y="4150976"/>
                    <a:pt x="2065202" y="4150976"/>
                    <a:pt x="2053667" y="4145043"/>
                  </a:cubicBezTo>
                  <a:cubicBezTo>
                    <a:pt x="2065202" y="4133176"/>
                    <a:pt x="2082505" y="4121309"/>
                    <a:pt x="2099808" y="4115376"/>
                  </a:cubicBezTo>
                  <a:close/>
                  <a:moveTo>
                    <a:pt x="2626131" y="4114050"/>
                  </a:moveTo>
                  <a:lnTo>
                    <a:pt x="2779135" y="4114050"/>
                  </a:lnTo>
                  <a:cubicBezTo>
                    <a:pt x="2784235" y="4114050"/>
                    <a:pt x="2784235" y="4119162"/>
                    <a:pt x="2784235" y="4119162"/>
                  </a:cubicBezTo>
                  <a:cubicBezTo>
                    <a:pt x="2784235" y="4124274"/>
                    <a:pt x="2784235" y="4124274"/>
                    <a:pt x="2779135" y="4124274"/>
                  </a:cubicBezTo>
                  <a:cubicBezTo>
                    <a:pt x="2779135" y="4124274"/>
                    <a:pt x="2779135" y="4124274"/>
                    <a:pt x="2626131" y="4124274"/>
                  </a:cubicBezTo>
                  <a:cubicBezTo>
                    <a:pt x="2626131" y="4124274"/>
                    <a:pt x="2621031" y="4124274"/>
                    <a:pt x="2621031" y="4119162"/>
                  </a:cubicBezTo>
                  <a:cubicBezTo>
                    <a:pt x="2621031" y="4119162"/>
                    <a:pt x="2626131" y="4114050"/>
                    <a:pt x="2626131" y="4114050"/>
                  </a:cubicBezTo>
                  <a:close/>
                  <a:moveTo>
                    <a:pt x="904742" y="4113044"/>
                  </a:moveTo>
                  <a:cubicBezTo>
                    <a:pt x="980419" y="4113044"/>
                    <a:pt x="980419" y="4113044"/>
                    <a:pt x="980419" y="4113044"/>
                  </a:cubicBezTo>
                  <a:cubicBezTo>
                    <a:pt x="980419" y="4113044"/>
                    <a:pt x="987299" y="4113044"/>
                    <a:pt x="987299" y="4119940"/>
                  </a:cubicBezTo>
                  <a:cubicBezTo>
                    <a:pt x="987299" y="4126836"/>
                    <a:pt x="980419" y="4133731"/>
                    <a:pt x="980419" y="4133731"/>
                  </a:cubicBezTo>
                  <a:cubicBezTo>
                    <a:pt x="904742" y="4133731"/>
                    <a:pt x="904742" y="4133731"/>
                    <a:pt x="904742" y="4133731"/>
                  </a:cubicBezTo>
                  <a:cubicBezTo>
                    <a:pt x="897863" y="4133731"/>
                    <a:pt x="884103" y="4140627"/>
                    <a:pt x="884103" y="4147523"/>
                  </a:cubicBezTo>
                  <a:cubicBezTo>
                    <a:pt x="829066" y="4313024"/>
                    <a:pt x="829066" y="4313024"/>
                    <a:pt x="829066" y="4313024"/>
                  </a:cubicBezTo>
                  <a:cubicBezTo>
                    <a:pt x="829066" y="4326816"/>
                    <a:pt x="808427" y="4340608"/>
                    <a:pt x="794667" y="4340608"/>
                  </a:cubicBezTo>
                  <a:cubicBezTo>
                    <a:pt x="588277" y="4340608"/>
                    <a:pt x="588277" y="4340608"/>
                    <a:pt x="588277" y="4340608"/>
                  </a:cubicBezTo>
                  <a:cubicBezTo>
                    <a:pt x="581397" y="4340608"/>
                    <a:pt x="581397" y="4340608"/>
                    <a:pt x="574517" y="4340608"/>
                  </a:cubicBezTo>
                  <a:cubicBezTo>
                    <a:pt x="574517" y="4354400"/>
                    <a:pt x="574517" y="4354400"/>
                    <a:pt x="574517" y="4354400"/>
                  </a:cubicBezTo>
                  <a:cubicBezTo>
                    <a:pt x="574517" y="4354400"/>
                    <a:pt x="581397" y="4361296"/>
                    <a:pt x="588277" y="4361296"/>
                  </a:cubicBezTo>
                  <a:cubicBezTo>
                    <a:pt x="815306" y="4361296"/>
                    <a:pt x="815306" y="4361296"/>
                    <a:pt x="815306" y="4361296"/>
                  </a:cubicBezTo>
                  <a:cubicBezTo>
                    <a:pt x="822186" y="4361296"/>
                    <a:pt x="822186" y="4368192"/>
                    <a:pt x="822186" y="4375087"/>
                  </a:cubicBezTo>
                  <a:cubicBezTo>
                    <a:pt x="822186" y="4375087"/>
                    <a:pt x="822186" y="4381983"/>
                    <a:pt x="815306" y="4381983"/>
                  </a:cubicBezTo>
                  <a:cubicBezTo>
                    <a:pt x="588277" y="4381983"/>
                    <a:pt x="588277" y="4381983"/>
                    <a:pt x="588277" y="4381983"/>
                  </a:cubicBezTo>
                  <a:cubicBezTo>
                    <a:pt x="567638" y="4381983"/>
                    <a:pt x="553878" y="4368192"/>
                    <a:pt x="553878" y="4354400"/>
                  </a:cubicBezTo>
                  <a:cubicBezTo>
                    <a:pt x="553878" y="4333712"/>
                    <a:pt x="553878" y="4333712"/>
                    <a:pt x="553878" y="4333712"/>
                  </a:cubicBezTo>
                  <a:cubicBezTo>
                    <a:pt x="553878" y="4326816"/>
                    <a:pt x="553878" y="4326816"/>
                    <a:pt x="553878" y="4326816"/>
                  </a:cubicBezTo>
                  <a:cubicBezTo>
                    <a:pt x="553878" y="4319920"/>
                    <a:pt x="546998" y="4319920"/>
                    <a:pt x="546998" y="4313024"/>
                  </a:cubicBezTo>
                  <a:cubicBezTo>
                    <a:pt x="491961" y="4195794"/>
                    <a:pt x="491961" y="4195794"/>
                    <a:pt x="491961" y="4195794"/>
                  </a:cubicBezTo>
                  <a:cubicBezTo>
                    <a:pt x="491961" y="4188899"/>
                    <a:pt x="491961" y="4182003"/>
                    <a:pt x="498841" y="4182003"/>
                  </a:cubicBezTo>
                  <a:cubicBezTo>
                    <a:pt x="505720" y="4175107"/>
                    <a:pt x="512600" y="4182003"/>
                    <a:pt x="512600" y="4182003"/>
                  </a:cubicBezTo>
                  <a:cubicBezTo>
                    <a:pt x="567638" y="4306129"/>
                    <a:pt x="567638" y="4306129"/>
                    <a:pt x="567638" y="4306129"/>
                  </a:cubicBezTo>
                  <a:cubicBezTo>
                    <a:pt x="567638" y="4313024"/>
                    <a:pt x="581397" y="4319920"/>
                    <a:pt x="588277" y="4319920"/>
                  </a:cubicBezTo>
                  <a:cubicBezTo>
                    <a:pt x="794667" y="4319920"/>
                    <a:pt x="794667" y="4319920"/>
                    <a:pt x="794667" y="4319920"/>
                  </a:cubicBezTo>
                  <a:cubicBezTo>
                    <a:pt x="801547" y="4319920"/>
                    <a:pt x="808427" y="4313024"/>
                    <a:pt x="815306" y="4306129"/>
                  </a:cubicBezTo>
                  <a:cubicBezTo>
                    <a:pt x="863464" y="4140627"/>
                    <a:pt x="863464" y="4140627"/>
                    <a:pt x="863464" y="4140627"/>
                  </a:cubicBezTo>
                  <a:cubicBezTo>
                    <a:pt x="870344" y="4119940"/>
                    <a:pt x="884103" y="4113044"/>
                    <a:pt x="904742" y="4113044"/>
                  </a:cubicBezTo>
                  <a:close/>
                  <a:moveTo>
                    <a:pt x="1530377" y="4103302"/>
                  </a:moveTo>
                  <a:cubicBezTo>
                    <a:pt x="1522188" y="4111541"/>
                    <a:pt x="1514000" y="4111541"/>
                    <a:pt x="1505812" y="4111541"/>
                  </a:cubicBezTo>
                  <a:cubicBezTo>
                    <a:pt x="1505812" y="4128017"/>
                    <a:pt x="1505812" y="4144493"/>
                    <a:pt x="1489436" y="4152732"/>
                  </a:cubicBezTo>
                  <a:cubicBezTo>
                    <a:pt x="1473060" y="4169208"/>
                    <a:pt x="1456683" y="4169208"/>
                    <a:pt x="1448495" y="4152732"/>
                  </a:cubicBezTo>
                  <a:cubicBezTo>
                    <a:pt x="1440307" y="4160970"/>
                    <a:pt x="1432119" y="4169208"/>
                    <a:pt x="1432119" y="4177446"/>
                  </a:cubicBezTo>
                  <a:cubicBezTo>
                    <a:pt x="1440307" y="4185685"/>
                    <a:pt x="1448495" y="4202161"/>
                    <a:pt x="1440307" y="4218637"/>
                  </a:cubicBezTo>
                  <a:cubicBezTo>
                    <a:pt x="1440307" y="4235114"/>
                    <a:pt x="1423931" y="4243352"/>
                    <a:pt x="1407554" y="4243352"/>
                  </a:cubicBezTo>
                  <a:cubicBezTo>
                    <a:pt x="1407554" y="4251590"/>
                    <a:pt x="1407554" y="4251590"/>
                    <a:pt x="1407554" y="4259828"/>
                  </a:cubicBezTo>
                  <a:cubicBezTo>
                    <a:pt x="1407554" y="4259828"/>
                    <a:pt x="1407554" y="4268067"/>
                    <a:pt x="1407554" y="4268067"/>
                  </a:cubicBezTo>
                  <a:cubicBezTo>
                    <a:pt x="1423931" y="4268067"/>
                    <a:pt x="1440307" y="4284543"/>
                    <a:pt x="1440307" y="4301020"/>
                  </a:cubicBezTo>
                  <a:cubicBezTo>
                    <a:pt x="1448495" y="4317496"/>
                    <a:pt x="1440307" y="4333972"/>
                    <a:pt x="1432119" y="4342211"/>
                  </a:cubicBezTo>
                  <a:cubicBezTo>
                    <a:pt x="1432119" y="4350449"/>
                    <a:pt x="1440307" y="4350449"/>
                    <a:pt x="1448495" y="4358687"/>
                  </a:cubicBezTo>
                  <a:cubicBezTo>
                    <a:pt x="1456683" y="4350449"/>
                    <a:pt x="1473060" y="4350449"/>
                    <a:pt x="1489436" y="4358687"/>
                  </a:cubicBezTo>
                  <a:cubicBezTo>
                    <a:pt x="1505812" y="4375164"/>
                    <a:pt x="1505812" y="4391640"/>
                    <a:pt x="1505812" y="4399878"/>
                  </a:cubicBezTo>
                  <a:cubicBezTo>
                    <a:pt x="1514000" y="4408116"/>
                    <a:pt x="1522188" y="4408116"/>
                    <a:pt x="1530377" y="4408116"/>
                  </a:cubicBezTo>
                  <a:cubicBezTo>
                    <a:pt x="1530377" y="4399878"/>
                    <a:pt x="1546753" y="4383402"/>
                    <a:pt x="1563129" y="4383402"/>
                  </a:cubicBezTo>
                  <a:cubicBezTo>
                    <a:pt x="1579506" y="4383402"/>
                    <a:pt x="1595882" y="4399878"/>
                    <a:pt x="1595882" y="4408116"/>
                  </a:cubicBezTo>
                  <a:cubicBezTo>
                    <a:pt x="1604070" y="4408116"/>
                    <a:pt x="1612258" y="4408116"/>
                    <a:pt x="1620446" y="4399878"/>
                  </a:cubicBezTo>
                  <a:cubicBezTo>
                    <a:pt x="1620446" y="4391640"/>
                    <a:pt x="1620446" y="4375164"/>
                    <a:pt x="1636823" y="4358687"/>
                  </a:cubicBezTo>
                  <a:cubicBezTo>
                    <a:pt x="1653199" y="4350449"/>
                    <a:pt x="1669576" y="4350449"/>
                    <a:pt x="1677764" y="4358687"/>
                  </a:cubicBezTo>
                  <a:cubicBezTo>
                    <a:pt x="1685952" y="4350449"/>
                    <a:pt x="1694140" y="4350449"/>
                    <a:pt x="1694140" y="4342211"/>
                  </a:cubicBezTo>
                  <a:cubicBezTo>
                    <a:pt x="1685952" y="4333972"/>
                    <a:pt x="1677764" y="4317496"/>
                    <a:pt x="1685952" y="4301020"/>
                  </a:cubicBezTo>
                  <a:cubicBezTo>
                    <a:pt x="1685952" y="4284543"/>
                    <a:pt x="1702329" y="4268067"/>
                    <a:pt x="1718705" y="4268067"/>
                  </a:cubicBezTo>
                  <a:cubicBezTo>
                    <a:pt x="1718705" y="4268067"/>
                    <a:pt x="1718705" y="4259828"/>
                    <a:pt x="1718705" y="4259828"/>
                  </a:cubicBezTo>
                  <a:cubicBezTo>
                    <a:pt x="1718705" y="4251590"/>
                    <a:pt x="1718705" y="4251590"/>
                    <a:pt x="1718705" y="4243352"/>
                  </a:cubicBezTo>
                  <a:cubicBezTo>
                    <a:pt x="1702329" y="4243352"/>
                    <a:pt x="1685952" y="4235114"/>
                    <a:pt x="1685952" y="4218637"/>
                  </a:cubicBezTo>
                  <a:cubicBezTo>
                    <a:pt x="1677764" y="4202161"/>
                    <a:pt x="1685952" y="4185685"/>
                    <a:pt x="1694140" y="4177446"/>
                  </a:cubicBezTo>
                  <a:cubicBezTo>
                    <a:pt x="1694140" y="4169208"/>
                    <a:pt x="1685952" y="4160970"/>
                    <a:pt x="1677764" y="4152732"/>
                  </a:cubicBezTo>
                  <a:cubicBezTo>
                    <a:pt x="1669576" y="4169208"/>
                    <a:pt x="1653199" y="4169208"/>
                    <a:pt x="1636823" y="4152732"/>
                  </a:cubicBezTo>
                  <a:cubicBezTo>
                    <a:pt x="1620446" y="4144493"/>
                    <a:pt x="1620446" y="4128017"/>
                    <a:pt x="1620446" y="4111541"/>
                  </a:cubicBezTo>
                  <a:cubicBezTo>
                    <a:pt x="1612258" y="4111541"/>
                    <a:pt x="1604070" y="4111541"/>
                    <a:pt x="1595882" y="4103302"/>
                  </a:cubicBezTo>
                  <a:cubicBezTo>
                    <a:pt x="1595882" y="4119779"/>
                    <a:pt x="1579506" y="4128017"/>
                    <a:pt x="1563129" y="4128017"/>
                  </a:cubicBezTo>
                  <a:cubicBezTo>
                    <a:pt x="1546753" y="4128017"/>
                    <a:pt x="1530377" y="4119779"/>
                    <a:pt x="1530377" y="4103302"/>
                  </a:cubicBezTo>
                  <a:close/>
                  <a:moveTo>
                    <a:pt x="4567426" y="4101254"/>
                  </a:moveTo>
                  <a:cubicBezTo>
                    <a:pt x="4567426" y="4106508"/>
                    <a:pt x="4567426" y="4111762"/>
                    <a:pt x="4562167" y="4117016"/>
                  </a:cubicBezTo>
                  <a:cubicBezTo>
                    <a:pt x="4556907" y="4117016"/>
                    <a:pt x="4551648" y="4117016"/>
                    <a:pt x="4546389" y="4117016"/>
                  </a:cubicBezTo>
                  <a:cubicBezTo>
                    <a:pt x="4551648" y="4122270"/>
                    <a:pt x="4551648" y="4127524"/>
                    <a:pt x="4546389" y="4132778"/>
                  </a:cubicBezTo>
                  <a:cubicBezTo>
                    <a:pt x="4546389" y="4138032"/>
                    <a:pt x="4541129" y="4138032"/>
                    <a:pt x="4535870" y="4143286"/>
                  </a:cubicBezTo>
                  <a:cubicBezTo>
                    <a:pt x="4541129" y="4143286"/>
                    <a:pt x="4546389" y="4148540"/>
                    <a:pt x="4546389" y="4153794"/>
                  </a:cubicBezTo>
                  <a:cubicBezTo>
                    <a:pt x="4551648" y="4159048"/>
                    <a:pt x="4551648" y="4164302"/>
                    <a:pt x="4546389" y="4164302"/>
                  </a:cubicBezTo>
                  <a:cubicBezTo>
                    <a:pt x="4546389" y="4169556"/>
                    <a:pt x="4546389" y="4169556"/>
                    <a:pt x="4546389" y="4169556"/>
                  </a:cubicBezTo>
                  <a:cubicBezTo>
                    <a:pt x="4551648" y="4169556"/>
                    <a:pt x="4556907" y="4169556"/>
                    <a:pt x="4562167" y="4169556"/>
                  </a:cubicBezTo>
                  <a:cubicBezTo>
                    <a:pt x="4567426" y="4174810"/>
                    <a:pt x="4567426" y="4180064"/>
                    <a:pt x="4567426" y="4185318"/>
                  </a:cubicBezTo>
                  <a:cubicBezTo>
                    <a:pt x="4572685" y="4180064"/>
                    <a:pt x="4577944" y="4174810"/>
                    <a:pt x="4583204" y="4174810"/>
                  </a:cubicBezTo>
                  <a:cubicBezTo>
                    <a:pt x="4588463" y="4174810"/>
                    <a:pt x="4593722" y="4180064"/>
                    <a:pt x="4593722" y="4185318"/>
                  </a:cubicBezTo>
                  <a:cubicBezTo>
                    <a:pt x="4593722" y="4185318"/>
                    <a:pt x="4593722" y="4185318"/>
                    <a:pt x="4598982" y="4185318"/>
                  </a:cubicBezTo>
                  <a:cubicBezTo>
                    <a:pt x="4593722" y="4180064"/>
                    <a:pt x="4598982" y="4174810"/>
                    <a:pt x="4604241" y="4169556"/>
                  </a:cubicBezTo>
                  <a:cubicBezTo>
                    <a:pt x="4604241" y="4169556"/>
                    <a:pt x="4609500" y="4169556"/>
                    <a:pt x="4614760" y="4169556"/>
                  </a:cubicBezTo>
                  <a:cubicBezTo>
                    <a:pt x="4614760" y="4169556"/>
                    <a:pt x="4614760" y="4169556"/>
                    <a:pt x="4620019" y="4164302"/>
                  </a:cubicBezTo>
                  <a:cubicBezTo>
                    <a:pt x="4614760" y="4164302"/>
                    <a:pt x="4614760" y="4159048"/>
                    <a:pt x="4614760" y="4153794"/>
                  </a:cubicBezTo>
                  <a:cubicBezTo>
                    <a:pt x="4614760" y="4148540"/>
                    <a:pt x="4620019" y="4143286"/>
                    <a:pt x="4625278" y="4143286"/>
                  </a:cubicBezTo>
                  <a:cubicBezTo>
                    <a:pt x="4620019" y="4138032"/>
                    <a:pt x="4614760" y="4138032"/>
                    <a:pt x="4614760" y="4132778"/>
                  </a:cubicBezTo>
                  <a:cubicBezTo>
                    <a:pt x="4614760" y="4127524"/>
                    <a:pt x="4614760" y="4122270"/>
                    <a:pt x="4620019" y="4117016"/>
                  </a:cubicBezTo>
                  <a:cubicBezTo>
                    <a:pt x="4614760" y="4117016"/>
                    <a:pt x="4614760" y="4117016"/>
                    <a:pt x="4614760" y="4117016"/>
                  </a:cubicBezTo>
                  <a:cubicBezTo>
                    <a:pt x="4609500" y="4117016"/>
                    <a:pt x="4604241" y="4117016"/>
                    <a:pt x="4604241" y="4117016"/>
                  </a:cubicBezTo>
                  <a:cubicBezTo>
                    <a:pt x="4598982" y="4111762"/>
                    <a:pt x="4593722" y="4106508"/>
                    <a:pt x="4598982" y="4101254"/>
                  </a:cubicBezTo>
                  <a:cubicBezTo>
                    <a:pt x="4593722" y="4101254"/>
                    <a:pt x="4593722" y="4101254"/>
                    <a:pt x="4593722" y="4101254"/>
                  </a:cubicBezTo>
                  <a:cubicBezTo>
                    <a:pt x="4593722" y="4106508"/>
                    <a:pt x="4588463" y="4106508"/>
                    <a:pt x="4583204" y="4106508"/>
                  </a:cubicBezTo>
                  <a:cubicBezTo>
                    <a:pt x="4577944" y="4106508"/>
                    <a:pt x="4572685" y="4106508"/>
                    <a:pt x="4567426" y="4101254"/>
                  </a:cubicBezTo>
                  <a:close/>
                  <a:moveTo>
                    <a:pt x="2621031" y="4093601"/>
                  </a:moveTo>
                  <a:cubicBezTo>
                    <a:pt x="2621031" y="4093601"/>
                    <a:pt x="2621031" y="4093601"/>
                    <a:pt x="2789335" y="4093601"/>
                  </a:cubicBezTo>
                  <a:cubicBezTo>
                    <a:pt x="2789335" y="4093601"/>
                    <a:pt x="2794436" y="4093601"/>
                    <a:pt x="2794436" y="4098713"/>
                  </a:cubicBezTo>
                  <a:cubicBezTo>
                    <a:pt x="2794436" y="4098713"/>
                    <a:pt x="2789335" y="4103825"/>
                    <a:pt x="2789335" y="4103825"/>
                  </a:cubicBezTo>
                  <a:cubicBezTo>
                    <a:pt x="2789335" y="4103825"/>
                    <a:pt x="2789335" y="4103825"/>
                    <a:pt x="2621031" y="4103825"/>
                  </a:cubicBezTo>
                  <a:cubicBezTo>
                    <a:pt x="2615931" y="4103825"/>
                    <a:pt x="2615931" y="4098713"/>
                    <a:pt x="2615931" y="4098713"/>
                  </a:cubicBezTo>
                  <a:cubicBezTo>
                    <a:pt x="2615931" y="4093601"/>
                    <a:pt x="2615931" y="4093601"/>
                    <a:pt x="2621031" y="4093601"/>
                  </a:cubicBezTo>
                  <a:close/>
                  <a:moveTo>
                    <a:pt x="3577450" y="4092550"/>
                  </a:moveTo>
                  <a:cubicBezTo>
                    <a:pt x="3579458" y="4092550"/>
                    <a:pt x="3582134" y="4093888"/>
                    <a:pt x="3584811" y="4096565"/>
                  </a:cubicBezTo>
                  <a:lnTo>
                    <a:pt x="3600869" y="4107270"/>
                  </a:lnTo>
                  <a:cubicBezTo>
                    <a:pt x="3606222" y="4107270"/>
                    <a:pt x="3606222" y="4112623"/>
                    <a:pt x="3606222" y="4112623"/>
                  </a:cubicBezTo>
                  <a:cubicBezTo>
                    <a:pt x="3606222" y="4112623"/>
                    <a:pt x="3600869" y="4117976"/>
                    <a:pt x="3600869" y="4117976"/>
                  </a:cubicBezTo>
                  <a:cubicBezTo>
                    <a:pt x="3600869" y="4117976"/>
                    <a:pt x="3600869" y="4117976"/>
                    <a:pt x="3595516" y="4117976"/>
                  </a:cubicBezTo>
                  <a:cubicBezTo>
                    <a:pt x="3595516" y="4117976"/>
                    <a:pt x="3595516" y="4117976"/>
                    <a:pt x="3579458" y="4101917"/>
                  </a:cubicBezTo>
                  <a:cubicBezTo>
                    <a:pt x="3574105" y="4101917"/>
                    <a:pt x="3574105" y="4096565"/>
                    <a:pt x="3574105" y="4096565"/>
                  </a:cubicBezTo>
                  <a:cubicBezTo>
                    <a:pt x="3574105" y="4093888"/>
                    <a:pt x="3575443" y="4092550"/>
                    <a:pt x="3577450" y="4092550"/>
                  </a:cubicBezTo>
                  <a:close/>
                  <a:moveTo>
                    <a:pt x="3343933" y="4092550"/>
                  </a:moveTo>
                  <a:cubicBezTo>
                    <a:pt x="3345271" y="4092550"/>
                    <a:pt x="3346609" y="4093888"/>
                    <a:pt x="3349286" y="4096565"/>
                  </a:cubicBezTo>
                  <a:cubicBezTo>
                    <a:pt x="3349286" y="4096565"/>
                    <a:pt x="3349286" y="4101917"/>
                    <a:pt x="3343933" y="4101917"/>
                  </a:cubicBezTo>
                  <a:cubicBezTo>
                    <a:pt x="3343933" y="4101917"/>
                    <a:pt x="3343933" y="4101917"/>
                    <a:pt x="3322521" y="4117976"/>
                  </a:cubicBezTo>
                  <a:cubicBezTo>
                    <a:pt x="3322521" y="4117976"/>
                    <a:pt x="3317169" y="4112623"/>
                    <a:pt x="3317169" y="4112623"/>
                  </a:cubicBezTo>
                  <a:cubicBezTo>
                    <a:pt x="3317169" y="4112623"/>
                    <a:pt x="3317169" y="4107270"/>
                    <a:pt x="3317169" y="4107270"/>
                  </a:cubicBezTo>
                  <a:cubicBezTo>
                    <a:pt x="3317169" y="4107270"/>
                    <a:pt x="3317169" y="4107270"/>
                    <a:pt x="3338580" y="4096565"/>
                  </a:cubicBezTo>
                  <a:cubicBezTo>
                    <a:pt x="3341256" y="4093888"/>
                    <a:pt x="3342595" y="4092550"/>
                    <a:pt x="3343933" y="4092550"/>
                  </a:cubicBezTo>
                  <a:close/>
                  <a:moveTo>
                    <a:pt x="2122879" y="4091642"/>
                  </a:moveTo>
                  <a:cubicBezTo>
                    <a:pt x="2215162" y="4091642"/>
                    <a:pt x="2272840" y="4198444"/>
                    <a:pt x="2278607" y="4198444"/>
                  </a:cubicBezTo>
                  <a:cubicBezTo>
                    <a:pt x="2278607" y="4204377"/>
                    <a:pt x="2278607" y="4204377"/>
                    <a:pt x="2278607" y="4210311"/>
                  </a:cubicBezTo>
                  <a:cubicBezTo>
                    <a:pt x="2272840" y="4210311"/>
                    <a:pt x="2226698" y="4317112"/>
                    <a:pt x="2122879" y="4317112"/>
                  </a:cubicBezTo>
                  <a:cubicBezTo>
                    <a:pt x="2019060" y="4317112"/>
                    <a:pt x="1949848" y="4216244"/>
                    <a:pt x="1944080" y="4210311"/>
                  </a:cubicBezTo>
                  <a:cubicBezTo>
                    <a:pt x="1944080" y="4204377"/>
                    <a:pt x="1944080" y="4204377"/>
                    <a:pt x="1949848" y="4198444"/>
                  </a:cubicBezTo>
                  <a:cubicBezTo>
                    <a:pt x="1949848" y="4192510"/>
                    <a:pt x="2030596" y="4091642"/>
                    <a:pt x="2122879" y="4091642"/>
                  </a:cubicBezTo>
                  <a:close/>
                  <a:moveTo>
                    <a:pt x="4572685" y="4090746"/>
                  </a:moveTo>
                  <a:cubicBezTo>
                    <a:pt x="4572685" y="4090746"/>
                    <a:pt x="4572685" y="4090746"/>
                    <a:pt x="4577944" y="4090746"/>
                  </a:cubicBezTo>
                  <a:cubicBezTo>
                    <a:pt x="4577944" y="4090746"/>
                    <a:pt x="4577944" y="4090746"/>
                    <a:pt x="4577944" y="4096000"/>
                  </a:cubicBezTo>
                  <a:cubicBezTo>
                    <a:pt x="4577944" y="4096000"/>
                    <a:pt x="4583204" y="4096000"/>
                    <a:pt x="4583204" y="4096000"/>
                  </a:cubicBezTo>
                  <a:cubicBezTo>
                    <a:pt x="4583204" y="4090746"/>
                    <a:pt x="4588463" y="4090746"/>
                    <a:pt x="4588463" y="4090746"/>
                  </a:cubicBezTo>
                  <a:cubicBezTo>
                    <a:pt x="4588463" y="4090746"/>
                    <a:pt x="4588463" y="4090746"/>
                    <a:pt x="4593722" y="4090746"/>
                  </a:cubicBezTo>
                  <a:cubicBezTo>
                    <a:pt x="4593722" y="4090746"/>
                    <a:pt x="4598982" y="4090746"/>
                    <a:pt x="4604241" y="4096000"/>
                  </a:cubicBezTo>
                  <a:cubicBezTo>
                    <a:pt x="4604241" y="4096000"/>
                    <a:pt x="4609500" y="4096000"/>
                    <a:pt x="4609500" y="4096000"/>
                  </a:cubicBezTo>
                  <a:cubicBezTo>
                    <a:pt x="4609500" y="4096000"/>
                    <a:pt x="4609500" y="4101254"/>
                    <a:pt x="4609500" y="4101254"/>
                  </a:cubicBezTo>
                  <a:cubicBezTo>
                    <a:pt x="4604241" y="4101254"/>
                    <a:pt x="4609500" y="4106508"/>
                    <a:pt x="4609500" y="4106508"/>
                  </a:cubicBezTo>
                  <a:cubicBezTo>
                    <a:pt x="4609500" y="4106508"/>
                    <a:pt x="4609500" y="4106508"/>
                    <a:pt x="4614760" y="4106508"/>
                  </a:cubicBezTo>
                  <a:cubicBezTo>
                    <a:pt x="4614760" y="4106508"/>
                    <a:pt x="4614760" y="4101254"/>
                    <a:pt x="4614760" y="4101254"/>
                  </a:cubicBezTo>
                  <a:cubicBezTo>
                    <a:pt x="4620019" y="4101254"/>
                    <a:pt x="4620019" y="4106508"/>
                    <a:pt x="4620019" y="4106508"/>
                  </a:cubicBezTo>
                  <a:cubicBezTo>
                    <a:pt x="4625278" y="4106508"/>
                    <a:pt x="4625278" y="4111762"/>
                    <a:pt x="4630537" y="4117016"/>
                  </a:cubicBezTo>
                  <a:cubicBezTo>
                    <a:pt x="4630537" y="4117016"/>
                    <a:pt x="4630537" y="4122270"/>
                    <a:pt x="4630537" y="4122270"/>
                  </a:cubicBezTo>
                  <a:cubicBezTo>
                    <a:pt x="4630537" y="4122270"/>
                    <a:pt x="4630537" y="4122270"/>
                    <a:pt x="4625278" y="4122270"/>
                  </a:cubicBezTo>
                  <a:cubicBezTo>
                    <a:pt x="4625278" y="4127524"/>
                    <a:pt x="4625278" y="4127524"/>
                    <a:pt x="4625278" y="4127524"/>
                  </a:cubicBezTo>
                  <a:cubicBezTo>
                    <a:pt x="4625278" y="4127524"/>
                    <a:pt x="4625278" y="4132778"/>
                    <a:pt x="4630537" y="4132778"/>
                  </a:cubicBezTo>
                  <a:cubicBezTo>
                    <a:pt x="4635797" y="4132778"/>
                    <a:pt x="4635797" y="4132778"/>
                    <a:pt x="4635797" y="4132778"/>
                  </a:cubicBezTo>
                  <a:cubicBezTo>
                    <a:pt x="4635797" y="4138032"/>
                    <a:pt x="4635797" y="4138032"/>
                    <a:pt x="4635797" y="4143286"/>
                  </a:cubicBezTo>
                  <a:cubicBezTo>
                    <a:pt x="4635797" y="4143286"/>
                    <a:pt x="4635797" y="4148540"/>
                    <a:pt x="4635797" y="4148540"/>
                  </a:cubicBezTo>
                  <a:cubicBezTo>
                    <a:pt x="4635797" y="4153794"/>
                    <a:pt x="4635797" y="4153794"/>
                    <a:pt x="4630537" y="4153794"/>
                  </a:cubicBezTo>
                  <a:cubicBezTo>
                    <a:pt x="4625278" y="4153794"/>
                    <a:pt x="4625278" y="4153794"/>
                    <a:pt x="4625278" y="4159048"/>
                  </a:cubicBezTo>
                  <a:cubicBezTo>
                    <a:pt x="4630537" y="4159048"/>
                    <a:pt x="4630537" y="4164302"/>
                    <a:pt x="4630537" y="4164302"/>
                  </a:cubicBezTo>
                  <a:cubicBezTo>
                    <a:pt x="4630537" y="4164302"/>
                    <a:pt x="4630537" y="4164302"/>
                    <a:pt x="4630537" y="4169556"/>
                  </a:cubicBezTo>
                  <a:cubicBezTo>
                    <a:pt x="4625278" y="4174810"/>
                    <a:pt x="4625278" y="4174810"/>
                    <a:pt x="4620019" y="4180064"/>
                  </a:cubicBezTo>
                  <a:cubicBezTo>
                    <a:pt x="4620019" y="4180064"/>
                    <a:pt x="4620019" y="4180064"/>
                    <a:pt x="4614760" y="4180064"/>
                  </a:cubicBezTo>
                  <a:cubicBezTo>
                    <a:pt x="4609500" y="4180064"/>
                    <a:pt x="4609500" y="4174810"/>
                    <a:pt x="4609500" y="4180064"/>
                  </a:cubicBezTo>
                  <a:cubicBezTo>
                    <a:pt x="4609500" y="4180064"/>
                    <a:pt x="4604241" y="4180064"/>
                    <a:pt x="4609500" y="4185318"/>
                  </a:cubicBezTo>
                  <a:cubicBezTo>
                    <a:pt x="4609500" y="4190572"/>
                    <a:pt x="4604241" y="4190572"/>
                    <a:pt x="4604241" y="4190572"/>
                  </a:cubicBezTo>
                  <a:cubicBezTo>
                    <a:pt x="4598982" y="4190572"/>
                    <a:pt x="4593722" y="4195826"/>
                    <a:pt x="4593722" y="4195826"/>
                  </a:cubicBezTo>
                  <a:cubicBezTo>
                    <a:pt x="4588463" y="4195826"/>
                    <a:pt x="4588463" y="4195826"/>
                    <a:pt x="4588463" y="4195826"/>
                  </a:cubicBezTo>
                  <a:cubicBezTo>
                    <a:pt x="4588463" y="4195826"/>
                    <a:pt x="4583204" y="4190572"/>
                    <a:pt x="4583204" y="4190572"/>
                  </a:cubicBezTo>
                  <a:cubicBezTo>
                    <a:pt x="4583204" y="4185318"/>
                    <a:pt x="4577944" y="4185318"/>
                    <a:pt x="4577944" y="4190572"/>
                  </a:cubicBezTo>
                  <a:cubicBezTo>
                    <a:pt x="4577944" y="4190572"/>
                    <a:pt x="4577944" y="4195826"/>
                    <a:pt x="4577944" y="4195826"/>
                  </a:cubicBezTo>
                  <a:cubicBezTo>
                    <a:pt x="4577944" y="4195826"/>
                    <a:pt x="4572685" y="4195826"/>
                    <a:pt x="4572685" y="4195826"/>
                  </a:cubicBezTo>
                  <a:cubicBezTo>
                    <a:pt x="4567426" y="4195826"/>
                    <a:pt x="4562167" y="4190572"/>
                    <a:pt x="4556907" y="4190572"/>
                  </a:cubicBezTo>
                  <a:cubicBezTo>
                    <a:pt x="4556907" y="4190572"/>
                    <a:pt x="4556907" y="4190572"/>
                    <a:pt x="4556907" y="4185318"/>
                  </a:cubicBezTo>
                  <a:cubicBezTo>
                    <a:pt x="4556907" y="4180064"/>
                    <a:pt x="4556907" y="4180064"/>
                    <a:pt x="4556907" y="4180064"/>
                  </a:cubicBezTo>
                  <a:cubicBezTo>
                    <a:pt x="4551648" y="4174810"/>
                    <a:pt x="4551648" y="4180064"/>
                    <a:pt x="4551648" y="4180064"/>
                  </a:cubicBezTo>
                  <a:cubicBezTo>
                    <a:pt x="4551648" y="4180064"/>
                    <a:pt x="4546389" y="4180064"/>
                    <a:pt x="4546389" y="4180064"/>
                  </a:cubicBezTo>
                  <a:cubicBezTo>
                    <a:pt x="4546389" y="4180064"/>
                    <a:pt x="4546389" y="4180064"/>
                    <a:pt x="4541129" y="4180064"/>
                  </a:cubicBezTo>
                  <a:cubicBezTo>
                    <a:pt x="4541129" y="4174810"/>
                    <a:pt x="4535870" y="4174810"/>
                    <a:pt x="4535870" y="4169556"/>
                  </a:cubicBezTo>
                  <a:cubicBezTo>
                    <a:pt x="4535870" y="4164302"/>
                    <a:pt x="4535870" y="4164302"/>
                    <a:pt x="4535870" y="4164302"/>
                  </a:cubicBezTo>
                  <a:cubicBezTo>
                    <a:pt x="4535870" y="4164302"/>
                    <a:pt x="4535870" y="4159048"/>
                    <a:pt x="4535870" y="4159048"/>
                  </a:cubicBezTo>
                  <a:cubicBezTo>
                    <a:pt x="4541129" y="4159048"/>
                    <a:pt x="4541129" y="4159048"/>
                    <a:pt x="4541129" y="4159048"/>
                  </a:cubicBezTo>
                  <a:cubicBezTo>
                    <a:pt x="4535870" y="4153794"/>
                    <a:pt x="4535870" y="4153794"/>
                    <a:pt x="4535870" y="4153794"/>
                  </a:cubicBezTo>
                  <a:cubicBezTo>
                    <a:pt x="4535870" y="4153794"/>
                    <a:pt x="4530611" y="4153794"/>
                    <a:pt x="4530611" y="4153794"/>
                  </a:cubicBezTo>
                  <a:cubicBezTo>
                    <a:pt x="4530611" y="4153794"/>
                    <a:pt x="4530611" y="4153794"/>
                    <a:pt x="4530611" y="4148540"/>
                  </a:cubicBezTo>
                  <a:cubicBezTo>
                    <a:pt x="4530611" y="4148540"/>
                    <a:pt x="4525351" y="4143286"/>
                    <a:pt x="4525351" y="4143286"/>
                  </a:cubicBezTo>
                  <a:cubicBezTo>
                    <a:pt x="4525351" y="4138032"/>
                    <a:pt x="4530611" y="4138032"/>
                    <a:pt x="4530611" y="4132778"/>
                  </a:cubicBezTo>
                  <a:cubicBezTo>
                    <a:pt x="4530611" y="4132778"/>
                    <a:pt x="4530611" y="4132778"/>
                    <a:pt x="4535870" y="4132778"/>
                  </a:cubicBezTo>
                  <a:cubicBezTo>
                    <a:pt x="4535870" y="4132778"/>
                    <a:pt x="4535870" y="4127524"/>
                    <a:pt x="4541129" y="4127524"/>
                  </a:cubicBezTo>
                  <a:cubicBezTo>
                    <a:pt x="4541129" y="4127524"/>
                    <a:pt x="4541129" y="4127524"/>
                    <a:pt x="4535870" y="4122270"/>
                  </a:cubicBezTo>
                  <a:cubicBezTo>
                    <a:pt x="4535870" y="4122270"/>
                    <a:pt x="4535870" y="4117016"/>
                    <a:pt x="4535870" y="4117016"/>
                  </a:cubicBezTo>
                  <a:cubicBezTo>
                    <a:pt x="4535870" y="4111762"/>
                    <a:pt x="4541129" y="4106508"/>
                    <a:pt x="4541129" y="4106508"/>
                  </a:cubicBezTo>
                  <a:cubicBezTo>
                    <a:pt x="4546389" y="4106508"/>
                    <a:pt x="4546389" y="4101254"/>
                    <a:pt x="4546389" y="4101254"/>
                  </a:cubicBezTo>
                  <a:cubicBezTo>
                    <a:pt x="4546389" y="4101254"/>
                    <a:pt x="4551648" y="4106508"/>
                    <a:pt x="4551648" y="4106508"/>
                  </a:cubicBezTo>
                  <a:cubicBezTo>
                    <a:pt x="4551648" y="4106508"/>
                    <a:pt x="4551648" y="4106508"/>
                    <a:pt x="4556907" y="4106508"/>
                  </a:cubicBezTo>
                  <a:cubicBezTo>
                    <a:pt x="4556907" y="4106508"/>
                    <a:pt x="4556907" y="4101254"/>
                    <a:pt x="4556907" y="4101254"/>
                  </a:cubicBezTo>
                  <a:cubicBezTo>
                    <a:pt x="4556907" y="4101254"/>
                    <a:pt x="4556907" y="4096000"/>
                    <a:pt x="4556907" y="4096000"/>
                  </a:cubicBezTo>
                  <a:cubicBezTo>
                    <a:pt x="4562167" y="4090746"/>
                    <a:pt x="4567426" y="4090746"/>
                    <a:pt x="4572685" y="4090746"/>
                  </a:cubicBezTo>
                  <a:close/>
                  <a:moveTo>
                    <a:pt x="1530377" y="4078588"/>
                  </a:moveTo>
                  <a:cubicBezTo>
                    <a:pt x="1538565" y="4078588"/>
                    <a:pt x="1538565" y="4078588"/>
                    <a:pt x="1546753" y="4086826"/>
                  </a:cubicBezTo>
                  <a:cubicBezTo>
                    <a:pt x="1546753" y="4086826"/>
                    <a:pt x="1546753" y="4086826"/>
                    <a:pt x="1546753" y="4095064"/>
                  </a:cubicBezTo>
                  <a:cubicBezTo>
                    <a:pt x="1546753" y="4103302"/>
                    <a:pt x="1554941" y="4103302"/>
                    <a:pt x="1563129" y="4103302"/>
                  </a:cubicBezTo>
                  <a:cubicBezTo>
                    <a:pt x="1571317" y="4103302"/>
                    <a:pt x="1579506" y="4103302"/>
                    <a:pt x="1579506" y="4095064"/>
                  </a:cubicBezTo>
                  <a:cubicBezTo>
                    <a:pt x="1579506" y="4086826"/>
                    <a:pt x="1579506" y="4086826"/>
                    <a:pt x="1579506" y="4086826"/>
                  </a:cubicBezTo>
                  <a:cubicBezTo>
                    <a:pt x="1587694" y="4078588"/>
                    <a:pt x="1587694" y="4078588"/>
                    <a:pt x="1595882" y="4078588"/>
                  </a:cubicBezTo>
                  <a:cubicBezTo>
                    <a:pt x="1612258" y="4086826"/>
                    <a:pt x="1628635" y="4086826"/>
                    <a:pt x="1645011" y="4095064"/>
                  </a:cubicBezTo>
                  <a:cubicBezTo>
                    <a:pt x="1645011" y="4095064"/>
                    <a:pt x="1645011" y="4103302"/>
                    <a:pt x="1653199" y="4103302"/>
                  </a:cubicBezTo>
                  <a:cubicBezTo>
                    <a:pt x="1653199" y="4111541"/>
                    <a:pt x="1653199" y="4111541"/>
                    <a:pt x="1645011" y="4119779"/>
                  </a:cubicBezTo>
                  <a:cubicBezTo>
                    <a:pt x="1645011" y="4128017"/>
                    <a:pt x="1645011" y="4128017"/>
                    <a:pt x="1653199" y="4136255"/>
                  </a:cubicBezTo>
                  <a:cubicBezTo>
                    <a:pt x="1653199" y="4136255"/>
                    <a:pt x="1653199" y="4136255"/>
                    <a:pt x="1661388" y="4136255"/>
                  </a:cubicBezTo>
                  <a:cubicBezTo>
                    <a:pt x="1661388" y="4136255"/>
                    <a:pt x="1669576" y="4136255"/>
                    <a:pt x="1669576" y="4136255"/>
                  </a:cubicBezTo>
                  <a:cubicBezTo>
                    <a:pt x="1669576" y="4128017"/>
                    <a:pt x="1677764" y="4128017"/>
                    <a:pt x="1677764" y="4128017"/>
                  </a:cubicBezTo>
                  <a:cubicBezTo>
                    <a:pt x="1685952" y="4128017"/>
                    <a:pt x="1694140" y="4128017"/>
                    <a:pt x="1694140" y="4136255"/>
                  </a:cubicBezTo>
                  <a:cubicBezTo>
                    <a:pt x="1702329" y="4144493"/>
                    <a:pt x="1710517" y="4160970"/>
                    <a:pt x="1718705" y="4169208"/>
                  </a:cubicBezTo>
                  <a:cubicBezTo>
                    <a:pt x="1726893" y="4177446"/>
                    <a:pt x="1726893" y="4177446"/>
                    <a:pt x="1726893" y="4185685"/>
                  </a:cubicBezTo>
                  <a:cubicBezTo>
                    <a:pt x="1718705" y="4193923"/>
                    <a:pt x="1718705" y="4193923"/>
                    <a:pt x="1710517" y="4193923"/>
                  </a:cubicBezTo>
                  <a:cubicBezTo>
                    <a:pt x="1710517" y="4202161"/>
                    <a:pt x="1702329" y="4202161"/>
                    <a:pt x="1710517" y="4210399"/>
                  </a:cubicBezTo>
                  <a:cubicBezTo>
                    <a:pt x="1710517" y="4218637"/>
                    <a:pt x="1710517" y="4218637"/>
                    <a:pt x="1718705" y="4218637"/>
                  </a:cubicBezTo>
                  <a:cubicBezTo>
                    <a:pt x="1726893" y="4218637"/>
                    <a:pt x="1726893" y="4218637"/>
                    <a:pt x="1726893" y="4218637"/>
                  </a:cubicBezTo>
                  <a:cubicBezTo>
                    <a:pt x="1726893" y="4218637"/>
                    <a:pt x="1735081" y="4218637"/>
                    <a:pt x="1735081" y="4226876"/>
                  </a:cubicBezTo>
                  <a:cubicBezTo>
                    <a:pt x="1735081" y="4226876"/>
                    <a:pt x="1743269" y="4226876"/>
                    <a:pt x="1743269" y="4235114"/>
                  </a:cubicBezTo>
                  <a:cubicBezTo>
                    <a:pt x="1743269" y="4243352"/>
                    <a:pt x="1743269" y="4251590"/>
                    <a:pt x="1743269" y="4259828"/>
                  </a:cubicBezTo>
                  <a:cubicBezTo>
                    <a:pt x="1743269" y="4268067"/>
                    <a:pt x="1743269" y="4276305"/>
                    <a:pt x="1743269" y="4284543"/>
                  </a:cubicBezTo>
                  <a:cubicBezTo>
                    <a:pt x="1743269" y="4284543"/>
                    <a:pt x="1735081" y="4292781"/>
                    <a:pt x="1735081" y="4292781"/>
                  </a:cubicBezTo>
                  <a:cubicBezTo>
                    <a:pt x="1735081" y="4292781"/>
                    <a:pt x="1726893" y="4301020"/>
                    <a:pt x="1726893" y="4301020"/>
                  </a:cubicBezTo>
                  <a:cubicBezTo>
                    <a:pt x="1726893" y="4301020"/>
                    <a:pt x="1726893" y="4301020"/>
                    <a:pt x="1718705" y="4292781"/>
                  </a:cubicBezTo>
                  <a:cubicBezTo>
                    <a:pt x="1710517" y="4292781"/>
                    <a:pt x="1710517" y="4301020"/>
                    <a:pt x="1710517" y="4309258"/>
                  </a:cubicBezTo>
                  <a:cubicBezTo>
                    <a:pt x="1702329" y="4309258"/>
                    <a:pt x="1710517" y="4317496"/>
                    <a:pt x="1710517" y="4325734"/>
                  </a:cubicBezTo>
                  <a:cubicBezTo>
                    <a:pt x="1718705" y="4325734"/>
                    <a:pt x="1718705" y="4325734"/>
                    <a:pt x="1726893" y="4333972"/>
                  </a:cubicBezTo>
                  <a:cubicBezTo>
                    <a:pt x="1726893" y="4333972"/>
                    <a:pt x="1726893" y="4342211"/>
                    <a:pt x="1718705" y="4342211"/>
                  </a:cubicBezTo>
                  <a:cubicBezTo>
                    <a:pt x="1710517" y="4358687"/>
                    <a:pt x="1702329" y="4375164"/>
                    <a:pt x="1694140" y="4383402"/>
                  </a:cubicBezTo>
                  <a:cubicBezTo>
                    <a:pt x="1694140" y="4383402"/>
                    <a:pt x="1685952" y="4391640"/>
                    <a:pt x="1677764" y="4391640"/>
                  </a:cubicBezTo>
                  <a:cubicBezTo>
                    <a:pt x="1677764" y="4391640"/>
                    <a:pt x="1669576" y="4383402"/>
                    <a:pt x="1669576" y="4383402"/>
                  </a:cubicBezTo>
                  <a:cubicBezTo>
                    <a:pt x="1669576" y="4383402"/>
                    <a:pt x="1661388" y="4375164"/>
                    <a:pt x="1661388" y="4375164"/>
                  </a:cubicBezTo>
                  <a:cubicBezTo>
                    <a:pt x="1653199" y="4375164"/>
                    <a:pt x="1653199" y="4383402"/>
                    <a:pt x="1653199" y="4383402"/>
                  </a:cubicBezTo>
                  <a:cubicBezTo>
                    <a:pt x="1645011" y="4383402"/>
                    <a:pt x="1645011" y="4391640"/>
                    <a:pt x="1645011" y="4399878"/>
                  </a:cubicBezTo>
                  <a:cubicBezTo>
                    <a:pt x="1653199" y="4399878"/>
                    <a:pt x="1653199" y="4408116"/>
                    <a:pt x="1653199" y="4408116"/>
                  </a:cubicBezTo>
                  <a:cubicBezTo>
                    <a:pt x="1645011" y="4416355"/>
                    <a:pt x="1645011" y="4416355"/>
                    <a:pt x="1645011" y="4424593"/>
                  </a:cubicBezTo>
                  <a:cubicBezTo>
                    <a:pt x="1628635" y="4432831"/>
                    <a:pt x="1612258" y="4432831"/>
                    <a:pt x="1595882" y="4441069"/>
                  </a:cubicBezTo>
                  <a:cubicBezTo>
                    <a:pt x="1587694" y="4441069"/>
                    <a:pt x="1587694" y="4432831"/>
                    <a:pt x="1579506" y="4432831"/>
                  </a:cubicBezTo>
                  <a:cubicBezTo>
                    <a:pt x="1579506" y="4432831"/>
                    <a:pt x="1579506" y="4424593"/>
                    <a:pt x="1579506" y="4424593"/>
                  </a:cubicBezTo>
                  <a:cubicBezTo>
                    <a:pt x="1579506" y="4416355"/>
                    <a:pt x="1571317" y="4408116"/>
                    <a:pt x="1563129" y="4408116"/>
                  </a:cubicBezTo>
                  <a:cubicBezTo>
                    <a:pt x="1554941" y="4408116"/>
                    <a:pt x="1546753" y="4416355"/>
                    <a:pt x="1546753" y="4424593"/>
                  </a:cubicBezTo>
                  <a:cubicBezTo>
                    <a:pt x="1546753" y="4424593"/>
                    <a:pt x="1546753" y="4432831"/>
                    <a:pt x="1546753" y="4432831"/>
                  </a:cubicBezTo>
                  <a:cubicBezTo>
                    <a:pt x="1538565" y="4432831"/>
                    <a:pt x="1538565" y="4441069"/>
                    <a:pt x="1530377" y="4441069"/>
                  </a:cubicBezTo>
                  <a:cubicBezTo>
                    <a:pt x="1514000" y="4432831"/>
                    <a:pt x="1497624" y="4432831"/>
                    <a:pt x="1481248" y="4424593"/>
                  </a:cubicBezTo>
                  <a:cubicBezTo>
                    <a:pt x="1481248" y="4416355"/>
                    <a:pt x="1481248" y="4416355"/>
                    <a:pt x="1473060" y="4408116"/>
                  </a:cubicBezTo>
                  <a:cubicBezTo>
                    <a:pt x="1473060" y="4408116"/>
                    <a:pt x="1473060" y="4399878"/>
                    <a:pt x="1481248" y="4399878"/>
                  </a:cubicBezTo>
                  <a:cubicBezTo>
                    <a:pt x="1481248" y="4391640"/>
                    <a:pt x="1481248" y="4383402"/>
                    <a:pt x="1473060" y="4383402"/>
                  </a:cubicBezTo>
                  <a:cubicBezTo>
                    <a:pt x="1473060" y="4383402"/>
                    <a:pt x="1473060" y="4375164"/>
                    <a:pt x="1464871" y="4375164"/>
                  </a:cubicBezTo>
                  <a:cubicBezTo>
                    <a:pt x="1464871" y="4375164"/>
                    <a:pt x="1456683" y="4383402"/>
                    <a:pt x="1456683" y="4383402"/>
                  </a:cubicBezTo>
                  <a:cubicBezTo>
                    <a:pt x="1456683" y="4383402"/>
                    <a:pt x="1448495" y="4391640"/>
                    <a:pt x="1448495" y="4391640"/>
                  </a:cubicBezTo>
                  <a:cubicBezTo>
                    <a:pt x="1440307" y="4391640"/>
                    <a:pt x="1432119" y="4383402"/>
                    <a:pt x="1432119" y="4383402"/>
                  </a:cubicBezTo>
                  <a:cubicBezTo>
                    <a:pt x="1423931" y="4375164"/>
                    <a:pt x="1415742" y="4358687"/>
                    <a:pt x="1407554" y="4342211"/>
                  </a:cubicBezTo>
                  <a:cubicBezTo>
                    <a:pt x="1399366" y="4342211"/>
                    <a:pt x="1399366" y="4333972"/>
                    <a:pt x="1399366" y="4333972"/>
                  </a:cubicBezTo>
                  <a:cubicBezTo>
                    <a:pt x="1407554" y="4325734"/>
                    <a:pt x="1407554" y="4325734"/>
                    <a:pt x="1415742" y="4325734"/>
                  </a:cubicBezTo>
                  <a:cubicBezTo>
                    <a:pt x="1415742" y="4317496"/>
                    <a:pt x="1423931" y="4309258"/>
                    <a:pt x="1415742" y="4309258"/>
                  </a:cubicBezTo>
                  <a:cubicBezTo>
                    <a:pt x="1415742" y="4301020"/>
                    <a:pt x="1415742" y="4292781"/>
                    <a:pt x="1407554" y="4292781"/>
                  </a:cubicBezTo>
                  <a:cubicBezTo>
                    <a:pt x="1399366" y="4301020"/>
                    <a:pt x="1399366" y="4301020"/>
                    <a:pt x="1399366" y="4301020"/>
                  </a:cubicBezTo>
                  <a:cubicBezTo>
                    <a:pt x="1399366" y="4301020"/>
                    <a:pt x="1391178" y="4292781"/>
                    <a:pt x="1391178" y="4292781"/>
                  </a:cubicBezTo>
                  <a:cubicBezTo>
                    <a:pt x="1391178" y="4292781"/>
                    <a:pt x="1382990" y="4284543"/>
                    <a:pt x="1382990" y="4284543"/>
                  </a:cubicBezTo>
                  <a:cubicBezTo>
                    <a:pt x="1382990" y="4276305"/>
                    <a:pt x="1382990" y="4268067"/>
                    <a:pt x="1382990" y="4259828"/>
                  </a:cubicBezTo>
                  <a:cubicBezTo>
                    <a:pt x="1382990" y="4251590"/>
                    <a:pt x="1382990" y="4243352"/>
                    <a:pt x="1382990" y="4235114"/>
                  </a:cubicBezTo>
                  <a:cubicBezTo>
                    <a:pt x="1382990" y="4226876"/>
                    <a:pt x="1391178" y="4226876"/>
                    <a:pt x="1391178" y="4226876"/>
                  </a:cubicBezTo>
                  <a:cubicBezTo>
                    <a:pt x="1391178" y="4218637"/>
                    <a:pt x="1399366" y="4218637"/>
                    <a:pt x="1399366" y="4218637"/>
                  </a:cubicBezTo>
                  <a:cubicBezTo>
                    <a:pt x="1399366" y="4218637"/>
                    <a:pt x="1399366" y="4218637"/>
                    <a:pt x="1407554" y="4218637"/>
                  </a:cubicBezTo>
                  <a:cubicBezTo>
                    <a:pt x="1415742" y="4218637"/>
                    <a:pt x="1415742" y="4218637"/>
                    <a:pt x="1415742" y="4210399"/>
                  </a:cubicBezTo>
                  <a:cubicBezTo>
                    <a:pt x="1423931" y="4202161"/>
                    <a:pt x="1415742" y="4202161"/>
                    <a:pt x="1415742" y="4193923"/>
                  </a:cubicBezTo>
                  <a:cubicBezTo>
                    <a:pt x="1407554" y="4193923"/>
                    <a:pt x="1407554" y="4193923"/>
                    <a:pt x="1399366" y="4185685"/>
                  </a:cubicBezTo>
                  <a:cubicBezTo>
                    <a:pt x="1399366" y="4177446"/>
                    <a:pt x="1399366" y="4177446"/>
                    <a:pt x="1407554" y="4169208"/>
                  </a:cubicBezTo>
                  <a:cubicBezTo>
                    <a:pt x="1415742" y="4160970"/>
                    <a:pt x="1423931" y="4144493"/>
                    <a:pt x="1432119" y="4136255"/>
                  </a:cubicBezTo>
                  <a:cubicBezTo>
                    <a:pt x="1432119" y="4128017"/>
                    <a:pt x="1440307" y="4128017"/>
                    <a:pt x="1448495" y="4128017"/>
                  </a:cubicBezTo>
                  <a:cubicBezTo>
                    <a:pt x="1448495" y="4128017"/>
                    <a:pt x="1456683" y="4128017"/>
                    <a:pt x="1456683" y="4136255"/>
                  </a:cubicBezTo>
                  <a:cubicBezTo>
                    <a:pt x="1456683" y="4136255"/>
                    <a:pt x="1464871" y="4136255"/>
                    <a:pt x="1464871" y="4136255"/>
                  </a:cubicBezTo>
                  <a:cubicBezTo>
                    <a:pt x="1473060" y="4136255"/>
                    <a:pt x="1473060" y="4136255"/>
                    <a:pt x="1473060" y="4136255"/>
                  </a:cubicBezTo>
                  <a:cubicBezTo>
                    <a:pt x="1481248" y="4128017"/>
                    <a:pt x="1481248" y="4128017"/>
                    <a:pt x="1481248" y="4119779"/>
                  </a:cubicBezTo>
                  <a:cubicBezTo>
                    <a:pt x="1473060" y="4111541"/>
                    <a:pt x="1473060" y="4111541"/>
                    <a:pt x="1473060" y="4103302"/>
                  </a:cubicBezTo>
                  <a:cubicBezTo>
                    <a:pt x="1481248" y="4103302"/>
                    <a:pt x="1481248" y="4095064"/>
                    <a:pt x="1481248" y="4095064"/>
                  </a:cubicBezTo>
                  <a:cubicBezTo>
                    <a:pt x="1497624" y="4086826"/>
                    <a:pt x="1514000" y="4086826"/>
                    <a:pt x="1530377" y="4078588"/>
                  </a:cubicBezTo>
                  <a:close/>
                  <a:moveTo>
                    <a:pt x="4420166" y="4064476"/>
                  </a:moveTo>
                  <a:cubicBezTo>
                    <a:pt x="4420166" y="4064476"/>
                    <a:pt x="4420166" y="4064476"/>
                    <a:pt x="4420166" y="4216842"/>
                  </a:cubicBezTo>
                  <a:cubicBezTo>
                    <a:pt x="4420166" y="4216842"/>
                    <a:pt x="4420166" y="4216842"/>
                    <a:pt x="4740983" y="4216842"/>
                  </a:cubicBezTo>
                  <a:lnTo>
                    <a:pt x="4740983" y="4064476"/>
                  </a:lnTo>
                  <a:cubicBezTo>
                    <a:pt x="4740983" y="4064476"/>
                    <a:pt x="4740983" y="4064476"/>
                    <a:pt x="4420166" y="4064476"/>
                  </a:cubicBezTo>
                  <a:close/>
                  <a:moveTo>
                    <a:pt x="3858697" y="4055206"/>
                  </a:moveTo>
                  <a:cubicBezTo>
                    <a:pt x="3838378" y="4055206"/>
                    <a:pt x="3824832" y="4075649"/>
                    <a:pt x="3824832" y="4089277"/>
                  </a:cubicBezTo>
                  <a:cubicBezTo>
                    <a:pt x="3824832" y="4109720"/>
                    <a:pt x="3838378" y="4123349"/>
                    <a:pt x="3858697" y="4123349"/>
                  </a:cubicBezTo>
                  <a:cubicBezTo>
                    <a:pt x="3872242" y="4123349"/>
                    <a:pt x="3892561" y="4109720"/>
                    <a:pt x="3892561" y="4089277"/>
                  </a:cubicBezTo>
                  <a:cubicBezTo>
                    <a:pt x="3892561" y="4075649"/>
                    <a:pt x="3872242" y="4055206"/>
                    <a:pt x="3858697" y="4055206"/>
                  </a:cubicBezTo>
                  <a:close/>
                  <a:moveTo>
                    <a:pt x="4414906" y="4053968"/>
                  </a:moveTo>
                  <a:lnTo>
                    <a:pt x="4746242" y="4053968"/>
                  </a:lnTo>
                  <a:cubicBezTo>
                    <a:pt x="4751501" y="4053968"/>
                    <a:pt x="4751501" y="4053968"/>
                    <a:pt x="4751501" y="4059222"/>
                  </a:cubicBezTo>
                  <a:cubicBezTo>
                    <a:pt x="4751501" y="4059222"/>
                    <a:pt x="4751501" y="4059222"/>
                    <a:pt x="4751501" y="4222096"/>
                  </a:cubicBezTo>
                  <a:cubicBezTo>
                    <a:pt x="4751501" y="4222096"/>
                    <a:pt x="4751501" y="4227350"/>
                    <a:pt x="4746242" y="4227350"/>
                  </a:cubicBezTo>
                  <a:cubicBezTo>
                    <a:pt x="4746242" y="4227350"/>
                    <a:pt x="4746242" y="4227350"/>
                    <a:pt x="4414906" y="4227350"/>
                  </a:cubicBezTo>
                  <a:cubicBezTo>
                    <a:pt x="4414906" y="4227350"/>
                    <a:pt x="4409647" y="4222096"/>
                    <a:pt x="4409647" y="4222096"/>
                  </a:cubicBezTo>
                  <a:cubicBezTo>
                    <a:pt x="4409647" y="4222096"/>
                    <a:pt x="4409647" y="4222096"/>
                    <a:pt x="4409647" y="4059222"/>
                  </a:cubicBezTo>
                  <a:cubicBezTo>
                    <a:pt x="4409647" y="4053968"/>
                    <a:pt x="4414906" y="4053968"/>
                    <a:pt x="4414906" y="4053968"/>
                  </a:cubicBezTo>
                  <a:close/>
                  <a:moveTo>
                    <a:pt x="4404388" y="4043460"/>
                  </a:moveTo>
                  <a:cubicBezTo>
                    <a:pt x="4404388" y="4048714"/>
                    <a:pt x="4404388" y="4053968"/>
                    <a:pt x="4404388" y="4059222"/>
                  </a:cubicBezTo>
                  <a:cubicBezTo>
                    <a:pt x="4404388" y="4059222"/>
                    <a:pt x="4404388" y="4059222"/>
                    <a:pt x="4404388" y="4243112"/>
                  </a:cubicBezTo>
                  <a:cubicBezTo>
                    <a:pt x="4404388" y="4243112"/>
                    <a:pt x="4404388" y="4243112"/>
                    <a:pt x="4762020" y="4243112"/>
                  </a:cubicBezTo>
                  <a:cubicBezTo>
                    <a:pt x="4762020" y="4243112"/>
                    <a:pt x="4762020" y="4243112"/>
                    <a:pt x="4762020" y="4059222"/>
                  </a:cubicBezTo>
                  <a:cubicBezTo>
                    <a:pt x="4762020" y="4053968"/>
                    <a:pt x="4762020" y="4048714"/>
                    <a:pt x="4762020" y="4043460"/>
                  </a:cubicBezTo>
                  <a:cubicBezTo>
                    <a:pt x="4756761" y="4043460"/>
                    <a:pt x="4751501" y="4043460"/>
                    <a:pt x="4751501" y="4043460"/>
                  </a:cubicBezTo>
                  <a:cubicBezTo>
                    <a:pt x="4751501" y="4043460"/>
                    <a:pt x="4751501" y="4043460"/>
                    <a:pt x="4414906" y="4043460"/>
                  </a:cubicBezTo>
                  <a:cubicBezTo>
                    <a:pt x="4409647" y="4043460"/>
                    <a:pt x="4404388" y="4043460"/>
                    <a:pt x="4404388" y="4043460"/>
                  </a:cubicBezTo>
                  <a:close/>
                  <a:moveTo>
                    <a:pt x="3858697" y="4041578"/>
                  </a:moveTo>
                  <a:cubicBezTo>
                    <a:pt x="3885788" y="4041578"/>
                    <a:pt x="3906107" y="4062021"/>
                    <a:pt x="3906107" y="4089277"/>
                  </a:cubicBezTo>
                  <a:cubicBezTo>
                    <a:pt x="3906107" y="4116534"/>
                    <a:pt x="3885788" y="4136977"/>
                    <a:pt x="3858697" y="4136977"/>
                  </a:cubicBezTo>
                  <a:cubicBezTo>
                    <a:pt x="3831605" y="4136977"/>
                    <a:pt x="3811287" y="4116534"/>
                    <a:pt x="3811287" y="4089277"/>
                  </a:cubicBezTo>
                  <a:cubicBezTo>
                    <a:pt x="3811287" y="4062021"/>
                    <a:pt x="3831605" y="4041578"/>
                    <a:pt x="3858697" y="4041578"/>
                  </a:cubicBezTo>
                  <a:close/>
                  <a:moveTo>
                    <a:pt x="842825" y="4030293"/>
                  </a:moveTo>
                  <a:cubicBezTo>
                    <a:pt x="856585" y="4030293"/>
                    <a:pt x="863464" y="4044085"/>
                    <a:pt x="863464" y="4057877"/>
                  </a:cubicBezTo>
                  <a:cubicBezTo>
                    <a:pt x="863464" y="4064773"/>
                    <a:pt x="856585" y="4078564"/>
                    <a:pt x="842825" y="4078564"/>
                  </a:cubicBezTo>
                  <a:cubicBezTo>
                    <a:pt x="842825" y="4078564"/>
                    <a:pt x="835945" y="4078564"/>
                    <a:pt x="835945" y="4071669"/>
                  </a:cubicBezTo>
                  <a:cubicBezTo>
                    <a:pt x="835945" y="4071669"/>
                    <a:pt x="835945" y="4071669"/>
                    <a:pt x="760269" y="4147523"/>
                  </a:cubicBezTo>
                  <a:cubicBezTo>
                    <a:pt x="760269" y="4154419"/>
                    <a:pt x="760269" y="4154419"/>
                    <a:pt x="760269" y="4161315"/>
                  </a:cubicBezTo>
                  <a:cubicBezTo>
                    <a:pt x="760269" y="4168211"/>
                    <a:pt x="753389" y="4182003"/>
                    <a:pt x="739630" y="4182003"/>
                  </a:cubicBezTo>
                  <a:cubicBezTo>
                    <a:pt x="725870" y="4182003"/>
                    <a:pt x="718991" y="4168211"/>
                    <a:pt x="718991" y="4161315"/>
                  </a:cubicBezTo>
                  <a:cubicBezTo>
                    <a:pt x="718991" y="4154419"/>
                    <a:pt x="718991" y="4154419"/>
                    <a:pt x="718991" y="4147523"/>
                  </a:cubicBezTo>
                  <a:cubicBezTo>
                    <a:pt x="718991" y="4147523"/>
                    <a:pt x="718991" y="4147523"/>
                    <a:pt x="691472" y="4119940"/>
                  </a:cubicBezTo>
                  <a:cubicBezTo>
                    <a:pt x="691472" y="4119940"/>
                    <a:pt x="684592" y="4126836"/>
                    <a:pt x="684592" y="4126836"/>
                  </a:cubicBezTo>
                  <a:cubicBezTo>
                    <a:pt x="677713" y="4126836"/>
                    <a:pt x="677713" y="4119940"/>
                    <a:pt x="670833" y="4119940"/>
                  </a:cubicBezTo>
                  <a:cubicBezTo>
                    <a:pt x="670833" y="4119940"/>
                    <a:pt x="670833" y="4119940"/>
                    <a:pt x="602036" y="4188899"/>
                  </a:cubicBezTo>
                  <a:cubicBezTo>
                    <a:pt x="602036" y="4195794"/>
                    <a:pt x="602036" y="4195794"/>
                    <a:pt x="602036" y="4202690"/>
                  </a:cubicBezTo>
                  <a:cubicBezTo>
                    <a:pt x="602036" y="4216482"/>
                    <a:pt x="588277" y="4223378"/>
                    <a:pt x="581397" y="4223378"/>
                  </a:cubicBezTo>
                  <a:cubicBezTo>
                    <a:pt x="567638" y="4223378"/>
                    <a:pt x="560758" y="4216482"/>
                    <a:pt x="560758" y="4202690"/>
                  </a:cubicBezTo>
                  <a:cubicBezTo>
                    <a:pt x="560758" y="4188899"/>
                    <a:pt x="567638" y="4182003"/>
                    <a:pt x="581397" y="4182003"/>
                  </a:cubicBezTo>
                  <a:cubicBezTo>
                    <a:pt x="581397" y="4182003"/>
                    <a:pt x="588277" y="4182003"/>
                    <a:pt x="588277" y="4182003"/>
                  </a:cubicBezTo>
                  <a:cubicBezTo>
                    <a:pt x="588277" y="4182003"/>
                    <a:pt x="588277" y="4182003"/>
                    <a:pt x="663953" y="4106148"/>
                  </a:cubicBezTo>
                  <a:cubicBezTo>
                    <a:pt x="663953" y="4106148"/>
                    <a:pt x="663953" y="4106148"/>
                    <a:pt x="663953" y="4099252"/>
                  </a:cubicBezTo>
                  <a:cubicBezTo>
                    <a:pt x="663953" y="4092356"/>
                    <a:pt x="670833" y="4078564"/>
                    <a:pt x="684592" y="4078564"/>
                  </a:cubicBezTo>
                  <a:cubicBezTo>
                    <a:pt x="698352" y="4078564"/>
                    <a:pt x="705231" y="4092356"/>
                    <a:pt x="705231" y="4099252"/>
                  </a:cubicBezTo>
                  <a:cubicBezTo>
                    <a:pt x="705231" y="4106148"/>
                    <a:pt x="705231" y="4106148"/>
                    <a:pt x="705231" y="4113044"/>
                  </a:cubicBezTo>
                  <a:cubicBezTo>
                    <a:pt x="705231" y="4113044"/>
                    <a:pt x="705231" y="4113044"/>
                    <a:pt x="732750" y="4140627"/>
                  </a:cubicBezTo>
                  <a:cubicBezTo>
                    <a:pt x="732750" y="4140627"/>
                    <a:pt x="739630" y="4133731"/>
                    <a:pt x="739630" y="4133731"/>
                  </a:cubicBezTo>
                  <a:cubicBezTo>
                    <a:pt x="746510" y="4133731"/>
                    <a:pt x="746510" y="4140627"/>
                    <a:pt x="753389" y="4140627"/>
                  </a:cubicBezTo>
                  <a:cubicBezTo>
                    <a:pt x="753389" y="4140627"/>
                    <a:pt x="753389" y="4140627"/>
                    <a:pt x="829066" y="4064773"/>
                  </a:cubicBezTo>
                  <a:cubicBezTo>
                    <a:pt x="822186" y="4064773"/>
                    <a:pt x="822186" y="4057877"/>
                    <a:pt x="822186" y="4057877"/>
                  </a:cubicBezTo>
                  <a:cubicBezTo>
                    <a:pt x="822186" y="4044085"/>
                    <a:pt x="835945" y="4030293"/>
                    <a:pt x="842825" y="4030293"/>
                  </a:cubicBezTo>
                  <a:close/>
                  <a:moveTo>
                    <a:pt x="4414906" y="4027698"/>
                  </a:moveTo>
                  <a:cubicBezTo>
                    <a:pt x="4414906" y="4027698"/>
                    <a:pt x="4414906" y="4027698"/>
                    <a:pt x="4751501" y="4027698"/>
                  </a:cubicBezTo>
                  <a:cubicBezTo>
                    <a:pt x="4772538" y="4027698"/>
                    <a:pt x="4777798" y="4032952"/>
                    <a:pt x="4777798" y="4059222"/>
                  </a:cubicBezTo>
                  <a:cubicBezTo>
                    <a:pt x="4777798" y="4059222"/>
                    <a:pt x="4777798" y="4059222"/>
                    <a:pt x="4777798" y="4248366"/>
                  </a:cubicBezTo>
                  <a:cubicBezTo>
                    <a:pt x="4777798" y="4248366"/>
                    <a:pt x="4777798" y="4248366"/>
                    <a:pt x="4804094" y="4295652"/>
                  </a:cubicBezTo>
                  <a:cubicBezTo>
                    <a:pt x="4804094" y="4300906"/>
                    <a:pt x="4804094" y="4300906"/>
                    <a:pt x="4804094" y="4300906"/>
                  </a:cubicBezTo>
                  <a:cubicBezTo>
                    <a:pt x="4804094" y="4300906"/>
                    <a:pt x="4804094" y="4300906"/>
                    <a:pt x="4804094" y="4316668"/>
                  </a:cubicBezTo>
                  <a:cubicBezTo>
                    <a:pt x="4804094" y="4332430"/>
                    <a:pt x="4783057" y="4342938"/>
                    <a:pt x="4762020" y="4342938"/>
                  </a:cubicBezTo>
                  <a:cubicBezTo>
                    <a:pt x="4762020" y="4342938"/>
                    <a:pt x="4762020" y="4342938"/>
                    <a:pt x="4399128" y="4342938"/>
                  </a:cubicBezTo>
                  <a:cubicBezTo>
                    <a:pt x="4378091" y="4342938"/>
                    <a:pt x="4362313" y="4332430"/>
                    <a:pt x="4362313" y="4316668"/>
                  </a:cubicBezTo>
                  <a:cubicBezTo>
                    <a:pt x="4362313" y="4306160"/>
                    <a:pt x="4362313" y="4300906"/>
                    <a:pt x="4362313" y="4295652"/>
                  </a:cubicBezTo>
                  <a:cubicBezTo>
                    <a:pt x="4362313" y="4295652"/>
                    <a:pt x="4362313" y="4295652"/>
                    <a:pt x="4388610" y="4248366"/>
                  </a:cubicBezTo>
                  <a:cubicBezTo>
                    <a:pt x="4388610" y="4248366"/>
                    <a:pt x="4388610" y="4248366"/>
                    <a:pt x="4388610" y="4059222"/>
                  </a:cubicBezTo>
                  <a:cubicBezTo>
                    <a:pt x="4388610" y="4032952"/>
                    <a:pt x="4393869" y="4027698"/>
                    <a:pt x="4414906" y="4027698"/>
                  </a:cubicBezTo>
                  <a:close/>
                  <a:moveTo>
                    <a:pt x="3595516" y="4026978"/>
                  </a:moveTo>
                  <a:cubicBezTo>
                    <a:pt x="3595516" y="4026978"/>
                    <a:pt x="3595516" y="4026978"/>
                    <a:pt x="3622280" y="4026978"/>
                  </a:cubicBezTo>
                  <a:cubicBezTo>
                    <a:pt x="3622280" y="4026978"/>
                    <a:pt x="3627633" y="4026978"/>
                    <a:pt x="3627633" y="4032331"/>
                  </a:cubicBezTo>
                  <a:cubicBezTo>
                    <a:pt x="3627633" y="4032331"/>
                    <a:pt x="3622280" y="4037684"/>
                    <a:pt x="3622280" y="4037684"/>
                  </a:cubicBezTo>
                  <a:cubicBezTo>
                    <a:pt x="3622280" y="4037684"/>
                    <a:pt x="3622280" y="4037684"/>
                    <a:pt x="3595516" y="4037684"/>
                  </a:cubicBezTo>
                  <a:cubicBezTo>
                    <a:pt x="3595516" y="4037684"/>
                    <a:pt x="3590163" y="4032331"/>
                    <a:pt x="3590163" y="4032331"/>
                  </a:cubicBezTo>
                  <a:cubicBezTo>
                    <a:pt x="3590163" y="4026978"/>
                    <a:pt x="3595516" y="4026978"/>
                    <a:pt x="3595516" y="4026978"/>
                  </a:cubicBezTo>
                  <a:close/>
                  <a:moveTo>
                    <a:pt x="3301110" y="4026978"/>
                  </a:moveTo>
                  <a:cubicBezTo>
                    <a:pt x="3301110" y="4026978"/>
                    <a:pt x="3301110" y="4026978"/>
                    <a:pt x="3322521" y="4026978"/>
                  </a:cubicBezTo>
                  <a:cubicBezTo>
                    <a:pt x="3327874" y="4026978"/>
                    <a:pt x="3327874" y="4026978"/>
                    <a:pt x="3327874" y="4032331"/>
                  </a:cubicBezTo>
                  <a:cubicBezTo>
                    <a:pt x="3327874" y="4032331"/>
                    <a:pt x="3327874" y="4037684"/>
                    <a:pt x="3322521" y="4037684"/>
                  </a:cubicBezTo>
                  <a:cubicBezTo>
                    <a:pt x="3322521" y="4037684"/>
                    <a:pt x="3322521" y="4037684"/>
                    <a:pt x="3301110" y="4037684"/>
                  </a:cubicBezTo>
                  <a:cubicBezTo>
                    <a:pt x="3295757" y="4037684"/>
                    <a:pt x="3295757" y="4032331"/>
                    <a:pt x="3295757" y="4032331"/>
                  </a:cubicBezTo>
                  <a:cubicBezTo>
                    <a:pt x="3295757" y="4026978"/>
                    <a:pt x="3295757" y="4026978"/>
                    <a:pt x="3301110" y="4026978"/>
                  </a:cubicBezTo>
                  <a:close/>
                  <a:moveTo>
                    <a:pt x="3504518" y="4021625"/>
                  </a:moveTo>
                  <a:lnTo>
                    <a:pt x="3472401" y="4117976"/>
                  </a:lnTo>
                  <a:cubicBezTo>
                    <a:pt x="3558046" y="4021625"/>
                    <a:pt x="3558046" y="4021625"/>
                    <a:pt x="3558046" y="4021625"/>
                  </a:cubicBezTo>
                  <a:cubicBezTo>
                    <a:pt x="3504518" y="4021625"/>
                    <a:pt x="3504518" y="4021625"/>
                    <a:pt x="3504518" y="4021625"/>
                  </a:cubicBezTo>
                  <a:close/>
                  <a:moveTo>
                    <a:pt x="3429578" y="4021625"/>
                  </a:moveTo>
                  <a:cubicBezTo>
                    <a:pt x="3461695" y="4123329"/>
                    <a:pt x="3461695" y="4123329"/>
                    <a:pt x="3461695" y="4123329"/>
                  </a:cubicBezTo>
                  <a:cubicBezTo>
                    <a:pt x="3493812" y="4021625"/>
                    <a:pt x="3493812" y="4021625"/>
                    <a:pt x="3493812" y="4021625"/>
                  </a:cubicBezTo>
                  <a:close/>
                  <a:moveTo>
                    <a:pt x="3359991" y="4021625"/>
                  </a:moveTo>
                  <a:lnTo>
                    <a:pt x="3445637" y="4117976"/>
                  </a:lnTo>
                  <a:cubicBezTo>
                    <a:pt x="3413520" y="4021625"/>
                    <a:pt x="3413520" y="4021625"/>
                    <a:pt x="3413520" y="4021625"/>
                  </a:cubicBezTo>
                  <a:cubicBezTo>
                    <a:pt x="3359991" y="4021625"/>
                    <a:pt x="3359991" y="4021625"/>
                    <a:pt x="3359991" y="4021625"/>
                  </a:cubicBezTo>
                  <a:close/>
                  <a:moveTo>
                    <a:pt x="1382866" y="4016216"/>
                  </a:moveTo>
                  <a:cubicBezTo>
                    <a:pt x="1382866" y="4016216"/>
                    <a:pt x="1382866" y="4016216"/>
                    <a:pt x="1372049" y="4026999"/>
                  </a:cubicBezTo>
                  <a:cubicBezTo>
                    <a:pt x="1372049" y="4026999"/>
                    <a:pt x="1372049" y="4026999"/>
                    <a:pt x="1388275" y="4048565"/>
                  </a:cubicBezTo>
                  <a:cubicBezTo>
                    <a:pt x="1388275" y="4048565"/>
                    <a:pt x="1388275" y="4048565"/>
                    <a:pt x="1399092" y="4037782"/>
                  </a:cubicBezTo>
                  <a:close/>
                  <a:moveTo>
                    <a:pt x="1193564" y="4016216"/>
                  </a:moveTo>
                  <a:cubicBezTo>
                    <a:pt x="1193564" y="4016216"/>
                    <a:pt x="1193564" y="4016216"/>
                    <a:pt x="1177338" y="4037782"/>
                  </a:cubicBezTo>
                  <a:cubicBezTo>
                    <a:pt x="1177338" y="4037782"/>
                    <a:pt x="1177338" y="4037782"/>
                    <a:pt x="1193564" y="4048565"/>
                  </a:cubicBezTo>
                  <a:lnTo>
                    <a:pt x="1204381" y="4026999"/>
                  </a:lnTo>
                  <a:cubicBezTo>
                    <a:pt x="1204381" y="4026999"/>
                    <a:pt x="1204381" y="4026999"/>
                    <a:pt x="1193564" y="4016216"/>
                  </a:cubicBezTo>
                  <a:close/>
                  <a:moveTo>
                    <a:pt x="3838378" y="4014321"/>
                  </a:moveTo>
                  <a:cubicBezTo>
                    <a:pt x="3838378" y="4014321"/>
                    <a:pt x="3831605" y="4014321"/>
                    <a:pt x="3831605" y="4021135"/>
                  </a:cubicBezTo>
                  <a:cubicBezTo>
                    <a:pt x="3831605" y="4027949"/>
                    <a:pt x="3831605" y="4034764"/>
                    <a:pt x="3824832" y="4041578"/>
                  </a:cubicBezTo>
                  <a:cubicBezTo>
                    <a:pt x="3818060" y="4048392"/>
                    <a:pt x="3804514" y="4048392"/>
                    <a:pt x="3797741" y="4041578"/>
                  </a:cubicBezTo>
                  <a:cubicBezTo>
                    <a:pt x="3797741" y="4041578"/>
                    <a:pt x="3797741" y="4048392"/>
                    <a:pt x="3790968" y="4048392"/>
                  </a:cubicBezTo>
                  <a:cubicBezTo>
                    <a:pt x="3797741" y="4055206"/>
                    <a:pt x="3804514" y="4062021"/>
                    <a:pt x="3797741" y="4068835"/>
                  </a:cubicBezTo>
                  <a:cubicBezTo>
                    <a:pt x="3797741" y="4082463"/>
                    <a:pt x="3790968" y="4089277"/>
                    <a:pt x="3784195" y="4089277"/>
                  </a:cubicBezTo>
                  <a:cubicBezTo>
                    <a:pt x="3784195" y="4096092"/>
                    <a:pt x="3784195" y="4096092"/>
                    <a:pt x="3784195" y="4096092"/>
                  </a:cubicBezTo>
                  <a:cubicBezTo>
                    <a:pt x="3790968" y="4096092"/>
                    <a:pt x="3797741" y="4102906"/>
                    <a:pt x="3797741" y="4109720"/>
                  </a:cubicBezTo>
                  <a:cubicBezTo>
                    <a:pt x="3804514" y="4116534"/>
                    <a:pt x="3797741" y="4130163"/>
                    <a:pt x="3790968" y="4136977"/>
                  </a:cubicBezTo>
                  <a:cubicBezTo>
                    <a:pt x="3797741" y="4136977"/>
                    <a:pt x="3797741" y="4136977"/>
                    <a:pt x="3797741" y="4143791"/>
                  </a:cubicBezTo>
                  <a:cubicBezTo>
                    <a:pt x="3804514" y="4136977"/>
                    <a:pt x="3818060" y="4136977"/>
                    <a:pt x="3824832" y="4143791"/>
                  </a:cubicBezTo>
                  <a:cubicBezTo>
                    <a:pt x="3831605" y="4150606"/>
                    <a:pt x="3831605" y="4157420"/>
                    <a:pt x="3831605" y="4164234"/>
                  </a:cubicBezTo>
                  <a:cubicBezTo>
                    <a:pt x="3831605" y="4164234"/>
                    <a:pt x="3838378" y="4164234"/>
                    <a:pt x="3838378" y="4164234"/>
                  </a:cubicBezTo>
                  <a:cubicBezTo>
                    <a:pt x="3845151" y="4157420"/>
                    <a:pt x="3851924" y="4157420"/>
                    <a:pt x="3858697" y="4157420"/>
                  </a:cubicBezTo>
                  <a:cubicBezTo>
                    <a:pt x="3865469" y="4157420"/>
                    <a:pt x="3872242" y="4157420"/>
                    <a:pt x="3879015" y="4164234"/>
                  </a:cubicBezTo>
                  <a:cubicBezTo>
                    <a:pt x="3879015" y="4164234"/>
                    <a:pt x="3885788" y="4164234"/>
                    <a:pt x="3885788" y="4164234"/>
                  </a:cubicBezTo>
                  <a:cubicBezTo>
                    <a:pt x="3885788" y="4157420"/>
                    <a:pt x="3885788" y="4150606"/>
                    <a:pt x="3892561" y="4143791"/>
                  </a:cubicBezTo>
                  <a:cubicBezTo>
                    <a:pt x="3899334" y="4136977"/>
                    <a:pt x="3912879" y="4136977"/>
                    <a:pt x="3919652" y="4143791"/>
                  </a:cubicBezTo>
                  <a:cubicBezTo>
                    <a:pt x="3919652" y="4136977"/>
                    <a:pt x="3919652" y="4136977"/>
                    <a:pt x="3926425" y="4136977"/>
                  </a:cubicBezTo>
                  <a:cubicBezTo>
                    <a:pt x="3919652" y="4130163"/>
                    <a:pt x="3912879" y="4116534"/>
                    <a:pt x="3919652" y="4109720"/>
                  </a:cubicBezTo>
                  <a:cubicBezTo>
                    <a:pt x="3919652" y="4102906"/>
                    <a:pt x="3926425" y="4096092"/>
                    <a:pt x="3933198" y="4096092"/>
                  </a:cubicBezTo>
                  <a:cubicBezTo>
                    <a:pt x="3933198" y="4096092"/>
                    <a:pt x="3939971" y="4096092"/>
                    <a:pt x="3939971" y="4089277"/>
                  </a:cubicBezTo>
                  <a:cubicBezTo>
                    <a:pt x="3939971" y="4089277"/>
                    <a:pt x="3933198" y="4089277"/>
                    <a:pt x="3933198" y="4089277"/>
                  </a:cubicBezTo>
                  <a:cubicBezTo>
                    <a:pt x="3926425" y="4089277"/>
                    <a:pt x="3919652" y="4082463"/>
                    <a:pt x="3919652" y="4068835"/>
                  </a:cubicBezTo>
                  <a:cubicBezTo>
                    <a:pt x="3912879" y="4062021"/>
                    <a:pt x="3919652" y="4055206"/>
                    <a:pt x="3926425" y="4048392"/>
                  </a:cubicBezTo>
                  <a:cubicBezTo>
                    <a:pt x="3919652" y="4048392"/>
                    <a:pt x="3919652" y="4041578"/>
                    <a:pt x="3919652" y="4041578"/>
                  </a:cubicBezTo>
                  <a:cubicBezTo>
                    <a:pt x="3912879" y="4048392"/>
                    <a:pt x="3899334" y="4048392"/>
                    <a:pt x="3892561" y="4041578"/>
                  </a:cubicBezTo>
                  <a:cubicBezTo>
                    <a:pt x="3885788" y="4034764"/>
                    <a:pt x="3885788" y="4027949"/>
                    <a:pt x="3885788" y="4021135"/>
                  </a:cubicBezTo>
                  <a:cubicBezTo>
                    <a:pt x="3885788" y="4014321"/>
                    <a:pt x="3879015" y="4014321"/>
                    <a:pt x="3879015" y="4014321"/>
                  </a:cubicBezTo>
                  <a:cubicBezTo>
                    <a:pt x="3872242" y="4021135"/>
                    <a:pt x="3865469" y="4027949"/>
                    <a:pt x="3858697" y="4027949"/>
                  </a:cubicBezTo>
                  <a:cubicBezTo>
                    <a:pt x="3851924" y="4027949"/>
                    <a:pt x="3845151" y="4021135"/>
                    <a:pt x="3838378" y="4014321"/>
                  </a:cubicBezTo>
                  <a:close/>
                  <a:moveTo>
                    <a:pt x="3838378" y="3993878"/>
                  </a:moveTo>
                  <a:cubicBezTo>
                    <a:pt x="3845151" y="3993878"/>
                    <a:pt x="3845151" y="3993878"/>
                    <a:pt x="3845151" y="3993878"/>
                  </a:cubicBezTo>
                  <a:cubicBezTo>
                    <a:pt x="3845151" y="3993878"/>
                    <a:pt x="3851924" y="3993878"/>
                    <a:pt x="3851924" y="3993878"/>
                  </a:cubicBezTo>
                  <a:cubicBezTo>
                    <a:pt x="3851924" y="4000692"/>
                    <a:pt x="3858697" y="4000692"/>
                    <a:pt x="3858697" y="4007507"/>
                  </a:cubicBezTo>
                  <a:cubicBezTo>
                    <a:pt x="3858697" y="4000692"/>
                    <a:pt x="3865469" y="4000692"/>
                    <a:pt x="3865469" y="3993878"/>
                  </a:cubicBezTo>
                  <a:cubicBezTo>
                    <a:pt x="3865469" y="3993878"/>
                    <a:pt x="3872242" y="3993878"/>
                    <a:pt x="3872242" y="3993878"/>
                  </a:cubicBezTo>
                  <a:cubicBezTo>
                    <a:pt x="3872242" y="3993878"/>
                    <a:pt x="3872242" y="3993878"/>
                    <a:pt x="3879015" y="3993878"/>
                  </a:cubicBezTo>
                  <a:cubicBezTo>
                    <a:pt x="3885788" y="3993878"/>
                    <a:pt x="3892561" y="4000692"/>
                    <a:pt x="3899334" y="4000692"/>
                  </a:cubicBezTo>
                  <a:cubicBezTo>
                    <a:pt x="3906107" y="4000692"/>
                    <a:pt x="3906107" y="4007507"/>
                    <a:pt x="3906107" y="4007507"/>
                  </a:cubicBezTo>
                  <a:cubicBezTo>
                    <a:pt x="3912879" y="4014321"/>
                    <a:pt x="3906107" y="4021135"/>
                    <a:pt x="3906107" y="4021135"/>
                  </a:cubicBezTo>
                  <a:cubicBezTo>
                    <a:pt x="3906107" y="4021135"/>
                    <a:pt x="3906107" y="4021135"/>
                    <a:pt x="3912879" y="4021135"/>
                  </a:cubicBezTo>
                  <a:cubicBezTo>
                    <a:pt x="3912879" y="4021135"/>
                    <a:pt x="3912879" y="4021135"/>
                    <a:pt x="3919652" y="4021135"/>
                  </a:cubicBezTo>
                  <a:cubicBezTo>
                    <a:pt x="3926425" y="4021135"/>
                    <a:pt x="3926425" y="4021135"/>
                    <a:pt x="3926425" y="4021135"/>
                  </a:cubicBezTo>
                  <a:cubicBezTo>
                    <a:pt x="3933198" y="4027949"/>
                    <a:pt x="3939971" y="4034764"/>
                    <a:pt x="3946744" y="4041578"/>
                  </a:cubicBezTo>
                  <a:cubicBezTo>
                    <a:pt x="3946744" y="4048392"/>
                    <a:pt x="3946744" y="4055206"/>
                    <a:pt x="3946744" y="4055206"/>
                  </a:cubicBezTo>
                  <a:cubicBezTo>
                    <a:pt x="3946744" y="4062021"/>
                    <a:pt x="3939971" y="4062021"/>
                    <a:pt x="3939971" y="4062021"/>
                  </a:cubicBezTo>
                  <a:cubicBezTo>
                    <a:pt x="3939971" y="4062021"/>
                    <a:pt x="3939971" y="4062021"/>
                    <a:pt x="3939971" y="4068835"/>
                  </a:cubicBezTo>
                  <a:cubicBezTo>
                    <a:pt x="3946744" y="4068835"/>
                    <a:pt x="3946744" y="4068835"/>
                    <a:pt x="3953516" y="4068835"/>
                  </a:cubicBezTo>
                  <a:cubicBezTo>
                    <a:pt x="3953516" y="4068835"/>
                    <a:pt x="3953516" y="4075649"/>
                    <a:pt x="3953516" y="4075649"/>
                  </a:cubicBezTo>
                  <a:cubicBezTo>
                    <a:pt x="3953516" y="4082463"/>
                    <a:pt x="3960289" y="4089277"/>
                    <a:pt x="3960289" y="4089277"/>
                  </a:cubicBezTo>
                  <a:cubicBezTo>
                    <a:pt x="3960289" y="4096092"/>
                    <a:pt x="3953516" y="4102906"/>
                    <a:pt x="3953516" y="4102906"/>
                  </a:cubicBezTo>
                  <a:cubicBezTo>
                    <a:pt x="3953516" y="4109720"/>
                    <a:pt x="3953516" y="4109720"/>
                    <a:pt x="3946744" y="4116534"/>
                  </a:cubicBezTo>
                  <a:cubicBezTo>
                    <a:pt x="3946744" y="4116534"/>
                    <a:pt x="3946744" y="4116534"/>
                    <a:pt x="3939971" y="4116534"/>
                  </a:cubicBezTo>
                  <a:cubicBezTo>
                    <a:pt x="3939971" y="4123349"/>
                    <a:pt x="3946744" y="4123349"/>
                    <a:pt x="3946744" y="4130163"/>
                  </a:cubicBezTo>
                  <a:cubicBezTo>
                    <a:pt x="3946744" y="4130163"/>
                    <a:pt x="3946744" y="4136977"/>
                    <a:pt x="3946744" y="4136977"/>
                  </a:cubicBezTo>
                  <a:cubicBezTo>
                    <a:pt x="3939971" y="4143791"/>
                    <a:pt x="3933198" y="4150606"/>
                    <a:pt x="3926425" y="4157420"/>
                  </a:cubicBezTo>
                  <a:cubicBezTo>
                    <a:pt x="3926425" y="4164234"/>
                    <a:pt x="3926425" y="4164234"/>
                    <a:pt x="3919652" y="4164234"/>
                  </a:cubicBezTo>
                  <a:cubicBezTo>
                    <a:pt x="3912879" y="4164234"/>
                    <a:pt x="3912879" y="4164234"/>
                    <a:pt x="3912879" y="4157420"/>
                  </a:cubicBezTo>
                  <a:cubicBezTo>
                    <a:pt x="3906107" y="4157420"/>
                    <a:pt x="3906107" y="4157420"/>
                    <a:pt x="3906107" y="4157420"/>
                  </a:cubicBezTo>
                  <a:cubicBezTo>
                    <a:pt x="3906107" y="4157420"/>
                    <a:pt x="3906107" y="4157420"/>
                    <a:pt x="3906107" y="4164234"/>
                  </a:cubicBezTo>
                  <a:cubicBezTo>
                    <a:pt x="3906107" y="4164234"/>
                    <a:pt x="3912879" y="4171048"/>
                    <a:pt x="3906107" y="4171048"/>
                  </a:cubicBezTo>
                  <a:cubicBezTo>
                    <a:pt x="3906107" y="4177862"/>
                    <a:pt x="3906107" y="4177862"/>
                    <a:pt x="3899334" y="4177862"/>
                  </a:cubicBezTo>
                  <a:cubicBezTo>
                    <a:pt x="3892561" y="4184677"/>
                    <a:pt x="3885788" y="4184677"/>
                    <a:pt x="3879015" y="4191491"/>
                  </a:cubicBezTo>
                  <a:cubicBezTo>
                    <a:pt x="3872242" y="4191491"/>
                    <a:pt x="3872242" y="4191491"/>
                    <a:pt x="3872242" y="4191491"/>
                  </a:cubicBezTo>
                  <a:cubicBezTo>
                    <a:pt x="3872242" y="4191491"/>
                    <a:pt x="3865469" y="4184677"/>
                    <a:pt x="3865469" y="4184677"/>
                  </a:cubicBezTo>
                  <a:cubicBezTo>
                    <a:pt x="3865469" y="4184677"/>
                    <a:pt x="3858697" y="4177862"/>
                    <a:pt x="3858697" y="4177862"/>
                  </a:cubicBezTo>
                  <a:cubicBezTo>
                    <a:pt x="3858697" y="4177862"/>
                    <a:pt x="3851924" y="4184677"/>
                    <a:pt x="3851924" y="4184677"/>
                  </a:cubicBezTo>
                  <a:cubicBezTo>
                    <a:pt x="3851924" y="4184677"/>
                    <a:pt x="3845151" y="4191491"/>
                    <a:pt x="3845151" y="4191491"/>
                  </a:cubicBezTo>
                  <a:cubicBezTo>
                    <a:pt x="3845151" y="4191491"/>
                    <a:pt x="3845151" y="4191491"/>
                    <a:pt x="3838378" y="4191491"/>
                  </a:cubicBezTo>
                  <a:cubicBezTo>
                    <a:pt x="3831605" y="4184677"/>
                    <a:pt x="3824832" y="4184677"/>
                    <a:pt x="3818060" y="4177862"/>
                  </a:cubicBezTo>
                  <a:cubicBezTo>
                    <a:pt x="3811287" y="4177862"/>
                    <a:pt x="3811287" y="4177862"/>
                    <a:pt x="3811287" y="4171048"/>
                  </a:cubicBezTo>
                  <a:cubicBezTo>
                    <a:pt x="3811287" y="4171048"/>
                    <a:pt x="3811287" y="4164234"/>
                    <a:pt x="3811287" y="4164234"/>
                  </a:cubicBezTo>
                  <a:cubicBezTo>
                    <a:pt x="3811287" y="4157420"/>
                    <a:pt x="3811287" y="4157420"/>
                    <a:pt x="3811287" y="4157420"/>
                  </a:cubicBezTo>
                  <a:cubicBezTo>
                    <a:pt x="3811287" y="4157420"/>
                    <a:pt x="3811287" y="4157420"/>
                    <a:pt x="3804514" y="4157420"/>
                  </a:cubicBezTo>
                  <a:cubicBezTo>
                    <a:pt x="3804514" y="4164234"/>
                    <a:pt x="3804514" y="4164234"/>
                    <a:pt x="3797741" y="4164234"/>
                  </a:cubicBezTo>
                  <a:cubicBezTo>
                    <a:pt x="3790968" y="4164234"/>
                    <a:pt x="3790968" y="4164234"/>
                    <a:pt x="3790968" y="4157420"/>
                  </a:cubicBezTo>
                  <a:cubicBezTo>
                    <a:pt x="3784195" y="4150606"/>
                    <a:pt x="3777423" y="4143791"/>
                    <a:pt x="3770650" y="4136977"/>
                  </a:cubicBezTo>
                  <a:cubicBezTo>
                    <a:pt x="3770650" y="4136977"/>
                    <a:pt x="3770650" y="4130163"/>
                    <a:pt x="3770650" y="4130163"/>
                  </a:cubicBezTo>
                  <a:cubicBezTo>
                    <a:pt x="3770650" y="4123349"/>
                    <a:pt x="3777423" y="4123349"/>
                    <a:pt x="3777423" y="4116534"/>
                  </a:cubicBezTo>
                  <a:cubicBezTo>
                    <a:pt x="3770650" y="4116534"/>
                    <a:pt x="3770650" y="4116534"/>
                    <a:pt x="3763877" y="4116534"/>
                  </a:cubicBezTo>
                  <a:cubicBezTo>
                    <a:pt x="3763877" y="4109720"/>
                    <a:pt x="3763877" y="4109720"/>
                    <a:pt x="3763877" y="4102906"/>
                  </a:cubicBezTo>
                  <a:cubicBezTo>
                    <a:pt x="3763877" y="4102906"/>
                    <a:pt x="3763877" y="4096092"/>
                    <a:pt x="3763877" y="4089277"/>
                  </a:cubicBezTo>
                  <a:cubicBezTo>
                    <a:pt x="3763877" y="4089277"/>
                    <a:pt x="3763877" y="4082463"/>
                    <a:pt x="3763877" y="4075649"/>
                  </a:cubicBezTo>
                  <a:cubicBezTo>
                    <a:pt x="3763877" y="4075649"/>
                    <a:pt x="3763877" y="4068835"/>
                    <a:pt x="3770650" y="4068835"/>
                  </a:cubicBezTo>
                  <a:cubicBezTo>
                    <a:pt x="3770650" y="4068835"/>
                    <a:pt x="3770650" y="4068835"/>
                    <a:pt x="3777423" y="4068835"/>
                  </a:cubicBezTo>
                  <a:cubicBezTo>
                    <a:pt x="3777423" y="4062021"/>
                    <a:pt x="3777423" y="4062021"/>
                    <a:pt x="3777423" y="4062021"/>
                  </a:cubicBezTo>
                  <a:cubicBezTo>
                    <a:pt x="3777423" y="4062021"/>
                    <a:pt x="3770650" y="4062021"/>
                    <a:pt x="3770650" y="4055206"/>
                  </a:cubicBezTo>
                  <a:cubicBezTo>
                    <a:pt x="3770650" y="4055206"/>
                    <a:pt x="3770650" y="4048392"/>
                    <a:pt x="3770650" y="4041578"/>
                  </a:cubicBezTo>
                  <a:cubicBezTo>
                    <a:pt x="3777423" y="4034764"/>
                    <a:pt x="3784195" y="4027949"/>
                    <a:pt x="3790968" y="4021135"/>
                  </a:cubicBezTo>
                  <a:cubicBezTo>
                    <a:pt x="3790968" y="4021135"/>
                    <a:pt x="3790968" y="4021135"/>
                    <a:pt x="3797741" y="4021135"/>
                  </a:cubicBezTo>
                  <a:cubicBezTo>
                    <a:pt x="3804514" y="4021135"/>
                    <a:pt x="3804514" y="4021135"/>
                    <a:pt x="3804514" y="4021135"/>
                  </a:cubicBezTo>
                  <a:cubicBezTo>
                    <a:pt x="3811287" y="4021135"/>
                    <a:pt x="3811287" y="4021135"/>
                    <a:pt x="3811287" y="4021135"/>
                  </a:cubicBezTo>
                  <a:cubicBezTo>
                    <a:pt x="3811287" y="4021135"/>
                    <a:pt x="3811287" y="4014321"/>
                    <a:pt x="3811287" y="4007507"/>
                  </a:cubicBezTo>
                  <a:cubicBezTo>
                    <a:pt x="3811287" y="4007507"/>
                    <a:pt x="3811287" y="4000692"/>
                    <a:pt x="3818060" y="4000692"/>
                  </a:cubicBezTo>
                  <a:cubicBezTo>
                    <a:pt x="3824832" y="4000692"/>
                    <a:pt x="3831605" y="3993878"/>
                    <a:pt x="3838378" y="3993878"/>
                  </a:cubicBezTo>
                  <a:close/>
                  <a:moveTo>
                    <a:pt x="3541988" y="3984155"/>
                  </a:moveTo>
                  <a:cubicBezTo>
                    <a:pt x="3515224" y="4010919"/>
                    <a:pt x="3515224" y="4010919"/>
                    <a:pt x="3515224" y="4010919"/>
                  </a:cubicBezTo>
                  <a:cubicBezTo>
                    <a:pt x="3563399" y="4010919"/>
                    <a:pt x="3563399" y="4010919"/>
                    <a:pt x="3563399" y="4010919"/>
                  </a:cubicBezTo>
                  <a:close/>
                  <a:moveTo>
                    <a:pt x="3461695" y="3984155"/>
                  </a:moveTo>
                  <a:cubicBezTo>
                    <a:pt x="3434931" y="4010919"/>
                    <a:pt x="3434931" y="4010919"/>
                    <a:pt x="3434931" y="4010919"/>
                  </a:cubicBezTo>
                  <a:lnTo>
                    <a:pt x="3488459" y="4010919"/>
                  </a:lnTo>
                  <a:cubicBezTo>
                    <a:pt x="3461695" y="3984155"/>
                    <a:pt x="3461695" y="3984155"/>
                    <a:pt x="3461695" y="3984155"/>
                  </a:cubicBezTo>
                  <a:close/>
                  <a:moveTo>
                    <a:pt x="3381403" y="3984155"/>
                  </a:moveTo>
                  <a:lnTo>
                    <a:pt x="3359991" y="4010919"/>
                  </a:lnTo>
                  <a:cubicBezTo>
                    <a:pt x="3408167" y="4010919"/>
                    <a:pt x="3408167" y="4010919"/>
                    <a:pt x="3408167" y="4010919"/>
                  </a:cubicBezTo>
                  <a:cubicBezTo>
                    <a:pt x="3381403" y="3984155"/>
                    <a:pt x="3381403" y="3984155"/>
                    <a:pt x="3381403" y="3984155"/>
                  </a:cubicBezTo>
                  <a:close/>
                  <a:moveTo>
                    <a:pt x="2865838" y="3981135"/>
                  </a:moveTo>
                  <a:cubicBezTo>
                    <a:pt x="2921939" y="3981135"/>
                    <a:pt x="2921939" y="3981135"/>
                    <a:pt x="2921939" y="3981135"/>
                  </a:cubicBezTo>
                  <a:cubicBezTo>
                    <a:pt x="2921939" y="3981135"/>
                    <a:pt x="2927039" y="3981135"/>
                    <a:pt x="2927039" y="3986247"/>
                  </a:cubicBezTo>
                  <a:cubicBezTo>
                    <a:pt x="2927039" y="3991359"/>
                    <a:pt x="2921939" y="3996471"/>
                    <a:pt x="2921939" y="3996471"/>
                  </a:cubicBezTo>
                  <a:cubicBezTo>
                    <a:pt x="2865838" y="3996471"/>
                    <a:pt x="2865838" y="3996471"/>
                    <a:pt x="2865838" y="3996471"/>
                  </a:cubicBezTo>
                  <a:cubicBezTo>
                    <a:pt x="2860737" y="3996471"/>
                    <a:pt x="2850537" y="4001583"/>
                    <a:pt x="2850537" y="4006695"/>
                  </a:cubicBezTo>
                  <a:cubicBezTo>
                    <a:pt x="2809736" y="4129386"/>
                    <a:pt x="2809736" y="4129386"/>
                    <a:pt x="2809736" y="4129386"/>
                  </a:cubicBezTo>
                  <a:cubicBezTo>
                    <a:pt x="2809736" y="4139610"/>
                    <a:pt x="2794436" y="4149834"/>
                    <a:pt x="2784235" y="4149834"/>
                  </a:cubicBezTo>
                  <a:cubicBezTo>
                    <a:pt x="2631231" y="4149834"/>
                    <a:pt x="2631231" y="4149834"/>
                    <a:pt x="2631231" y="4149834"/>
                  </a:cubicBezTo>
                  <a:cubicBezTo>
                    <a:pt x="2626131" y="4149834"/>
                    <a:pt x="2626131" y="4149834"/>
                    <a:pt x="2621031" y="4149834"/>
                  </a:cubicBezTo>
                  <a:cubicBezTo>
                    <a:pt x="2621031" y="4160059"/>
                    <a:pt x="2621031" y="4160059"/>
                    <a:pt x="2621031" y="4160059"/>
                  </a:cubicBezTo>
                  <a:cubicBezTo>
                    <a:pt x="2621031" y="4160059"/>
                    <a:pt x="2626131" y="4165171"/>
                    <a:pt x="2631231" y="4165171"/>
                  </a:cubicBezTo>
                  <a:cubicBezTo>
                    <a:pt x="2799536" y="4165171"/>
                    <a:pt x="2799536" y="4165171"/>
                    <a:pt x="2799536" y="4165171"/>
                  </a:cubicBezTo>
                  <a:cubicBezTo>
                    <a:pt x="2804636" y="4165171"/>
                    <a:pt x="2804636" y="4170283"/>
                    <a:pt x="2804636" y="4175395"/>
                  </a:cubicBezTo>
                  <a:cubicBezTo>
                    <a:pt x="2804636" y="4175395"/>
                    <a:pt x="2804636" y="4180507"/>
                    <a:pt x="2799536" y="4180507"/>
                  </a:cubicBezTo>
                  <a:cubicBezTo>
                    <a:pt x="2631231" y="4180507"/>
                    <a:pt x="2631231" y="4180507"/>
                    <a:pt x="2631231" y="4180507"/>
                  </a:cubicBezTo>
                  <a:cubicBezTo>
                    <a:pt x="2615931" y="4180507"/>
                    <a:pt x="2605730" y="4170283"/>
                    <a:pt x="2605730" y="4160059"/>
                  </a:cubicBezTo>
                  <a:cubicBezTo>
                    <a:pt x="2605730" y="4144722"/>
                    <a:pt x="2605730" y="4144722"/>
                    <a:pt x="2605730" y="4144722"/>
                  </a:cubicBezTo>
                  <a:cubicBezTo>
                    <a:pt x="2605730" y="4139610"/>
                    <a:pt x="2605730" y="4139610"/>
                    <a:pt x="2605730" y="4139610"/>
                  </a:cubicBezTo>
                  <a:cubicBezTo>
                    <a:pt x="2605730" y="4134498"/>
                    <a:pt x="2600630" y="4134498"/>
                    <a:pt x="2600630" y="4129386"/>
                  </a:cubicBezTo>
                  <a:cubicBezTo>
                    <a:pt x="2559829" y="4042480"/>
                    <a:pt x="2559829" y="4042480"/>
                    <a:pt x="2559829" y="4042480"/>
                  </a:cubicBezTo>
                  <a:cubicBezTo>
                    <a:pt x="2559829" y="4037368"/>
                    <a:pt x="2559829" y="4032256"/>
                    <a:pt x="2564929" y="4032256"/>
                  </a:cubicBezTo>
                  <a:cubicBezTo>
                    <a:pt x="2570030" y="4027144"/>
                    <a:pt x="2575130" y="4032256"/>
                    <a:pt x="2575130" y="4032256"/>
                  </a:cubicBezTo>
                  <a:cubicBezTo>
                    <a:pt x="2615931" y="4124274"/>
                    <a:pt x="2615931" y="4124274"/>
                    <a:pt x="2615931" y="4124274"/>
                  </a:cubicBezTo>
                  <a:cubicBezTo>
                    <a:pt x="2615931" y="4129386"/>
                    <a:pt x="2626131" y="4134498"/>
                    <a:pt x="2631231" y="4134498"/>
                  </a:cubicBezTo>
                  <a:cubicBezTo>
                    <a:pt x="2784235" y="4134498"/>
                    <a:pt x="2784235" y="4134498"/>
                    <a:pt x="2784235" y="4134498"/>
                  </a:cubicBezTo>
                  <a:cubicBezTo>
                    <a:pt x="2789335" y="4134498"/>
                    <a:pt x="2794436" y="4129386"/>
                    <a:pt x="2799536" y="4124274"/>
                  </a:cubicBezTo>
                  <a:cubicBezTo>
                    <a:pt x="2835237" y="4001583"/>
                    <a:pt x="2835237" y="4001583"/>
                    <a:pt x="2835237" y="4001583"/>
                  </a:cubicBezTo>
                  <a:cubicBezTo>
                    <a:pt x="2840337" y="3986247"/>
                    <a:pt x="2850537" y="3981135"/>
                    <a:pt x="2865838" y="3981135"/>
                  </a:cubicBezTo>
                  <a:close/>
                  <a:moveTo>
                    <a:pt x="1767834" y="3979729"/>
                  </a:moveTo>
                  <a:cubicBezTo>
                    <a:pt x="1743269" y="3979729"/>
                    <a:pt x="1726893" y="4004444"/>
                    <a:pt x="1726893" y="4020920"/>
                  </a:cubicBezTo>
                  <a:cubicBezTo>
                    <a:pt x="1726893" y="4045635"/>
                    <a:pt x="1743269" y="4062111"/>
                    <a:pt x="1767834" y="4062111"/>
                  </a:cubicBezTo>
                  <a:cubicBezTo>
                    <a:pt x="1784210" y="4062111"/>
                    <a:pt x="1808775" y="4045635"/>
                    <a:pt x="1808775" y="4020920"/>
                  </a:cubicBezTo>
                  <a:cubicBezTo>
                    <a:pt x="1808775" y="4004444"/>
                    <a:pt x="1784210" y="3979729"/>
                    <a:pt x="1767834" y="3979729"/>
                  </a:cubicBezTo>
                  <a:close/>
                  <a:moveTo>
                    <a:pt x="3472401" y="3978803"/>
                  </a:moveTo>
                  <a:cubicBezTo>
                    <a:pt x="3504518" y="4010919"/>
                    <a:pt x="3504518" y="4010919"/>
                    <a:pt x="3504518" y="4010919"/>
                  </a:cubicBezTo>
                  <a:lnTo>
                    <a:pt x="3531282" y="3978803"/>
                  </a:lnTo>
                  <a:cubicBezTo>
                    <a:pt x="3472401" y="3978803"/>
                    <a:pt x="3472401" y="3978803"/>
                    <a:pt x="3472401" y="3978803"/>
                  </a:cubicBezTo>
                  <a:close/>
                  <a:moveTo>
                    <a:pt x="3392108" y="3978803"/>
                  </a:moveTo>
                  <a:cubicBezTo>
                    <a:pt x="3418873" y="4010919"/>
                    <a:pt x="3418873" y="4010919"/>
                    <a:pt x="3418873" y="4010919"/>
                  </a:cubicBezTo>
                  <a:lnTo>
                    <a:pt x="3445637" y="3978803"/>
                  </a:lnTo>
                  <a:cubicBezTo>
                    <a:pt x="3392108" y="3978803"/>
                    <a:pt x="3392108" y="3978803"/>
                    <a:pt x="3392108" y="3978803"/>
                  </a:cubicBezTo>
                  <a:close/>
                  <a:moveTo>
                    <a:pt x="1767834" y="3963253"/>
                  </a:moveTo>
                  <a:cubicBezTo>
                    <a:pt x="1800586" y="3963253"/>
                    <a:pt x="1825151" y="3987967"/>
                    <a:pt x="1825151" y="4020920"/>
                  </a:cubicBezTo>
                  <a:cubicBezTo>
                    <a:pt x="1825151" y="4053873"/>
                    <a:pt x="1800586" y="4078588"/>
                    <a:pt x="1767834" y="4078588"/>
                  </a:cubicBezTo>
                  <a:cubicBezTo>
                    <a:pt x="1735081" y="4078588"/>
                    <a:pt x="1710517" y="4053873"/>
                    <a:pt x="1710517" y="4020920"/>
                  </a:cubicBezTo>
                  <a:cubicBezTo>
                    <a:pt x="1710517" y="3987967"/>
                    <a:pt x="1735081" y="3963253"/>
                    <a:pt x="1767834" y="3963253"/>
                  </a:cubicBezTo>
                  <a:close/>
                  <a:moveTo>
                    <a:pt x="3376050" y="3962744"/>
                  </a:moveTo>
                  <a:cubicBezTo>
                    <a:pt x="3541988" y="3962744"/>
                    <a:pt x="3541988" y="3962744"/>
                    <a:pt x="3541988" y="3962744"/>
                  </a:cubicBezTo>
                  <a:cubicBezTo>
                    <a:pt x="3547341" y="3962744"/>
                    <a:pt x="3552694" y="3968097"/>
                    <a:pt x="3552694" y="3968097"/>
                  </a:cubicBezTo>
                  <a:cubicBezTo>
                    <a:pt x="3579458" y="4010919"/>
                    <a:pt x="3579458" y="4010919"/>
                    <a:pt x="3579458" y="4010919"/>
                  </a:cubicBezTo>
                  <a:cubicBezTo>
                    <a:pt x="3584811" y="4016272"/>
                    <a:pt x="3584811" y="4021625"/>
                    <a:pt x="3579458" y="4026978"/>
                  </a:cubicBezTo>
                  <a:cubicBezTo>
                    <a:pt x="3467048" y="4150093"/>
                    <a:pt x="3467048" y="4150093"/>
                    <a:pt x="3467048" y="4150093"/>
                  </a:cubicBezTo>
                  <a:cubicBezTo>
                    <a:pt x="3467048" y="4150093"/>
                    <a:pt x="3461695" y="4150093"/>
                    <a:pt x="3461695" y="4150093"/>
                  </a:cubicBezTo>
                  <a:cubicBezTo>
                    <a:pt x="3456342" y="4150093"/>
                    <a:pt x="3456342" y="4150093"/>
                    <a:pt x="3450990" y="4150093"/>
                  </a:cubicBezTo>
                  <a:cubicBezTo>
                    <a:pt x="3343933" y="4026978"/>
                    <a:pt x="3343933" y="4026978"/>
                    <a:pt x="3343933" y="4026978"/>
                  </a:cubicBezTo>
                  <a:cubicBezTo>
                    <a:pt x="3338580" y="4021625"/>
                    <a:pt x="3338580" y="4016272"/>
                    <a:pt x="3343933" y="4010919"/>
                  </a:cubicBezTo>
                  <a:cubicBezTo>
                    <a:pt x="3370697" y="3968097"/>
                    <a:pt x="3370697" y="3968097"/>
                    <a:pt x="3370697" y="3968097"/>
                  </a:cubicBezTo>
                  <a:cubicBezTo>
                    <a:pt x="3370697" y="3968097"/>
                    <a:pt x="3376050" y="3962744"/>
                    <a:pt x="3376050" y="3962744"/>
                  </a:cubicBezTo>
                  <a:close/>
                  <a:moveTo>
                    <a:pt x="3186458" y="3948266"/>
                  </a:moveTo>
                  <a:cubicBezTo>
                    <a:pt x="3188487" y="3948266"/>
                    <a:pt x="3189840" y="3949625"/>
                    <a:pt x="3189840" y="3952344"/>
                  </a:cubicBezTo>
                  <a:cubicBezTo>
                    <a:pt x="3189840" y="3952344"/>
                    <a:pt x="3189840" y="3952344"/>
                    <a:pt x="3227710" y="3990406"/>
                  </a:cubicBezTo>
                  <a:cubicBezTo>
                    <a:pt x="3233120" y="3990406"/>
                    <a:pt x="3233120" y="3995843"/>
                    <a:pt x="3233120" y="3995843"/>
                  </a:cubicBezTo>
                  <a:cubicBezTo>
                    <a:pt x="3233120" y="3995843"/>
                    <a:pt x="3233120" y="4001281"/>
                    <a:pt x="3227710" y="4001281"/>
                  </a:cubicBezTo>
                  <a:cubicBezTo>
                    <a:pt x="3227710" y="4001281"/>
                    <a:pt x="3227710" y="4001281"/>
                    <a:pt x="3189840" y="4039343"/>
                  </a:cubicBezTo>
                  <a:cubicBezTo>
                    <a:pt x="3189840" y="4039343"/>
                    <a:pt x="3189840" y="4039343"/>
                    <a:pt x="3184430" y="4039343"/>
                  </a:cubicBezTo>
                  <a:cubicBezTo>
                    <a:pt x="3184430" y="4039343"/>
                    <a:pt x="3184430" y="4039343"/>
                    <a:pt x="3179020" y="4039343"/>
                  </a:cubicBezTo>
                  <a:cubicBezTo>
                    <a:pt x="3179020" y="4033905"/>
                    <a:pt x="3179020" y="4028468"/>
                    <a:pt x="3179020" y="4028468"/>
                  </a:cubicBezTo>
                  <a:cubicBezTo>
                    <a:pt x="3179020" y="4028468"/>
                    <a:pt x="3179020" y="4028468"/>
                    <a:pt x="3206070" y="4001281"/>
                  </a:cubicBezTo>
                  <a:cubicBezTo>
                    <a:pt x="3206070" y="4001281"/>
                    <a:pt x="3206070" y="4001281"/>
                    <a:pt x="3065409" y="4001281"/>
                  </a:cubicBezTo>
                  <a:cubicBezTo>
                    <a:pt x="3059999" y="4001281"/>
                    <a:pt x="3054589" y="4001281"/>
                    <a:pt x="3054589" y="3995843"/>
                  </a:cubicBezTo>
                  <a:cubicBezTo>
                    <a:pt x="3054589" y="3990406"/>
                    <a:pt x="3059999" y="3984969"/>
                    <a:pt x="3065409" y="3984969"/>
                  </a:cubicBezTo>
                  <a:cubicBezTo>
                    <a:pt x="3065409" y="3984969"/>
                    <a:pt x="3065409" y="3984969"/>
                    <a:pt x="3206070" y="3984969"/>
                  </a:cubicBezTo>
                  <a:cubicBezTo>
                    <a:pt x="3206070" y="3984969"/>
                    <a:pt x="3206070" y="3984969"/>
                    <a:pt x="3179020" y="3963219"/>
                  </a:cubicBezTo>
                  <a:cubicBezTo>
                    <a:pt x="3179020" y="3963219"/>
                    <a:pt x="3179020" y="3957781"/>
                    <a:pt x="3179020" y="3952344"/>
                  </a:cubicBezTo>
                  <a:cubicBezTo>
                    <a:pt x="3181725" y="3949625"/>
                    <a:pt x="3184430" y="3948266"/>
                    <a:pt x="3186458" y="3948266"/>
                  </a:cubicBezTo>
                  <a:close/>
                  <a:moveTo>
                    <a:pt x="2283414" y="3948263"/>
                  </a:moveTo>
                  <a:cubicBezTo>
                    <a:pt x="2283414" y="3948263"/>
                    <a:pt x="2283414" y="3948263"/>
                    <a:pt x="2275861" y="3955804"/>
                  </a:cubicBezTo>
                  <a:cubicBezTo>
                    <a:pt x="2275861" y="3955804"/>
                    <a:pt x="2275861" y="3955804"/>
                    <a:pt x="2275861" y="3963346"/>
                  </a:cubicBezTo>
                  <a:cubicBezTo>
                    <a:pt x="2268307" y="3963346"/>
                    <a:pt x="2268307" y="3963346"/>
                    <a:pt x="2268307" y="3963346"/>
                  </a:cubicBezTo>
                  <a:cubicBezTo>
                    <a:pt x="2268307" y="3978428"/>
                    <a:pt x="2268307" y="3985970"/>
                    <a:pt x="2283414" y="3993511"/>
                  </a:cubicBezTo>
                  <a:cubicBezTo>
                    <a:pt x="2374058" y="4091548"/>
                    <a:pt x="2374058" y="4091548"/>
                    <a:pt x="2374058" y="4091548"/>
                  </a:cubicBezTo>
                  <a:cubicBezTo>
                    <a:pt x="2381612" y="4099089"/>
                    <a:pt x="2404273" y="4099089"/>
                    <a:pt x="2411827" y="4091548"/>
                  </a:cubicBezTo>
                  <a:cubicBezTo>
                    <a:pt x="2419381" y="4084007"/>
                    <a:pt x="2426934" y="4076465"/>
                    <a:pt x="2426934" y="4068924"/>
                  </a:cubicBezTo>
                  <a:cubicBezTo>
                    <a:pt x="2426934" y="4061383"/>
                    <a:pt x="2419381" y="4053841"/>
                    <a:pt x="2411827" y="4046300"/>
                  </a:cubicBezTo>
                  <a:cubicBezTo>
                    <a:pt x="2321183" y="3955804"/>
                    <a:pt x="2321183" y="3955804"/>
                    <a:pt x="2321183" y="3955804"/>
                  </a:cubicBezTo>
                  <a:cubicBezTo>
                    <a:pt x="2313629" y="3948263"/>
                    <a:pt x="2306075" y="3948263"/>
                    <a:pt x="2298522" y="3948263"/>
                  </a:cubicBezTo>
                  <a:cubicBezTo>
                    <a:pt x="2298522" y="3948263"/>
                    <a:pt x="2290968" y="3948263"/>
                    <a:pt x="2290968" y="3948263"/>
                  </a:cubicBezTo>
                  <a:cubicBezTo>
                    <a:pt x="2290968" y="3948263"/>
                    <a:pt x="2290968" y="3948263"/>
                    <a:pt x="2283414" y="3948263"/>
                  </a:cubicBezTo>
                  <a:close/>
                  <a:moveTo>
                    <a:pt x="3600869" y="3944678"/>
                  </a:moveTo>
                  <a:cubicBezTo>
                    <a:pt x="3602207" y="3945348"/>
                    <a:pt x="3603546" y="3946686"/>
                    <a:pt x="3606222" y="3946686"/>
                  </a:cubicBezTo>
                  <a:cubicBezTo>
                    <a:pt x="3606222" y="3952038"/>
                    <a:pt x="3606222" y="3952038"/>
                    <a:pt x="3600869" y="3957391"/>
                  </a:cubicBezTo>
                  <a:cubicBezTo>
                    <a:pt x="3600869" y="3957391"/>
                    <a:pt x="3600869" y="3957391"/>
                    <a:pt x="3584811" y="3968097"/>
                  </a:cubicBezTo>
                  <a:cubicBezTo>
                    <a:pt x="3579458" y="3968097"/>
                    <a:pt x="3579458" y="3968097"/>
                    <a:pt x="3579458" y="3968097"/>
                  </a:cubicBezTo>
                  <a:cubicBezTo>
                    <a:pt x="3579458" y="3968097"/>
                    <a:pt x="3574105" y="3968097"/>
                    <a:pt x="3574105" y="3962744"/>
                  </a:cubicBezTo>
                  <a:cubicBezTo>
                    <a:pt x="3574105" y="3962744"/>
                    <a:pt x="3574105" y="3957391"/>
                    <a:pt x="3579458" y="3957391"/>
                  </a:cubicBezTo>
                  <a:cubicBezTo>
                    <a:pt x="3579458" y="3957391"/>
                    <a:pt x="3579458" y="3957391"/>
                    <a:pt x="3595516" y="3946686"/>
                  </a:cubicBezTo>
                  <a:cubicBezTo>
                    <a:pt x="3598193" y="3944009"/>
                    <a:pt x="3599531" y="3944009"/>
                    <a:pt x="3600869" y="3944678"/>
                  </a:cubicBezTo>
                  <a:close/>
                  <a:moveTo>
                    <a:pt x="3319845" y="3944678"/>
                  </a:moveTo>
                  <a:cubicBezTo>
                    <a:pt x="3321183" y="3944009"/>
                    <a:pt x="3322521" y="3944009"/>
                    <a:pt x="3322521" y="3946686"/>
                  </a:cubicBezTo>
                  <a:cubicBezTo>
                    <a:pt x="3322521" y="3946686"/>
                    <a:pt x="3322521" y="3946686"/>
                    <a:pt x="3343933" y="3957391"/>
                  </a:cubicBezTo>
                  <a:cubicBezTo>
                    <a:pt x="3349286" y="3957391"/>
                    <a:pt x="3349286" y="3962744"/>
                    <a:pt x="3349286" y="3962744"/>
                  </a:cubicBezTo>
                  <a:cubicBezTo>
                    <a:pt x="3343933" y="3968097"/>
                    <a:pt x="3343933" y="3968097"/>
                    <a:pt x="3343933" y="3968097"/>
                  </a:cubicBezTo>
                  <a:cubicBezTo>
                    <a:pt x="3343933" y="3968097"/>
                    <a:pt x="3338580" y="3968097"/>
                    <a:pt x="3338580" y="3968097"/>
                  </a:cubicBezTo>
                  <a:lnTo>
                    <a:pt x="3317169" y="3957391"/>
                  </a:lnTo>
                  <a:cubicBezTo>
                    <a:pt x="3317169" y="3952038"/>
                    <a:pt x="3317169" y="3952038"/>
                    <a:pt x="3317169" y="3946686"/>
                  </a:cubicBezTo>
                  <a:cubicBezTo>
                    <a:pt x="3317169" y="3946686"/>
                    <a:pt x="3318507" y="3945348"/>
                    <a:pt x="3319845" y="3944678"/>
                  </a:cubicBezTo>
                  <a:close/>
                  <a:moveTo>
                    <a:pt x="1743269" y="3930300"/>
                  </a:moveTo>
                  <a:cubicBezTo>
                    <a:pt x="1743269" y="3930300"/>
                    <a:pt x="1735081" y="3930300"/>
                    <a:pt x="1735081" y="3938538"/>
                  </a:cubicBezTo>
                  <a:cubicBezTo>
                    <a:pt x="1735081" y="3946776"/>
                    <a:pt x="1735081" y="3955015"/>
                    <a:pt x="1726893" y="3963253"/>
                  </a:cubicBezTo>
                  <a:cubicBezTo>
                    <a:pt x="1718705" y="3971491"/>
                    <a:pt x="1702329" y="3971491"/>
                    <a:pt x="1694140" y="3963253"/>
                  </a:cubicBezTo>
                  <a:cubicBezTo>
                    <a:pt x="1694140" y="3963253"/>
                    <a:pt x="1694140" y="3971491"/>
                    <a:pt x="1685952" y="3971491"/>
                  </a:cubicBezTo>
                  <a:cubicBezTo>
                    <a:pt x="1694140" y="3979729"/>
                    <a:pt x="1702329" y="3987967"/>
                    <a:pt x="1694140" y="3996206"/>
                  </a:cubicBezTo>
                  <a:cubicBezTo>
                    <a:pt x="1694140" y="4012682"/>
                    <a:pt x="1685952" y="4020920"/>
                    <a:pt x="1677764" y="4020920"/>
                  </a:cubicBezTo>
                  <a:cubicBezTo>
                    <a:pt x="1677764" y="4029158"/>
                    <a:pt x="1677764" y="4029158"/>
                    <a:pt x="1677764" y="4029158"/>
                  </a:cubicBezTo>
                  <a:cubicBezTo>
                    <a:pt x="1685952" y="4029158"/>
                    <a:pt x="1694140" y="4037397"/>
                    <a:pt x="1694140" y="4045635"/>
                  </a:cubicBezTo>
                  <a:cubicBezTo>
                    <a:pt x="1702329" y="4053873"/>
                    <a:pt x="1694140" y="4070350"/>
                    <a:pt x="1685952" y="4078588"/>
                  </a:cubicBezTo>
                  <a:cubicBezTo>
                    <a:pt x="1694140" y="4078588"/>
                    <a:pt x="1694140" y="4078588"/>
                    <a:pt x="1694140" y="4086826"/>
                  </a:cubicBezTo>
                  <a:cubicBezTo>
                    <a:pt x="1702329" y="4078588"/>
                    <a:pt x="1718705" y="4078588"/>
                    <a:pt x="1726893" y="4086826"/>
                  </a:cubicBezTo>
                  <a:cubicBezTo>
                    <a:pt x="1735081" y="4095064"/>
                    <a:pt x="1735081" y="4103302"/>
                    <a:pt x="1735081" y="4111541"/>
                  </a:cubicBezTo>
                  <a:cubicBezTo>
                    <a:pt x="1735081" y="4111541"/>
                    <a:pt x="1743269" y="4111541"/>
                    <a:pt x="1743269" y="4111541"/>
                  </a:cubicBezTo>
                  <a:cubicBezTo>
                    <a:pt x="1751457" y="4103302"/>
                    <a:pt x="1759646" y="4103302"/>
                    <a:pt x="1767834" y="4103302"/>
                  </a:cubicBezTo>
                  <a:cubicBezTo>
                    <a:pt x="1776022" y="4103302"/>
                    <a:pt x="1784210" y="4103302"/>
                    <a:pt x="1792398" y="4111541"/>
                  </a:cubicBezTo>
                  <a:cubicBezTo>
                    <a:pt x="1792398" y="4111541"/>
                    <a:pt x="1800586" y="4111541"/>
                    <a:pt x="1800586" y="4111541"/>
                  </a:cubicBezTo>
                  <a:cubicBezTo>
                    <a:pt x="1800586" y="4103302"/>
                    <a:pt x="1800586" y="4095064"/>
                    <a:pt x="1808775" y="4086826"/>
                  </a:cubicBezTo>
                  <a:cubicBezTo>
                    <a:pt x="1816963" y="4078588"/>
                    <a:pt x="1833339" y="4078588"/>
                    <a:pt x="1841527" y="4086826"/>
                  </a:cubicBezTo>
                  <a:cubicBezTo>
                    <a:pt x="1841527" y="4078588"/>
                    <a:pt x="1841527" y="4078588"/>
                    <a:pt x="1849715" y="4078588"/>
                  </a:cubicBezTo>
                  <a:cubicBezTo>
                    <a:pt x="1841527" y="4070350"/>
                    <a:pt x="1833339" y="4053873"/>
                    <a:pt x="1841527" y="4045635"/>
                  </a:cubicBezTo>
                  <a:cubicBezTo>
                    <a:pt x="1841527" y="4037397"/>
                    <a:pt x="1849715" y="4029158"/>
                    <a:pt x="1857904" y="4029158"/>
                  </a:cubicBezTo>
                  <a:cubicBezTo>
                    <a:pt x="1857904" y="4029158"/>
                    <a:pt x="1866092" y="4029158"/>
                    <a:pt x="1866092" y="4020920"/>
                  </a:cubicBezTo>
                  <a:cubicBezTo>
                    <a:pt x="1866092" y="4020920"/>
                    <a:pt x="1857904" y="4020920"/>
                    <a:pt x="1857904" y="4020920"/>
                  </a:cubicBezTo>
                  <a:cubicBezTo>
                    <a:pt x="1849715" y="4020920"/>
                    <a:pt x="1841527" y="4012682"/>
                    <a:pt x="1841527" y="3996206"/>
                  </a:cubicBezTo>
                  <a:cubicBezTo>
                    <a:pt x="1833339" y="3987967"/>
                    <a:pt x="1841527" y="3979729"/>
                    <a:pt x="1849715" y="3971491"/>
                  </a:cubicBezTo>
                  <a:cubicBezTo>
                    <a:pt x="1841527" y="3971491"/>
                    <a:pt x="1841527" y="3963253"/>
                    <a:pt x="1841527" y="3963253"/>
                  </a:cubicBezTo>
                  <a:cubicBezTo>
                    <a:pt x="1833339" y="3971491"/>
                    <a:pt x="1816963" y="3971491"/>
                    <a:pt x="1808775" y="3963253"/>
                  </a:cubicBezTo>
                  <a:cubicBezTo>
                    <a:pt x="1800586" y="3955015"/>
                    <a:pt x="1800586" y="3946776"/>
                    <a:pt x="1800586" y="3938538"/>
                  </a:cubicBezTo>
                  <a:cubicBezTo>
                    <a:pt x="1800586" y="3930300"/>
                    <a:pt x="1792398" y="3930300"/>
                    <a:pt x="1792398" y="3930300"/>
                  </a:cubicBezTo>
                  <a:cubicBezTo>
                    <a:pt x="1784210" y="3938538"/>
                    <a:pt x="1776022" y="3946776"/>
                    <a:pt x="1767834" y="3946776"/>
                  </a:cubicBezTo>
                  <a:cubicBezTo>
                    <a:pt x="1759646" y="3946776"/>
                    <a:pt x="1751457" y="3938538"/>
                    <a:pt x="1743269" y="3930300"/>
                  </a:cubicBezTo>
                  <a:close/>
                  <a:moveTo>
                    <a:pt x="2593745" y="3922202"/>
                  </a:moveTo>
                  <a:cubicBezTo>
                    <a:pt x="2574211" y="3936860"/>
                    <a:pt x="2554677" y="3946632"/>
                    <a:pt x="2530259" y="3946632"/>
                  </a:cubicBezTo>
                  <a:cubicBezTo>
                    <a:pt x="2535142" y="3946632"/>
                    <a:pt x="2540026" y="3951518"/>
                    <a:pt x="2549793" y="3956404"/>
                  </a:cubicBezTo>
                  <a:cubicBezTo>
                    <a:pt x="2559560" y="3961290"/>
                    <a:pt x="2564444" y="3966176"/>
                    <a:pt x="2569327" y="3961290"/>
                  </a:cubicBezTo>
                  <a:cubicBezTo>
                    <a:pt x="2574211" y="3961290"/>
                    <a:pt x="2579094" y="3951518"/>
                    <a:pt x="2583978" y="3941746"/>
                  </a:cubicBezTo>
                  <a:cubicBezTo>
                    <a:pt x="2588862" y="3936860"/>
                    <a:pt x="2588862" y="3927088"/>
                    <a:pt x="2593745" y="3922202"/>
                  </a:cubicBezTo>
                  <a:close/>
                  <a:moveTo>
                    <a:pt x="2452121" y="3922202"/>
                  </a:moveTo>
                  <a:cubicBezTo>
                    <a:pt x="2457005" y="3927088"/>
                    <a:pt x="2461888" y="3936860"/>
                    <a:pt x="2466772" y="3941746"/>
                  </a:cubicBezTo>
                  <a:cubicBezTo>
                    <a:pt x="2466772" y="3951518"/>
                    <a:pt x="2471656" y="3961290"/>
                    <a:pt x="2476539" y="3961290"/>
                  </a:cubicBezTo>
                  <a:cubicBezTo>
                    <a:pt x="2486306" y="3966176"/>
                    <a:pt x="2491190" y="3961290"/>
                    <a:pt x="2500957" y="3956404"/>
                  </a:cubicBezTo>
                  <a:cubicBezTo>
                    <a:pt x="2505841" y="3951518"/>
                    <a:pt x="2515608" y="3946632"/>
                    <a:pt x="2520491" y="3946632"/>
                  </a:cubicBezTo>
                  <a:cubicBezTo>
                    <a:pt x="2496074" y="3946632"/>
                    <a:pt x="2471656" y="3936860"/>
                    <a:pt x="2452121" y="3922202"/>
                  </a:cubicBezTo>
                  <a:close/>
                  <a:moveTo>
                    <a:pt x="610367" y="3921076"/>
                  </a:moveTo>
                  <a:cubicBezTo>
                    <a:pt x="605303" y="3921076"/>
                    <a:pt x="600238" y="3926154"/>
                    <a:pt x="600238" y="3926154"/>
                  </a:cubicBezTo>
                  <a:cubicBezTo>
                    <a:pt x="600238" y="3926154"/>
                    <a:pt x="600238" y="3926154"/>
                    <a:pt x="600238" y="3936310"/>
                  </a:cubicBezTo>
                  <a:cubicBezTo>
                    <a:pt x="600238" y="3941388"/>
                    <a:pt x="605303" y="3941388"/>
                    <a:pt x="610367" y="3941388"/>
                  </a:cubicBezTo>
                  <a:cubicBezTo>
                    <a:pt x="610367" y="3941388"/>
                    <a:pt x="610367" y="3941388"/>
                    <a:pt x="934510" y="3941388"/>
                  </a:cubicBezTo>
                  <a:cubicBezTo>
                    <a:pt x="934510" y="3941388"/>
                    <a:pt x="939575" y="3941388"/>
                    <a:pt x="939575" y="3936310"/>
                  </a:cubicBezTo>
                  <a:cubicBezTo>
                    <a:pt x="939575" y="3936310"/>
                    <a:pt x="939575" y="3936310"/>
                    <a:pt x="939575" y="3926154"/>
                  </a:cubicBezTo>
                  <a:cubicBezTo>
                    <a:pt x="939575" y="3926154"/>
                    <a:pt x="934510" y="3921076"/>
                    <a:pt x="934510" y="3921076"/>
                  </a:cubicBezTo>
                  <a:cubicBezTo>
                    <a:pt x="934510" y="3921076"/>
                    <a:pt x="934510" y="3921076"/>
                    <a:pt x="726856" y="3921076"/>
                  </a:cubicBezTo>
                  <a:cubicBezTo>
                    <a:pt x="726856" y="3921076"/>
                    <a:pt x="726856" y="3921076"/>
                    <a:pt x="650885" y="3921076"/>
                  </a:cubicBezTo>
                  <a:cubicBezTo>
                    <a:pt x="650885" y="3921076"/>
                    <a:pt x="650885" y="3921076"/>
                    <a:pt x="610367" y="3921076"/>
                  </a:cubicBezTo>
                  <a:close/>
                  <a:moveTo>
                    <a:pt x="2819936" y="3919789"/>
                  </a:moveTo>
                  <a:cubicBezTo>
                    <a:pt x="2830137" y="3919789"/>
                    <a:pt x="2835237" y="3930013"/>
                    <a:pt x="2835237" y="3940238"/>
                  </a:cubicBezTo>
                  <a:cubicBezTo>
                    <a:pt x="2835237" y="3945350"/>
                    <a:pt x="2830137" y="3955574"/>
                    <a:pt x="2819936" y="3955574"/>
                  </a:cubicBezTo>
                  <a:cubicBezTo>
                    <a:pt x="2819936" y="3955574"/>
                    <a:pt x="2814836" y="3955574"/>
                    <a:pt x="2814836" y="3950462"/>
                  </a:cubicBezTo>
                  <a:cubicBezTo>
                    <a:pt x="2814836" y="3950462"/>
                    <a:pt x="2814836" y="3950462"/>
                    <a:pt x="2758735" y="4006695"/>
                  </a:cubicBezTo>
                  <a:cubicBezTo>
                    <a:pt x="2758735" y="4011807"/>
                    <a:pt x="2758735" y="4011807"/>
                    <a:pt x="2758735" y="4016919"/>
                  </a:cubicBezTo>
                  <a:cubicBezTo>
                    <a:pt x="2758735" y="4022032"/>
                    <a:pt x="2753635" y="4032256"/>
                    <a:pt x="2743434" y="4032256"/>
                  </a:cubicBezTo>
                  <a:cubicBezTo>
                    <a:pt x="2733234" y="4032256"/>
                    <a:pt x="2728134" y="4022032"/>
                    <a:pt x="2728134" y="4016919"/>
                  </a:cubicBezTo>
                  <a:cubicBezTo>
                    <a:pt x="2728134" y="4011807"/>
                    <a:pt x="2728134" y="4011807"/>
                    <a:pt x="2728134" y="4006695"/>
                  </a:cubicBezTo>
                  <a:cubicBezTo>
                    <a:pt x="2728134" y="4006695"/>
                    <a:pt x="2728134" y="4006695"/>
                    <a:pt x="2707733" y="3986247"/>
                  </a:cubicBezTo>
                  <a:cubicBezTo>
                    <a:pt x="2707733" y="3986247"/>
                    <a:pt x="2702633" y="3991359"/>
                    <a:pt x="2702633" y="3991359"/>
                  </a:cubicBezTo>
                  <a:cubicBezTo>
                    <a:pt x="2697533" y="3991359"/>
                    <a:pt x="2697533" y="3986247"/>
                    <a:pt x="2692433" y="3986247"/>
                  </a:cubicBezTo>
                  <a:cubicBezTo>
                    <a:pt x="2692433" y="3986247"/>
                    <a:pt x="2692433" y="3986247"/>
                    <a:pt x="2641431" y="4037368"/>
                  </a:cubicBezTo>
                  <a:cubicBezTo>
                    <a:pt x="2641431" y="4042480"/>
                    <a:pt x="2641431" y="4042480"/>
                    <a:pt x="2641431" y="4047592"/>
                  </a:cubicBezTo>
                  <a:cubicBezTo>
                    <a:pt x="2641431" y="4057816"/>
                    <a:pt x="2631231" y="4062929"/>
                    <a:pt x="2626131" y="4062929"/>
                  </a:cubicBezTo>
                  <a:cubicBezTo>
                    <a:pt x="2615931" y="4062929"/>
                    <a:pt x="2610831" y="4057816"/>
                    <a:pt x="2610831" y="4047592"/>
                  </a:cubicBezTo>
                  <a:cubicBezTo>
                    <a:pt x="2610831" y="4037368"/>
                    <a:pt x="2615931" y="4032256"/>
                    <a:pt x="2626131" y="4032256"/>
                  </a:cubicBezTo>
                  <a:cubicBezTo>
                    <a:pt x="2626131" y="4032256"/>
                    <a:pt x="2631231" y="4032256"/>
                    <a:pt x="2631231" y="4032256"/>
                  </a:cubicBezTo>
                  <a:cubicBezTo>
                    <a:pt x="2631231" y="4032256"/>
                    <a:pt x="2631231" y="4032256"/>
                    <a:pt x="2687333" y="3976023"/>
                  </a:cubicBezTo>
                  <a:cubicBezTo>
                    <a:pt x="2687333" y="3976023"/>
                    <a:pt x="2687333" y="3976023"/>
                    <a:pt x="2687333" y="3970910"/>
                  </a:cubicBezTo>
                  <a:cubicBezTo>
                    <a:pt x="2687333" y="3965798"/>
                    <a:pt x="2692433" y="3955574"/>
                    <a:pt x="2702633" y="3955574"/>
                  </a:cubicBezTo>
                  <a:cubicBezTo>
                    <a:pt x="2712833" y="3955574"/>
                    <a:pt x="2717934" y="3965798"/>
                    <a:pt x="2717934" y="3970910"/>
                  </a:cubicBezTo>
                  <a:cubicBezTo>
                    <a:pt x="2717934" y="3976023"/>
                    <a:pt x="2717934" y="3976023"/>
                    <a:pt x="2717934" y="3981135"/>
                  </a:cubicBezTo>
                  <a:cubicBezTo>
                    <a:pt x="2717934" y="3981135"/>
                    <a:pt x="2717934" y="3981135"/>
                    <a:pt x="2738334" y="4001583"/>
                  </a:cubicBezTo>
                  <a:cubicBezTo>
                    <a:pt x="2738334" y="4001583"/>
                    <a:pt x="2743434" y="3996471"/>
                    <a:pt x="2743434" y="3996471"/>
                  </a:cubicBezTo>
                  <a:cubicBezTo>
                    <a:pt x="2748534" y="3996471"/>
                    <a:pt x="2748534" y="4001583"/>
                    <a:pt x="2753635" y="4001583"/>
                  </a:cubicBezTo>
                  <a:cubicBezTo>
                    <a:pt x="2753635" y="4001583"/>
                    <a:pt x="2753635" y="4001583"/>
                    <a:pt x="2809736" y="3945350"/>
                  </a:cubicBezTo>
                  <a:cubicBezTo>
                    <a:pt x="2804636" y="3945350"/>
                    <a:pt x="2804636" y="3940238"/>
                    <a:pt x="2804636" y="3940238"/>
                  </a:cubicBezTo>
                  <a:cubicBezTo>
                    <a:pt x="2804636" y="3930013"/>
                    <a:pt x="2814836" y="3919789"/>
                    <a:pt x="2819936" y="3919789"/>
                  </a:cubicBezTo>
                  <a:close/>
                  <a:moveTo>
                    <a:pt x="2253199" y="3910557"/>
                  </a:moveTo>
                  <a:cubicBezTo>
                    <a:pt x="2245646" y="3910557"/>
                    <a:pt x="2245646" y="3918098"/>
                    <a:pt x="2245646" y="3918098"/>
                  </a:cubicBezTo>
                  <a:cubicBezTo>
                    <a:pt x="2238092" y="3918098"/>
                    <a:pt x="2238092" y="3925639"/>
                    <a:pt x="2230538" y="3925639"/>
                  </a:cubicBezTo>
                  <a:cubicBezTo>
                    <a:pt x="2260753" y="3955804"/>
                    <a:pt x="2260753" y="3955804"/>
                    <a:pt x="2260753" y="3955804"/>
                  </a:cubicBezTo>
                  <a:cubicBezTo>
                    <a:pt x="2260753" y="3948263"/>
                    <a:pt x="2260753" y="3948263"/>
                    <a:pt x="2268307" y="3940722"/>
                  </a:cubicBezTo>
                  <a:cubicBezTo>
                    <a:pt x="2268307" y="3940722"/>
                    <a:pt x="2275861" y="3933180"/>
                    <a:pt x="2275861" y="3933180"/>
                  </a:cubicBezTo>
                  <a:cubicBezTo>
                    <a:pt x="2253199" y="3910557"/>
                    <a:pt x="2253199" y="3910557"/>
                    <a:pt x="2253199" y="3910557"/>
                  </a:cubicBezTo>
                  <a:close/>
                  <a:moveTo>
                    <a:pt x="1743269" y="3905585"/>
                  </a:moveTo>
                  <a:cubicBezTo>
                    <a:pt x="1751457" y="3905585"/>
                    <a:pt x="1751457" y="3905585"/>
                    <a:pt x="1751457" y="3905585"/>
                  </a:cubicBezTo>
                  <a:cubicBezTo>
                    <a:pt x="1751457" y="3905585"/>
                    <a:pt x="1759646" y="3905585"/>
                    <a:pt x="1759646" y="3905585"/>
                  </a:cubicBezTo>
                  <a:cubicBezTo>
                    <a:pt x="1759646" y="3913823"/>
                    <a:pt x="1767834" y="3913823"/>
                    <a:pt x="1767834" y="3922062"/>
                  </a:cubicBezTo>
                  <a:cubicBezTo>
                    <a:pt x="1767834" y="3913823"/>
                    <a:pt x="1776022" y="3913823"/>
                    <a:pt x="1776022" y="3905585"/>
                  </a:cubicBezTo>
                  <a:cubicBezTo>
                    <a:pt x="1776022" y="3905585"/>
                    <a:pt x="1784210" y="3905585"/>
                    <a:pt x="1784210" y="3905585"/>
                  </a:cubicBezTo>
                  <a:cubicBezTo>
                    <a:pt x="1784210" y="3905585"/>
                    <a:pt x="1784210" y="3905585"/>
                    <a:pt x="1792398" y="3905585"/>
                  </a:cubicBezTo>
                  <a:cubicBezTo>
                    <a:pt x="1800586" y="3905585"/>
                    <a:pt x="1808775" y="3913823"/>
                    <a:pt x="1816963" y="3913823"/>
                  </a:cubicBezTo>
                  <a:cubicBezTo>
                    <a:pt x="1825151" y="3913823"/>
                    <a:pt x="1825151" y="3922062"/>
                    <a:pt x="1825151" y="3922062"/>
                  </a:cubicBezTo>
                  <a:cubicBezTo>
                    <a:pt x="1833339" y="3930300"/>
                    <a:pt x="1825151" y="3938538"/>
                    <a:pt x="1825151" y="3938538"/>
                  </a:cubicBezTo>
                  <a:cubicBezTo>
                    <a:pt x="1825151" y="3938538"/>
                    <a:pt x="1825151" y="3938538"/>
                    <a:pt x="1833339" y="3938538"/>
                  </a:cubicBezTo>
                  <a:cubicBezTo>
                    <a:pt x="1833339" y="3938538"/>
                    <a:pt x="1833339" y="3938538"/>
                    <a:pt x="1841527" y="3938538"/>
                  </a:cubicBezTo>
                  <a:cubicBezTo>
                    <a:pt x="1849715" y="3938538"/>
                    <a:pt x="1849715" y="3938538"/>
                    <a:pt x="1849715" y="3938538"/>
                  </a:cubicBezTo>
                  <a:cubicBezTo>
                    <a:pt x="1857904" y="3946776"/>
                    <a:pt x="1866092" y="3955015"/>
                    <a:pt x="1874280" y="3963253"/>
                  </a:cubicBezTo>
                  <a:cubicBezTo>
                    <a:pt x="1874280" y="3971491"/>
                    <a:pt x="1874280" y="3979729"/>
                    <a:pt x="1874280" y="3979729"/>
                  </a:cubicBezTo>
                  <a:cubicBezTo>
                    <a:pt x="1874280" y="3987967"/>
                    <a:pt x="1866092" y="3987967"/>
                    <a:pt x="1866092" y="3987967"/>
                  </a:cubicBezTo>
                  <a:cubicBezTo>
                    <a:pt x="1866092" y="3987967"/>
                    <a:pt x="1866092" y="3987967"/>
                    <a:pt x="1866092" y="3996206"/>
                  </a:cubicBezTo>
                  <a:cubicBezTo>
                    <a:pt x="1874280" y="3996206"/>
                    <a:pt x="1874280" y="3996206"/>
                    <a:pt x="1882468" y="3996206"/>
                  </a:cubicBezTo>
                  <a:cubicBezTo>
                    <a:pt x="1882468" y="3996206"/>
                    <a:pt x="1882468" y="4004444"/>
                    <a:pt x="1882468" y="4004444"/>
                  </a:cubicBezTo>
                  <a:cubicBezTo>
                    <a:pt x="1882468" y="4012682"/>
                    <a:pt x="1890656" y="4020920"/>
                    <a:pt x="1890656" y="4020920"/>
                  </a:cubicBezTo>
                  <a:cubicBezTo>
                    <a:pt x="1890656" y="4029158"/>
                    <a:pt x="1882468" y="4037397"/>
                    <a:pt x="1882468" y="4037397"/>
                  </a:cubicBezTo>
                  <a:cubicBezTo>
                    <a:pt x="1882468" y="4045635"/>
                    <a:pt x="1882468" y="4045635"/>
                    <a:pt x="1874280" y="4053873"/>
                  </a:cubicBezTo>
                  <a:cubicBezTo>
                    <a:pt x="1874280" y="4053873"/>
                    <a:pt x="1874280" y="4053873"/>
                    <a:pt x="1866092" y="4053873"/>
                  </a:cubicBezTo>
                  <a:cubicBezTo>
                    <a:pt x="1866092" y="4062111"/>
                    <a:pt x="1874280" y="4062111"/>
                    <a:pt x="1874280" y="4070350"/>
                  </a:cubicBezTo>
                  <a:cubicBezTo>
                    <a:pt x="1874280" y="4070350"/>
                    <a:pt x="1874280" y="4078588"/>
                    <a:pt x="1874280" y="4078588"/>
                  </a:cubicBezTo>
                  <a:cubicBezTo>
                    <a:pt x="1866092" y="4086826"/>
                    <a:pt x="1857904" y="4095064"/>
                    <a:pt x="1849715" y="4103302"/>
                  </a:cubicBezTo>
                  <a:cubicBezTo>
                    <a:pt x="1849715" y="4111541"/>
                    <a:pt x="1849715" y="4111541"/>
                    <a:pt x="1841527" y="4111541"/>
                  </a:cubicBezTo>
                  <a:cubicBezTo>
                    <a:pt x="1833339" y="4111541"/>
                    <a:pt x="1833339" y="4111541"/>
                    <a:pt x="1833339" y="4103302"/>
                  </a:cubicBezTo>
                  <a:cubicBezTo>
                    <a:pt x="1825151" y="4103302"/>
                    <a:pt x="1825151" y="4103302"/>
                    <a:pt x="1825151" y="4103302"/>
                  </a:cubicBezTo>
                  <a:cubicBezTo>
                    <a:pt x="1825151" y="4103302"/>
                    <a:pt x="1825151" y="4103302"/>
                    <a:pt x="1825151" y="4111541"/>
                  </a:cubicBezTo>
                  <a:cubicBezTo>
                    <a:pt x="1825151" y="4111541"/>
                    <a:pt x="1833339" y="4119779"/>
                    <a:pt x="1825151" y="4119779"/>
                  </a:cubicBezTo>
                  <a:cubicBezTo>
                    <a:pt x="1825151" y="4128017"/>
                    <a:pt x="1825151" y="4128017"/>
                    <a:pt x="1816963" y="4128017"/>
                  </a:cubicBezTo>
                  <a:cubicBezTo>
                    <a:pt x="1808775" y="4136255"/>
                    <a:pt x="1800586" y="4136255"/>
                    <a:pt x="1792398" y="4144493"/>
                  </a:cubicBezTo>
                  <a:cubicBezTo>
                    <a:pt x="1784210" y="4144493"/>
                    <a:pt x="1784210" y="4144493"/>
                    <a:pt x="1784210" y="4144493"/>
                  </a:cubicBezTo>
                  <a:cubicBezTo>
                    <a:pt x="1784210" y="4144493"/>
                    <a:pt x="1776022" y="4136255"/>
                    <a:pt x="1776022" y="4136255"/>
                  </a:cubicBezTo>
                  <a:cubicBezTo>
                    <a:pt x="1776022" y="4136255"/>
                    <a:pt x="1767834" y="4128017"/>
                    <a:pt x="1767834" y="4128017"/>
                  </a:cubicBezTo>
                  <a:cubicBezTo>
                    <a:pt x="1767834" y="4128017"/>
                    <a:pt x="1759646" y="4136255"/>
                    <a:pt x="1759646" y="4136255"/>
                  </a:cubicBezTo>
                  <a:cubicBezTo>
                    <a:pt x="1759646" y="4136255"/>
                    <a:pt x="1751457" y="4144493"/>
                    <a:pt x="1751457" y="4144493"/>
                  </a:cubicBezTo>
                  <a:cubicBezTo>
                    <a:pt x="1751457" y="4144493"/>
                    <a:pt x="1751457" y="4144493"/>
                    <a:pt x="1743269" y="4144493"/>
                  </a:cubicBezTo>
                  <a:cubicBezTo>
                    <a:pt x="1735081" y="4136255"/>
                    <a:pt x="1726893" y="4136255"/>
                    <a:pt x="1718705" y="4128017"/>
                  </a:cubicBezTo>
                  <a:cubicBezTo>
                    <a:pt x="1710517" y="4128017"/>
                    <a:pt x="1710517" y="4128017"/>
                    <a:pt x="1710517" y="4119779"/>
                  </a:cubicBezTo>
                  <a:cubicBezTo>
                    <a:pt x="1710517" y="4119779"/>
                    <a:pt x="1710517" y="4111541"/>
                    <a:pt x="1710517" y="4111541"/>
                  </a:cubicBezTo>
                  <a:cubicBezTo>
                    <a:pt x="1710517" y="4103302"/>
                    <a:pt x="1710517" y="4103302"/>
                    <a:pt x="1710517" y="4103302"/>
                  </a:cubicBezTo>
                  <a:cubicBezTo>
                    <a:pt x="1710517" y="4103302"/>
                    <a:pt x="1710517" y="4103302"/>
                    <a:pt x="1702329" y="4103302"/>
                  </a:cubicBezTo>
                  <a:cubicBezTo>
                    <a:pt x="1702329" y="4111541"/>
                    <a:pt x="1702329" y="4111541"/>
                    <a:pt x="1694140" y="4111541"/>
                  </a:cubicBezTo>
                  <a:cubicBezTo>
                    <a:pt x="1685952" y="4111541"/>
                    <a:pt x="1685952" y="4111541"/>
                    <a:pt x="1685952" y="4103302"/>
                  </a:cubicBezTo>
                  <a:cubicBezTo>
                    <a:pt x="1677764" y="4095064"/>
                    <a:pt x="1669576" y="4086826"/>
                    <a:pt x="1661388" y="4078588"/>
                  </a:cubicBezTo>
                  <a:cubicBezTo>
                    <a:pt x="1661388" y="4078588"/>
                    <a:pt x="1661388" y="4070350"/>
                    <a:pt x="1661388" y="4070350"/>
                  </a:cubicBezTo>
                  <a:cubicBezTo>
                    <a:pt x="1661388" y="4062111"/>
                    <a:pt x="1669576" y="4062111"/>
                    <a:pt x="1669576" y="4053873"/>
                  </a:cubicBezTo>
                  <a:cubicBezTo>
                    <a:pt x="1661388" y="4053873"/>
                    <a:pt x="1661388" y="4053873"/>
                    <a:pt x="1653199" y="4053873"/>
                  </a:cubicBezTo>
                  <a:cubicBezTo>
                    <a:pt x="1653199" y="4045635"/>
                    <a:pt x="1653199" y="4045635"/>
                    <a:pt x="1653199" y="4037397"/>
                  </a:cubicBezTo>
                  <a:cubicBezTo>
                    <a:pt x="1653199" y="4037397"/>
                    <a:pt x="1653199" y="4029158"/>
                    <a:pt x="1653199" y="4020920"/>
                  </a:cubicBezTo>
                  <a:cubicBezTo>
                    <a:pt x="1653199" y="4020920"/>
                    <a:pt x="1653199" y="4012682"/>
                    <a:pt x="1653199" y="4004444"/>
                  </a:cubicBezTo>
                  <a:cubicBezTo>
                    <a:pt x="1653199" y="4004444"/>
                    <a:pt x="1653199" y="3996206"/>
                    <a:pt x="1661388" y="3996206"/>
                  </a:cubicBezTo>
                  <a:cubicBezTo>
                    <a:pt x="1661388" y="3996206"/>
                    <a:pt x="1661388" y="3996206"/>
                    <a:pt x="1669576" y="3996206"/>
                  </a:cubicBezTo>
                  <a:cubicBezTo>
                    <a:pt x="1669576" y="3987967"/>
                    <a:pt x="1669576" y="3987967"/>
                    <a:pt x="1669576" y="3987967"/>
                  </a:cubicBezTo>
                  <a:cubicBezTo>
                    <a:pt x="1669576" y="3987967"/>
                    <a:pt x="1661388" y="3987967"/>
                    <a:pt x="1661388" y="3979729"/>
                  </a:cubicBezTo>
                  <a:cubicBezTo>
                    <a:pt x="1661388" y="3979729"/>
                    <a:pt x="1661388" y="3971491"/>
                    <a:pt x="1661388" y="3963253"/>
                  </a:cubicBezTo>
                  <a:cubicBezTo>
                    <a:pt x="1669576" y="3955015"/>
                    <a:pt x="1677764" y="3946776"/>
                    <a:pt x="1685952" y="3938538"/>
                  </a:cubicBezTo>
                  <a:cubicBezTo>
                    <a:pt x="1685952" y="3938538"/>
                    <a:pt x="1685952" y="3938538"/>
                    <a:pt x="1694140" y="3938538"/>
                  </a:cubicBezTo>
                  <a:cubicBezTo>
                    <a:pt x="1702329" y="3938538"/>
                    <a:pt x="1702329" y="3938538"/>
                    <a:pt x="1702329" y="3938538"/>
                  </a:cubicBezTo>
                  <a:cubicBezTo>
                    <a:pt x="1710517" y="3938538"/>
                    <a:pt x="1710517" y="3938538"/>
                    <a:pt x="1710517" y="3938538"/>
                  </a:cubicBezTo>
                  <a:cubicBezTo>
                    <a:pt x="1710517" y="3938538"/>
                    <a:pt x="1710517" y="3930300"/>
                    <a:pt x="1710517" y="3922062"/>
                  </a:cubicBezTo>
                  <a:cubicBezTo>
                    <a:pt x="1710517" y="3922062"/>
                    <a:pt x="1710517" y="3913823"/>
                    <a:pt x="1718705" y="3913823"/>
                  </a:cubicBezTo>
                  <a:cubicBezTo>
                    <a:pt x="1726893" y="3913823"/>
                    <a:pt x="1735081" y="3905585"/>
                    <a:pt x="1743269" y="3905585"/>
                  </a:cubicBezTo>
                  <a:close/>
                  <a:moveTo>
                    <a:pt x="3536635" y="3887805"/>
                  </a:moveTo>
                  <a:cubicBezTo>
                    <a:pt x="3536635" y="3887805"/>
                    <a:pt x="3541988" y="3887805"/>
                    <a:pt x="3541988" y="3887805"/>
                  </a:cubicBezTo>
                  <a:cubicBezTo>
                    <a:pt x="3547341" y="3887805"/>
                    <a:pt x="3547341" y="3893157"/>
                    <a:pt x="3547341" y="3893157"/>
                  </a:cubicBezTo>
                  <a:cubicBezTo>
                    <a:pt x="3536635" y="3914569"/>
                    <a:pt x="3536635" y="3914569"/>
                    <a:pt x="3536635" y="3914569"/>
                  </a:cubicBezTo>
                  <a:cubicBezTo>
                    <a:pt x="3531282" y="3914569"/>
                    <a:pt x="3531282" y="3919921"/>
                    <a:pt x="3531282" y="3919921"/>
                  </a:cubicBezTo>
                  <a:cubicBezTo>
                    <a:pt x="3525929" y="3919921"/>
                    <a:pt x="3525929" y="3914569"/>
                    <a:pt x="3525929" y="3914569"/>
                  </a:cubicBezTo>
                  <a:cubicBezTo>
                    <a:pt x="3525929" y="3914569"/>
                    <a:pt x="3525929" y="3914569"/>
                    <a:pt x="3525929" y="3909216"/>
                  </a:cubicBezTo>
                  <a:cubicBezTo>
                    <a:pt x="3536635" y="3887805"/>
                    <a:pt x="3536635" y="3887805"/>
                    <a:pt x="3536635" y="3887805"/>
                  </a:cubicBezTo>
                  <a:close/>
                  <a:moveTo>
                    <a:pt x="3376050" y="3887805"/>
                  </a:moveTo>
                  <a:cubicBezTo>
                    <a:pt x="3381403" y="3887805"/>
                    <a:pt x="3381403" y="3887805"/>
                    <a:pt x="3386756" y="3887805"/>
                  </a:cubicBezTo>
                  <a:cubicBezTo>
                    <a:pt x="3386756" y="3887805"/>
                    <a:pt x="3386756" y="3887805"/>
                    <a:pt x="3397461" y="3909216"/>
                  </a:cubicBezTo>
                  <a:cubicBezTo>
                    <a:pt x="3397461" y="3914569"/>
                    <a:pt x="3397461" y="3914569"/>
                    <a:pt x="3397461" y="3914569"/>
                  </a:cubicBezTo>
                  <a:cubicBezTo>
                    <a:pt x="3392108" y="3914569"/>
                    <a:pt x="3392108" y="3919921"/>
                    <a:pt x="3392108" y="3919921"/>
                  </a:cubicBezTo>
                  <a:cubicBezTo>
                    <a:pt x="3392108" y="3919921"/>
                    <a:pt x="3386756" y="3914569"/>
                    <a:pt x="3386756" y="3914569"/>
                  </a:cubicBezTo>
                  <a:lnTo>
                    <a:pt x="3376050" y="3893157"/>
                  </a:lnTo>
                  <a:cubicBezTo>
                    <a:pt x="3376050" y="3893157"/>
                    <a:pt x="3376050" y="3887805"/>
                    <a:pt x="3376050" y="3887805"/>
                  </a:cubicBezTo>
                  <a:close/>
                  <a:moveTo>
                    <a:pt x="3461695" y="3866393"/>
                  </a:moveTo>
                  <a:cubicBezTo>
                    <a:pt x="3461695" y="3866393"/>
                    <a:pt x="3467048" y="3866393"/>
                    <a:pt x="3467048" y="3871746"/>
                  </a:cubicBezTo>
                  <a:cubicBezTo>
                    <a:pt x="3467048" y="3871746"/>
                    <a:pt x="3467048" y="3871746"/>
                    <a:pt x="3467048" y="3893157"/>
                  </a:cubicBezTo>
                  <a:cubicBezTo>
                    <a:pt x="3467048" y="3898510"/>
                    <a:pt x="3461695" y="3898510"/>
                    <a:pt x="3461695" y="3898510"/>
                  </a:cubicBezTo>
                  <a:cubicBezTo>
                    <a:pt x="3456342" y="3898510"/>
                    <a:pt x="3456342" y="3898510"/>
                    <a:pt x="3456342" y="3893157"/>
                  </a:cubicBezTo>
                  <a:cubicBezTo>
                    <a:pt x="3456342" y="3893157"/>
                    <a:pt x="3456342" y="3893157"/>
                    <a:pt x="3456342" y="3871746"/>
                  </a:cubicBezTo>
                  <a:cubicBezTo>
                    <a:pt x="3456342" y="3866393"/>
                    <a:pt x="3456342" y="3866393"/>
                    <a:pt x="3461695" y="3866393"/>
                  </a:cubicBezTo>
                  <a:close/>
                  <a:moveTo>
                    <a:pt x="2642581" y="3863571"/>
                  </a:moveTo>
                  <a:cubicBezTo>
                    <a:pt x="2632814" y="3888001"/>
                    <a:pt x="2618163" y="3907544"/>
                    <a:pt x="2598629" y="3922202"/>
                  </a:cubicBezTo>
                  <a:cubicBezTo>
                    <a:pt x="2608396" y="3917316"/>
                    <a:pt x="2613280" y="3917316"/>
                    <a:pt x="2623047" y="3917316"/>
                  </a:cubicBezTo>
                  <a:cubicBezTo>
                    <a:pt x="2632814" y="3912430"/>
                    <a:pt x="2642581" y="3912430"/>
                    <a:pt x="2642581" y="3907544"/>
                  </a:cubicBezTo>
                  <a:cubicBezTo>
                    <a:pt x="2647465" y="3902658"/>
                    <a:pt x="2647465" y="3892887"/>
                    <a:pt x="2642581" y="3888001"/>
                  </a:cubicBezTo>
                  <a:cubicBezTo>
                    <a:pt x="2642581" y="3878229"/>
                    <a:pt x="2642581" y="3868457"/>
                    <a:pt x="2642581" y="3863571"/>
                  </a:cubicBezTo>
                  <a:close/>
                  <a:moveTo>
                    <a:pt x="2408169" y="3863571"/>
                  </a:moveTo>
                  <a:cubicBezTo>
                    <a:pt x="2408169" y="3868457"/>
                    <a:pt x="2408169" y="3878229"/>
                    <a:pt x="2403285" y="3888001"/>
                  </a:cubicBezTo>
                  <a:cubicBezTo>
                    <a:pt x="2403285" y="3892887"/>
                    <a:pt x="2403285" y="3902658"/>
                    <a:pt x="2403285" y="3907544"/>
                  </a:cubicBezTo>
                  <a:cubicBezTo>
                    <a:pt x="2408169" y="3912430"/>
                    <a:pt x="2417936" y="3912430"/>
                    <a:pt x="2427703" y="3917316"/>
                  </a:cubicBezTo>
                  <a:cubicBezTo>
                    <a:pt x="2432587" y="3917316"/>
                    <a:pt x="2442354" y="3917316"/>
                    <a:pt x="2447238" y="3922202"/>
                  </a:cubicBezTo>
                  <a:cubicBezTo>
                    <a:pt x="2427703" y="3907544"/>
                    <a:pt x="2413053" y="3888001"/>
                    <a:pt x="2408169" y="3863571"/>
                  </a:cubicBezTo>
                  <a:close/>
                  <a:moveTo>
                    <a:pt x="3079610" y="3855830"/>
                  </a:moveTo>
                  <a:cubicBezTo>
                    <a:pt x="3081639" y="3855830"/>
                    <a:pt x="3084344" y="3857189"/>
                    <a:pt x="3087049" y="3859908"/>
                  </a:cubicBezTo>
                  <a:cubicBezTo>
                    <a:pt x="3092459" y="3865345"/>
                    <a:pt x="3092459" y="3870782"/>
                    <a:pt x="3087049" y="3870782"/>
                  </a:cubicBezTo>
                  <a:cubicBezTo>
                    <a:pt x="3065409" y="3897970"/>
                    <a:pt x="3065409" y="3897970"/>
                    <a:pt x="3065409" y="3897970"/>
                  </a:cubicBezTo>
                  <a:cubicBezTo>
                    <a:pt x="3206070" y="3897970"/>
                    <a:pt x="3206070" y="3897970"/>
                    <a:pt x="3206070" y="3897970"/>
                  </a:cubicBezTo>
                  <a:cubicBezTo>
                    <a:pt x="3211480" y="3897970"/>
                    <a:pt x="3211480" y="3897970"/>
                    <a:pt x="3211480" y="3903407"/>
                  </a:cubicBezTo>
                  <a:cubicBezTo>
                    <a:pt x="3211480" y="3908844"/>
                    <a:pt x="3211480" y="3914282"/>
                    <a:pt x="3206070" y="3914282"/>
                  </a:cubicBezTo>
                  <a:cubicBezTo>
                    <a:pt x="3065409" y="3914282"/>
                    <a:pt x="3065409" y="3914282"/>
                    <a:pt x="3065409" y="3914282"/>
                  </a:cubicBezTo>
                  <a:cubicBezTo>
                    <a:pt x="3087049" y="3936032"/>
                    <a:pt x="3087049" y="3936032"/>
                    <a:pt x="3087049" y="3936032"/>
                  </a:cubicBezTo>
                  <a:cubicBezTo>
                    <a:pt x="3092459" y="3936032"/>
                    <a:pt x="3092459" y="3941469"/>
                    <a:pt x="3087049" y="3946907"/>
                  </a:cubicBezTo>
                  <a:cubicBezTo>
                    <a:pt x="3087049" y="3946907"/>
                    <a:pt x="3081639" y="3946907"/>
                    <a:pt x="3081639" y="3946907"/>
                  </a:cubicBezTo>
                  <a:cubicBezTo>
                    <a:pt x="3081639" y="3946907"/>
                    <a:pt x="3076229" y="3946907"/>
                    <a:pt x="3076229" y="3946907"/>
                  </a:cubicBezTo>
                  <a:lnTo>
                    <a:pt x="3038359" y="3908844"/>
                  </a:lnTo>
                  <a:cubicBezTo>
                    <a:pt x="3038359" y="3908844"/>
                    <a:pt x="3038359" y="3903407"/>
                    <a:pt x="3038359" y="3903407"/>
                  </a:cubicBezTo>
                  <a:cubicBezTo>
                    <a:pt x="3038359" y="3903407"/>
                    <a:pt x="3038359" y="3897970"/>
                    <a:pt x="3038359" y="3897970"/>
                  </a:cubicBezTo>
                  <a:cubicBezTo>
                    <a:pt x="3076229" y="3859908"/>
                    <a:pt x="3076229" y="3859908"/>
                    <a:pt x="3076229" y="3859908"/>
                  </a:cubicBezTo>
                  <a:cubicBezTo>
                    <a:pt x="3076229" y="3857189"/>
                    <a:pt x="3077581" y="3855830"/>
                    <a:pt x="3079610" y="3855830"/>
                  </a:cubicBezTo>
                  <a:close/>
                  <a:moveTo>
                    <a:pt x="1447770" y="3854469"/>
                  </a:moveTo>
                  <a:cubicBezTo>
                    <a:pt x="1447770" y="3865252"/>
                    <a:pt x="1447770" y="3870644"/>
                    <a:pt x="1447770" y="3881427"/>
                  </a:cubicBezTo>
                  <a:cubicBezTo>
                    <a:pt x="1447770" y="3886819"/>
                    <a:pt x="1447770" y="3897602"/>
                    <a:pt x="1447770" y="3902993"/>
                  </a:cubicBezTo>
                  <a:cubicBezTo>
                    <a:pt x="1453179" y="3902993"/>
                    <a:pt x="1458587" y="3897602"/>
                    <a:pt x="1458587" y="3886819"/>
                  </a:cubicBezTo>
                  <a:lnTo>
                    <a:pt x="1458587" y="3870644"/>
                  </a:lnTo>
                  <a:cubicBezTo>
                    <a:pt x="1458587" y="3865252"/>
                    <a:pt x="1453179" y="3859861"/>
                    <a:pt x="1447770" y="3854469"/>
                  </a:cubicBezTo>
                  <a:close/>
                  <a:moveTo>
                    <a:pt x="1128660" y="3854469"/>
                  </a:moveTo>
                  <a:cubicBezTo>
                    <a:pt x="1123251" y="3859861"/>
                    <a:pt x="1123251" y="3865252"/>
                    <a:pt x="1123251" y="3870644"/>
                  </a:cubicBezTo>
                  <a:cubicBezTo>
                    <a:pt x="1123251" y="3870644"/>
                    <a:pt x="1123251" y="3870644"/>
                    <a:pt x="1123251" y="3886819"/>
                  </a:cubicBezTo>
                  <a:cubicBezTo>
                    <a:pt x="1123251" y="3897602"/>
                    <a:pt x="1123251" y="3902993"/>
                    <a:pt x="1128660" y="3902993"/>
                  </a:cubicBezTo>
                  <a:cubicBezTo>
                    <a:pt x="1128660" y="3897602"/>
                    <a:pt x="1128660" y="3886819"/>
                    <a:pt x="1128660" y="3881427"/>
                  </a:cubicBezTo>
                  <a:cubicBezTo>
                    <a:pt x="1128660" y="3870644"/>
                    <a:pt x="1128660" y="3865252"/>
                    <a:pt x="1128660" y="3854469"/>
                  </a:cubicBezTo>
                  <a:close/>
                  <a:moveTo>
                    <a:pt x="3032949" y="3821846"/>
                  </a:moveTo>
                  <a:cubicBezTo>
                    <a:pt x="3016718" y="3821846"/>
                    <a:pt x="3011308" y="3832720"/>
                    <a:pt x="3011308" y="3843595"/>
                  </a:cubicBezTo>
                  <a:cubicBezTo>
                    <a:pt x="3011308" y="4050218"/>
                    <a:pt x="3011308" y="4050218"/>
                    <a:pt x="3011308" y="4050218"/>
                  </a:cubicBezTo>
                  <a:cubicBezTo>
                    <a:pt x="3011308" y="4066530"/>
                    <a:pt x="3016718" y="4077405"/>
                    <a:pt x="3032949" y="4077405"/>
                  </a:cubicBezTo>
                  <a:cubicBezTo>
                    <a:pt x="3238530" y="4077405"/>
                    <a:pt x="3238530" y="4077405"/>
                    <a:pt x="3238530" y="4077405"/>
                  </a:cubicBezTo>
                  <a:cubicBezTo>
                    <a:pt x="3249350" y="4077405"/>
                    <a:pt x="3260170" y="4066530"/>
                    <a:pt x="3260170" y="4050218"/>
                  </a:cubicBezTo>
                  <a:lnTo>
                    <a:pt x="3260170" y="3843595"/>
                  </a:lnTo>
                  <a:cubicBezTo>
                    <a:pt x="3260170" y="3832720"/>
                    <a:pt x="3249350" y="3821846"/>
                    <a:pt x="3238530" y="3821846"/>
                  </a:cubicBezTo>
                  <a:cubicBezTo>
                    <a:pt x="3032949" y="3821846"/>
                    <a:pt x="3032949" y="3821846"/>
                    <a:pt x="3032949" y="3821846"/>
                  </a:cubicBezTo>
                  <a:close/>
                  <a:moveTo>
                    <a:pt x="469096" y="3820758"/>
                  </a:moveTo>
                  <a:cubicBezTo>
                    <a:pt x="469096" y="3825542"/>
                    <a:pt x="473670" y="3830327"/>
                    <a:pt x="473670" y="3839896"/>
                  </a:cubicBezTo>
                  <a:cubicBezTo>
                    <a:pt x="473670" y="3839896"/>
                    <a:pt x="473670" y="3839896"/>
                    <a:pt x="510256" y="3839896"/>
                  </a:cubicBezTo>
                  <a:lnTo>
                    <a:pt x="510256" y="3820758"/>
                  </a:lnTo>
                  <a:cubicBezTo>
                    <a:pt x="510256" y="3820758"/>
                    <a:pt x="510256" y="3820758"/>
                    <a:pt x="469096" y="3820758"/>
                  </a:cubicBezTo>
                  <a:close/>
                  <a:moveTo>
                    <a:pt x="437083" y="3820758"/>
                  </a:moveTo>
                  <a:cubicBezTo>
                    <a:pt x="432510" y="3820758"/>
                    <a:pt x="427937" y="3820758"/>
                    <a:pt x="427937" y="3825542"/>
                  </a:cubicBezTo>
                  <a:cubicBezTo>
                    <a:pt x="427937" y="3825542"/>
                    <a:pt x="423363" y="3825542"/>
                    <a:pt x="423363" y="3825542"/>
                  </a:cubicBezTo>
                  <a:cubicBezTo>
                    <a:pt x="418790" y="3830327"/>
                    <a:pt x="418790" y="3830327"/>
                    <a:pt x="418790" y="3830327"/>
                  </a:cubicBezTo>
                  <a:cubicBezTo>
                    <a:pt x="414217" y="3835112"/>
                    <a:pt x="414217" y="3839896"/>
                    <a:pt x="414217" y="3844681"/>
                  </a:cubicBezTo>
                  <a:cubicBezTo>
                    <a:pt x="414217" y="3844681"/>
                    <a:pt x="414217" y="3844681"/>
                    <a:pt x="414217" y="3849465"/>
                  </a:cubicBezTo>
                  <a:cubicBezTo>
                    <a:pt x="414217" y="3849465"/>
                    <a:pt x="418790" y="3854250"/>
                    <a:pt x="418790" y="3854250"/>
                  </a:cubicBezTo>
                  <a:cubicBezTo>
                    <a:pt x="418790" y="3859034"/>
                    <a:pt x="418790" y="3859034"/>
                    <a:pt x="423363" y="3859034"/>
                  </a:cubicBezTo>
                  <a:cubicBezTo>
                    <a:pt x="423363" y="3863819"/>
                    <a:pt x="427937" y="3863819"/>
                    <a:pt x="427937" y="3863819"/>
                  </a:cubicBezTo>
                  <a:cubicBezTo>
                    <a:pt x="427937" y="3863819"/>
                    <a:pt x="432510" y="3863819"/>
                    <a:pt x="437083" y="3863819"/>
                  </a:cubicBezTo>
                  <a:cubicBezTo>
                    <a:pt x="437083" y="3863819"/>
                    <a:pt x="441656" y="3863819"/>
                    <a:pt x="441656" y="3863819"/>
                  </a:cubicBezTo>
                  <a:cubicBezTo>
                    <a:pt x="441656" y="3863819"/>
                    <a:pt x="446230" y="3863819"/>
                    <a:pt x="446230" y="3859034"/>
                  </a:cubicBezTo>
                  <a:cubicBezTo>
                    <a:pt x="450803" y="3859034"/>
                    <a:pt x="450803" y="3859034"/>
                    <a:pt x="450803" y="3854250"/>
                  </a:cubicBezTo>
                  <a:cubicBezTo>
                    <a:pt x="455376" y="3854250"/>
                    <a:pt x="455376" y="3849465"/>
                    <a:pt x="455376" y="3849465"/>
                  </a:cubicBezTo>
                  <a:cubicBezTo>
                    <a:pt x="455376" y="3844681"/>
                    <a:pt x="455376" y="3844681"/>
                    <a:pt x="455376" y="3844681"/>
                  </a:cubicBezTo>
                  <a:cubicBezTo>
                    <a:pt x="455376" y="3839896"/>
                    <a:pt x="455376" y="3835112"/>
                    <a:pt x="450803" y="3830327"/>
                  </a:cubicBezTo>
                  <a:cubicBezTo>
                    <a:pt x="450803" y="3830327"/>
                    <a:pt x="450803" y="3830327"/>
                    <a:pt x="446230" y="3825542"/>
                  </a:cubicBezTo>
                  <a:cubicBezTo>
                    <a:pt x="446230" y="3825542"/>
                    <a:pt x="441656" y="3825542"/>
                    <a:pt x="441656" y="3825542"/>
                  </a:cubicBezTo>
                  <a:cubicBezTo>
                    <a:pt x="441656" y="3820758"/>
                    <a:pt x="437083" y="3820758"/>
                    <a:pt x="437083" y="3820758"/>
                  </a:cubicBezTo>
                  <a:close/>
                  <a:moveTo>
                    <a:pt x="281591" y="3820758"/>
                  </a:moveTo>
                  <a:cubicBezTo>
                    <a:pt x="286164" y="3825542"/>
                    <a:pt x="286164" y="3830327"/>
                    <a:pt x="286164" y="3839896"/>
                  </a:cubicBezTo>
                  <a:cubicBezTo>
                    <a:pt x="286164" y="3839896"/>
                    <a:pt x="286164" y="3839896"/>
                    <a:pt x="395924" y="3839896"/>
                  </a:cubicBezTo>
                  <a:cubicBezTo>
                    <a:pt x="395924" y="3830327"/>
                    <a:pt x="400497" y="3825542"/>
                    <a:pt x="400497" y="3820758"/>
                  </a:cubicBezTo>
                  <a:cubicBezTo>
                    <a:pt x="400497" y="3820758"/>
                    <a:pt x="400497" y="3820758"/>
                    <a:pt x="309031" y="3820758"/>
                  </a:cubicBezTo>
                  <a:cubicBezTo>
                    <a:pt x="309031" y="3820758"/>
                    <a:pt x="309031" y="3820758"/>
                    <a:pt x="299884" y="3820758"/>
                  </a:cubicBezTo>
                  <a:cubicBezTo>
                    <a:pt x="299884" y="3820758"/>
                    <a:pt x="299884" y="3820758"/>
                    <a:pt x="281591" y="3820758"/>
                  </a:cubicBezTo>
                  <a:close/>
                  <a:moveTo>
                    <a:pt x="249578" y="3820758"/>
                  </a:moveTo>
                  <a:cubicBezTo>
                    <a:pt x="245005" y="3820758"/>
                    <a:pt x="245005" y="3820758"/>
                    <a:pt x="240431" y="3825542"/>
                  </a:cubicBezTo>
                  <a:cubicBezTo>
                    <a:pt x="235858" y="3825542"/>
                    <a:pt x="235858" y="3825542"/>
                    <a:pt x="235858" y="3825542"/>
                  </a:cubicBezTo>
                  <a:cubicBezTo>
                    <a:pt x="235858" y="3830327"/>
                    <a:pt x="231285" y="3830327"/>
                    <a:pt x="231285" y="3830327"/>
                  </a:cubicBezTo>
                  <a:cubicBezTo>
                    <a:pt x="231285" y="3835112"/>
                    <a:pt x="226711" y="3839896"/>
                    <a:pt x="226711" y="3844681"/>
                  </a:cubicBezTo>
                  <a:cubicBezTo>
                    <a:pt x="226711" y="3844681"/>
                    <a:pt x="231285" y="3844681"/>
                    <a:pt x="231285" y="3849465"/>
                  </a:cubicBezTo>
                  <a:cubicBezTo>
                    <a:pt x="231285" y="3849465"/>
                    <a:pt x="231285" y="3854250"/>
                    <a:pt x="231285" y="3854250"/>
                  </a:cubicBezTo>
                  <a:cubicBezTo>
                    <a:pt x="231285" y="3859034"/>
                    <a:pt x="235858" y="3859034"/>
                    <a:pt x="235858" y="3859034"/>
                  </a:cubicBezTo>
                  <a:cubicBezTo>
                    <a:pt x="235858" y="3859034"/>
                    <a:pt x="235858" y="3859034"/>
                    <a:pt x="240431" y="3859034"/>
                  </a:cubicBezTo>
                  <a:cubicBezTo>
                    <a:pt x="240431" y="3863819"/>
                    <a:pt x="240431" y="3863819"/>
                    <a:pt x="240431" y="3863819"/>
                  </a:cubicBezTo>
                  <a:cubicBezTo>
                    <a:pt x="245005" y="3863819"/>
                    <a:pt x="245005" y="3863819"/>
                    <a:pt x="249578" y="3863819"/>
                  </a:cubicBezTo>
                  <a:cubicBezTo>
                    <a:pt x="249578" y="3863819"/>
                    <a:pt x="254151" y="3863819"/>
                    <a:pt x="258725" y="3863819"/>
                  </a:cubicBezTo>
                  <a:cubicBezTo>
                    <a:pt x="258725" y="3863819"/>
                    <a:pt x="258725" y="3863819"/>
                    <a:pt x="258725" y="3859034"/>
                  </a:cubicBezTo>
                  <a:cubicBezTo>
                    <a:pt x="258725" y="3859034"/>
                    <a:pt x="263298" y="3859034"/>
                    <a:pt x="263298" y="3859034"/>
                  </a:cubicBezTo>
                  <a:cubicBezTo>
                    <a:pt x="263298" y="3859034"/>
                    <a:pt x="263298" y="3859034"/>
                    <a:pt x="267871" y="3854250"/>
                  </a:cubicBezTo>
                  <a:cubicBezTo>
                    <a:pt x="267871" y="3854250"/>
                    <a:pt x="267871" y="3849465"/>
                    <a:pt x="267871" y="3849465"/>
                  </a:cubicBezTo>
                  <a:cubicBezTo>
                    <a:pt x="267871" y="3844681"/>
                    <a:pt x="267871" y="3844681"/>
                    <a:pt x="267871" y="3844681"/>
                  </a:cubicBezTo>
                  <a:cubicBezTo>
                    <a:pt x="267871" y="3839896"/>
                    <a:pt x="267871" y="3835112"/>
                    <a:pt x="267871" y="3830327"/>
                  </a:cubicBezTo>
                  <a:cubicBezTo>
                    <a:pt x="263298" y="3830327"/>
                    <a:pt x="263298" y="3830327"/>
                    <a:pt x="263298" y="3825542"/>
                  </a:cubicBezTo>
                  <a:cubicBezTo>
                    <a:pt x="263298" y="3825542"/>
                    <a:pt x="258725" y="3825542"/>
                    <a:pt x="258725" y="3825542"/>
                  </a:cubicBezTo>
                  <a:cubicBezTo>
                    <a:pt x="254151" y="3820758"/>
                    <a:pt x="249578" y="3820758"/>
                    <a:pt x="249578" y="3820758"/>
                  </a:cubicBezTo>
                  <a:close/>
                  <a:moveTo>
                    <a:pt x="185552" y="3820758"/>
                  </a:moveTo>
                  <a:cubicBezTo>
                    <a:pt x="185552" y="3820758"/>
                    <a:pt x="185552" y="3820758"/>
                    <a:pt x="185552" y="3839896"/>
                  </a:cubicBezTo>
                  <a:cubicBezTo>
                    <a:pt x="185552" y="3839896"/>
                    <a:pt x="185552" y="3839896"/>
                    <a:pt x="208418" y="3839896"/>
                  </a:cubicBezTo>
                  <a:cubicBezTo>
                    <a:pt x="212992" y="3830327"/>
                    <a:pt x="212992" y="3825542"/>
                    <a:pt x="217565" y="3820758"/>
                  </a:cubicBezTo>
                  <a:cubicBezTo>
                    <a:pt x="217565" y="3820758"/>
                    <a:pt x="217565" y="3820758"/>
                    <a:pt x="190125" y="3820758"/>
                  </a:cubicBezTo>
                  <a:cubicBezTo>
                    <a:pt x="190125" y="3820758"/>
                    <a:pt x="190125" y="3820758"/>
                    <a:pt x="185552" y="3820758"/>
                  </a:cubicBezTo>
                  <a:close/>
                  <a:moveTo>
                    <a:pt x="782568" y="3809359"/>
                  </a:moveTo>
                  <a:lnTo>
                    <a:pt x="782568" y="3875374"/>
                  </a:lnTo>
                  <a:cubicBezTo>
                    <a:pt x="782568" y="3875374"/>
                    <a:pt x="782568" y="3875374"/>
                    <a:pt x="883863" y="3875374"/>
                  </a:cubicBezTo>
                  <a:cubicBezTo>
                    <a:pt x="883863" y="3875374"/>
                    <a:pt x="883863" y="3875374"/>
                    <a:pt x="883863" y="3809359"/>
                  </a:cubicBezTo>
                  <a:cubicBezTo>
                    <a:pt x="883863" y="3809359"/>
                    <a:pt x="883863" y="3809359"/>
                    <a:pt x="782568" y="3809359"/>
                  </a:cubicBezTo>
                  <a:close/>
                  <a:moveTo>
                    <a:pt x="655950" y="3809359"/>
                  </a:moveTo>
                  <a:cubicBezTo>
                    <a:pt x="655950" y="3809359"/>
                    <a:pt x="655950" y="3809359"/>
                    <a:pt x="655950" y="3910920"/>
                  </a:cubicBezTo>
                  <a:lnTo>
                    <a:pt x="721791" y="3910920"/>
                  </a:lnTo>
                  <a:cubicBezTo>
                    <a:pt x="721791" y="3910920"/>
                    <a:pt x="721791" y="3910920"/>
                    <a:pt x="721791" y="3809359"/>
                  </a:cubicBezTo>
                  <a:cubicBezTo>
                    <a:pt x="721791" y="3809359"/>
                    <a:pt x="721791" y="3809359"/>
                    <a:pt x="655950" y="3809359"/>
                  </a:cubicBezTo>
                  <a:close/>
                  <a:moveTo>
                    <a:pt x="3032949" y="3805533"/>
                  </a:moveTo>
                  <a:cubicBezTo>
                    <a:pt x="3238530" y="3805533"/>
                    <a:pt x="3238530" y="3805533"/>
                    <a:pt x="3238530" y="3805533"/>
                  </a:cubicBezTo>
                  <a:cubicBezTo>
                    <a:pt x="3260170" y="3805533"/>
                    <a:pt x="3276400" y="3827283"/>
                    <a:pt x="3276400" y="3843595"/>
                  </a:cubicBezTo>
                  <a:cubicBezTo>
                    <a:pt x="3276400" y="4050218"/>
                    <a:pt x="3276400" y="4050218"/>
                    <a:pt x="3276400" y="4050218"/>
                  </a:cubicBezTo>
                  <a:cubicBezTo>
                    <a:pt x="3276400" y="4071967"/>
                    <a:pt x="3260170" y="4093717"/>
                    <a:pt x="3238530" y="4093717"/>
                  </a:cubicBezTo>
                  <a:cubicBezTo>
                    <a:pt x="3032949" y="4093717"/>
                    <a:pt x="3032949" y="4093717"/>
                    <a:pt x="3032949" y="4093717"/>
                  </a:cubicBezTo>
                  <a:cubicBezTo>
                    <a:pt x="3011308" y="4093717"/>
                    <a:pt x="2995078" y="4071967"/>
                    <a:pt x="2995078" y="4050218"/>
                  </a:cubicBezTo>
                  <a:cubicBezTo>
                    <a:pt x="2995078" y="3843595"/>
                    <a:pt x="2995078" y="3843595"/>
                    <a:pt x="2995078" y="3843595"/>
                  </a:cubicBezTo>
                  <a:cubicBezTo>
                    <a:pt x="2995078" y="3827283"/>
                    <a:pt x="3011308" y="3805533"/>
                    <a:pt x="3032949" y="3805533"/>
                  </a:cubicBezTo>
                  <a:close/>
                  <a:moveTo>
                    <a:pt x="777503" y="3799203"/>
                  </a:moveTo>
                  <a:cubicBezTo>
                    <a:pt x="777503" y="3799203"/>
                    <a:pt x="777503" y="3799203"/>
                    <a:pt x="888927" y="3799203"/>
                  </a:cubicBezTo>
                  <a:cubicBezTo>
                    <a:pt x="893992" y="3799203"/>
                    <a:pt x="893992" y="3799203"/>
                    <a:pt x="893992" y="3804281"/>
                  </a:cubicBezTo>
                  <a:cubicBezTo>
                    <a:pt x="893992" y="3804281"/>
                    <a:pt x="893992" y="3804281"/>
                    <a:pt x="893992" y="3880452"/>
                  </a:cubicBezTo>
                  <a:cubicBezTo>
                    <a:pt x="893992" y="3880452"/>
                    <a:pt x="893992" y="3885530"/>
                    <a:pt x="888927" y="3885530"/>
                  </a:cubicBezTo>
                  <a:cubicBezTo>
                    <a:pt x="888927" y="3885530"/>
                    <a:pt x="888927" y="3885530"/>
                    <a:pt x="777503" y="3885530"/>
                  </a:cubicBezTo>
                  <a:cubicBezTo>
                    <a:pt x="772439" y="3885530"/>
                    <a:pt x="772439" y="3880452"/>
                    <a:pt x="772439" y="3880452"/>
                  </a:cubicBezTo>
                  <a:cubicBezTo>
                    <a:pt x="772439" y="3880452"/>
                    <a:pt x="772439" y="3880452"/>
                    <a:pt x="772439" y="3804281"/>
                  </a:cubicBezTo>
                  <a:cubicBezTo>
                    <a:pt x="772439" y="3799203"/>
                    <a:pt x="772439" y="3799203"/>
                    <a:pt x="777503" y="3799203"/>
                  </a:cubicBezTo>
                  <a:close/>
                  <a:moveTo>
                    <a:pt x="4091613" y="3786976"/>
                  </a:moveTo>
                  <a:cubicBezTo>
                    <a:pt x="4094257" y="3786976"/>
                    <a:pt x="4096901" y="3789619"/>
                    <a:pt x="4096901" y="3794907"/>
                  </a:cubicBezTo>
                  <a:cubicBezTo>
                    <a:pt x="4160353" y="3847785"/>
                    <a:pt x="4160353" y="3847785"/>
                    <a:pt x="4160353" y="3847785"/>
                  </a:cubicBezTo>
                  <a:cubicBezTo>
                    <a:pt x="4213231" y="3794907"/>
                    <a:pt x="4213231" y="3794907"/>
                    <a:pt x="4213231" y="3794907"/>
                  </a:cubicBezTo>
                  <a:cubicBezTo>
                    <a:pt x="4213231" y="3789620"/>
                    <a:pt x="4215875" y="3786976"/>
                    <a:pt x="4218518" y="3786976"/>
                  </a:cubicBezTo>
                  <a:cubicBezTo>
                    <a:pt x="4221162" y="3786976"/>
                    <a:pt x="4223806" y="3789620"/>
                    <a:pt x="4223806" y="3794907"/>
                  </a:cubicBezTo>
                  <a:cubicBezTo>
                    <a:pt x="4234382" y="3794907"/>
                    <a:pt x="4234382" y="3805483"/>
                    <a:pt x="4223806" y="3805483"/>
                  </a:cubicBezTo>
                  <a:cubicBezTo>
                    <a:pt x="4170929" y="3868936"/>
                    <a:pt x="4170929" y="3868936"/>
                    <a:pt x="4170929" y="3868936"/>
                  </a:cubicBezTo>
                  <a:cubicBezTo>
                    <a:pt x="4223806" y="3921814"/>
                    <a:pt x="4223806" y="3921814"/>
                    <a:pt x="4223806" y="3921814"/>
                  </a:cubicBezTo>
                  <a:cubicBezTo>
                    <a:pt x="4234382" y="3921814"/>
                    <a:pt x="4234382" y="3932389"/>
                    <a:pt x="4223806" y="3932389"/>
                  </a:cubicBezTo>
                  <a:cubicBezTo>
                    <a:pt x="4223806" y="3932389"/>
                    <a:pt x="4223806" y="3942965"/>
                    <a:pt x="4223806" y="3942965"/>
                  </a:cubicBezTo>
                  <a:cubicBezTo>
                    <a:pt x="4213231" y="3942965"/>
                    <a:pt x="4213231" y="3932389"/>
                    <a:pt x="4213231" y="3932389"/>
                  </a:cubicBezTo>
                  <a:cubicBezTo>
                    <a:pt x="4160353" y="3879512"/>
                    <a:pt x="4160353" y="3879512"/>
                    <a:pt x="4160353" y="3879512"/>
                  </a:cubicBezTo>
                  <a:cubicBezTo>
                    <a:pt x="4096901" y="3932389"/>
                    <a:pt x="4096901" y="3932389"/>
                    <a:pt x="4096901" y="3932389"/>
                  </a:cubicBezTo>
                  <a:cubicBezTo>
                    <a:pt x="4096901" y="3932389"/>
                    <a:pt x="4096901" y="3942965"/>
                    <a:pt x="4096901" y="3942965"/>
                  </a:cubicBezTo>
                  <a:cubicBezTo>
                    <a:pt x="4086325" y="3942965"/>
                    <a:pt x="4086325" y="3932389"/>
                    <a:pt x="4086325" y="3932389"/>
                  </a:cubicBezTo>
                  <a:cubicBezTo>
                    <a:pt x="4086325" y="3932389"/>
                    <a:pt x="4086325" y="3921814"/>
                    <a:pt x="4086325" y="3921814"/>
                  </a:cubicBezTo>
                  <a:cubicBezTo>
                    <a:pt x="4139203" y="3868936"/>
                    <a:pt x="4139203" y="3868936"/>
                    <a:pt x="4139203" y="3868936"/>
                  </a:cubicBezTo>
                  <a:cubicBezTo>
                    <a:pt x="4086325" y="3805483"/>
                    <a:pt x="4086325" y="3805483"/>
                    <a:pt x="4086325" y="3805483"/>
                  </a:cubicBezTo>
                  <a:cubicBezTo>
                    <a:pt x="4086325" y="3805483"/>
                    <a:pt x="4086325" y="3794907"/>
                    <a:pt x="4086325" y="3794907"/>
                  </a:cubicBezTo>
                  <a:cubicBezTo>
                    <a:pt x="4086325" y="3789619"/>
                    <a:pt x="4088969" y="3786976"/>
                    <a:pt x="4091613" y="3786976"/>
                  </a:cubicBezTo>
                  <a:close/>
                  <a:moveTo>
                    <a:pt x="2642581" y="3785395"/>
                  </a:moveTo>
                  <a:cubicBezTo>
                    <a:pt x="2647465" y="3795167"/>
                    <a:pt x="2652348" y="3809825"/>
                    <a:pt x="2652348" y="3819597"/>
                  </a:cubicBezTo>
                  <a:cubicBezTo>
                    <a:pt x="2652348" y="3834255"/>
                    <a:pt x="2647465" y="3844027"/>
                    <a:pt x="2642581" y="3858685"/>
                  </a:cubicBezTo>
                  <a:cubicBezTo>
                    <a:pt x="2647465" y="3848913"/>
                    <a:pt x="2652348" y="3844027"/>
                    <a:pt x="2657232" y="3839141"/>
                  </a:cubicBezTo>
                  <a:cubicBezTo>
                    <a:pt x="2666999" y="3834255"/>
                    <a:pt x="2671882" y="3829369"/>
                    <a:pt x="2671882" y="3819597"/>
                  </a:cubicBezTo>
                  <a:cubicBezTo>
                    <a:pt x="2671882" y="3814711"/>
                    <a:pt x="2666999" y="3809825"/>
                    <a:pt x="2657232" y="3800053"/>
                  </a:cubicBezTo>
                  <a:cubicBezTo>
                    <a:pt x="2652348" y="3795167"/>
                    <a:pt x="2647465" y="3790281"/>
                    <a:pt x="2642581" y="3785395"/>
                  </a:cubicBezTo>
                  <a:close/>
                  <a:moveTo>
                    <a:pt x="2403285" y="3785395"/>
                  </a:moveTo>
                  <a:cubicBezTo>
                    <a:pt x="2403285" y="3790281"/>
                    <a:pt x="2398402" y="3795167"/>
                    <a:pt x="2388635" y="3800053"/>
                  </a:cubicBezTo>
                  <a:cubicBezTo>
                    <a:pt x="2383751" y="3809825"/>
                    <a:pt x="2373984" y="3814711"/>
                    <a:pt x="2373984" y="3819597"/>
                  </a:cubicBezTo>
                  <a:cubicBezTo>
                    <a:pt x="2373984" y="3829369"/>
                    <a:pt x="2383751" y="3834255"/>
                    <a:pt x="2388635" y="3839141"/>
                  </a:cubicBezTo>
                  <a:cubicBezTo>
                    <a:pt x="2398402" y="3844027"/>
                    <a:pt x="2403285" y="3848913"/>
                    <a:pt x="2403285" y="3858685"/>
                  </a:cubicBezTo>
                  <a:cubicBezTo>
                    <a:pt x="2403285" y="3844027"/>
                    <a:pt x="2398402" y="3834255"/>
                    <a:pt x="2398402" y="3819597"/>
                  </a:cubicBezTo>
                  <a:cubicBezTo>
                    <a:pt x="2398402" y="3809825"/>
                    <a:pt x="2403285" y="3795167"/>
                    <a:pt x="2403285" y="3785395"/>
                  </a:cubicBezTo>
                  <a:close/>
                  <a:moveTo>
                    <a:pt x="235858" y="3782481"/>
                  </a:moveTo>
                  <a:cubicBezTo>
                    <a:pt x="249578" y="3782481"/>
                    <a:pt x="249578" y="3782481"/>
                    <a:pt x="249578" y="3782481"/>
                  </a:cubicBezTo>
                  <a:cubicBezTo>
                    <a:pt x="254151" y="3782481"/>
                    <a:pt x="254151" y="3782481"/>
                    <a:pt x="254151" y="3787266"/>
                  </a:cubicBezTo>
                  <a:cubicBezTo>
                    <a:pt x="254151" y="3787266"/>
                    <a:pt x="254151" y="3792051"/>
                    <a:pt x="249578" y="3792051"/>
                  </a:cubicBezTo>
                  <a:cubicBezTo>
                    <a:pt x="235858" y="3792051"/>
                    <a:pt x="235858" y="3792051"/>
                    <a:pt x="235858" y="3792051"/>
                  </a:cubicBezTo>
                  <a:cubicBezTo>
                    <a:pt x="231285" y="3792051"/>
                    <a:pt x="231285" y="3787266"/>
                    <a:pt x="231285" y="3787266"/>
                  </a:cubicBezTo>
                  <a:cubicBezTo>
                    <a:pt x="231285" y="3782481"/>
                    <a:pt x="231285" y="3782481"/>
                    <a:pt x="235858" y="3782481"/>
                  </a:cubicBezTo>
                  <a:close/>
                  <a:moveTo>
                    <a:pt x="3733228" y="3780939"/>
                  </a:moveTo>
                  <a:cubicBezTo>
                    <a:pt x="3733228" y="3780939"/>
                    <a:pt x="3733228" y="3780939"/>
                    <a:pt x="3733228" y="3802087"/>
                  </a:cubicBezTo>
                  <a:cubicBezTo>
                    <a:pt x="3747993" y="3795037"/>
                    <a:pt x="3755376" y="3795037"/>
                    <a:pt x="3762759" y="3787988"/>
                  </a:cubicBezTo>
                  <a:cubicBezTo>
                    <a:pt x="3762759" y="3787988"/>
                    <a:pt x="3762759" y="3787988"/>
                    <a:pt x="3770141" y="3780939"/>
                  </a:cubicBezTo>
                  <a:cubicBezTo>
                    <a:pt x="3770141" y="3780939"/>
                    <a:pt x="3770141" y="3780939"/>
                    <a:pt x="3733228" y="3780939"/>
                  </a:cubicBezTo>
                  <a:close/>
                  <a:moveTo>
                    <a:pt x="2574211" y="3780509"/>
                  </a:moveTo>
                  <a:cubicBezTo>
                    <a:pt x="2574211" y="3780509"/>
                    <a:pt x="2574211" y="3780509"/>
                    <a:pt x="2574211" y="3814711"/>
                  </a:cubicBezTo>
                  <a:cubicBezTo>
                    <a:pt x="2574211" y="3819597"/>
                    <a:pt x="2574211" y="3824483"/>
                    <a:pt x="2574211" y="3824483"/>
                  </a:cubicBezTo>
                  <a:cubicBezTo>
                    <a:pt x="2574211" y="3829369"/>
                    <a:pt x="2574211" y="3829369"/>
                    <a:pt x="2574211" y="3829369"/>
                  </a:cubicBezTo>
                  <a:cubicBezTo>
                    <a:pt x="2593745" y="3814711"/>
                    <a:pt x="2593745" y="3809825"/>
                    <a:pt x="2593745" y="3809825"/>
                  </a:cubicBezTo>
                  <a:lnTo>
                    <a:pt x="2593745" y="3780509"/>
                  </a:lnTo>
                  <a:cubicBezTo>
                    <a:pt x="2593745" y="3780509"/>
                    <a:pt x="2593745" y="3780509"/>
                    <a:pt x="2574211" y="3780509"/>
                  </a:cubicBezTo>
                  <a:close/>
                  <a:moveTo>
                    <a:pt x="2452121" y="3780509"/>
                  </a:moveTo>
                  <a:cubicBezTo>
                    <a:pt x="2452121" y="3780509"/>
                    <a:pt x="2452121" y="3780509"/>
                    <a:pt x="2452121" y="3809825"/>
                  </a:cubicBezTo>
                  <a:cubicBezTo>
                    <a:pt x="2452121" y="3809825"/>
                    <a:pt x="2452121" y="3814711"/>
                    <a:pt x="2471656" y="3829369"/>
                  </a:cubicBezTo>
                  <a:cubicBezTo>
                    <a:pt x="2476539" y="3829369"/>
                    <a:pt x="2476539" y="3829369"/>
                    <a:pt x="2476539" y="3824483"/>
                  </a:cubicBezTo>
                  <a:cubicBezTo>
                    <a:pt x="2476539" y="3824483"/>
                    <a:pt x="2476539" y="3819597"/>
                    <a:pt x="2476539" y="3814711"/>
                  </a:cubicBezTo>
                  <a:cubicBezTo>
                    <a:pt x="2476539" y="3814711"/>
                    <a:pt x="2476539" y="3814711"/>
                    <a:pt x="2476539" y="3780509"/>
                  </a:cubicBezTo>
                  <a:cubicBezTo>
                    <a:pt x="2476539" y="3780509"/>
                    <a:pt x="2476539" y="3780509"/>
                    <a:pt x="2452121" y="3780509"/>
                  </a:cubicBezTo>
                  <a:close/>
                  <a:moveTo>
                    <a:pt x="4622641" y="3776088"/>
                  </a:moveTo>
                  <a:cubicBezTo>
                    <a:pt x="4627731" y="3776088"/>
                    <a:pt x="4637911" y="3786238"/>
                    <a:pt x="4637911" y="3791312"/>
                  </a:cubicBezTo>
                  <a:cubicBezTo>
                    <a:pt x="4637911" y="3801462"/>
                    <a:pt x="4627731" y="3806536"/>
                    <a:pt x="4622641" y="3806536"/>
                  </a:cubicBezTo>
                  <a:cubicBezTo>
                    <a:pt x="4612461" y="3806536"/>
                    <a:pt x="4607371" y="3801462"/>
                    <a:pt x="4607371" y="3791312"/>
                  </a:cubicBezTo>
                  <a:cubicBezTo>
                    <a:pt x="4607371" y="3786238"/>
                    <a:pt x="4612461" y="3776088"/>
                    <a:pt x="4622641" y="3776088"/>
                  </a:cubicBezTo>
                  <a:close/>
                  <a:moveTo>
                    <a:pt x="4561562" y="3776088"/>
                  </a:moveTo>
                  <a:cubicBezTo>
                    <a:pt x="4571742" y="3776088"/>
                    <a:pt x="4576832" y="3786238"/>
                    <a:pt x="4576832" y="3791312"/>
                  </a:cubicBezTo>
                  <a:cubicBezTo>
                    <a:pt x="4576832" y="3801462"/>
                    <a:pt x="4571742" y="3806536"/>
                    <a:pt x="4561562" y="3806536"/>
                  </a:cubicBezTo>
                  <a:cubicBezTo>
                    <a:pt x="4556472" y="3806536"/>
                    <a:pt x="4551382" y="3801462"/>
                    <a:pt x="4551382" y="3791312"/>
                  </a:cubicBezTo>
                  <a:cubicBezTo>
                    <a:pt x="4551382" y="3786238"/>
                    <a:pt x="4556472" y="3776088"/>
                    <a:pt x="4561562" y="3776088"/>
                  </a:cubicBezTo>
                  <a:close/>
                  <a:moveTo>
                    <a:pt x="4505573" y="3776088"/>
                  </a:moveTo>
                  <a:cubicBezTo>
                    <a:pt x="4515752" y="3776088"/>
                    <a:pt x="4520842" y="3786238"/>
                    <a:pt x="4520842" y="3791312"/>
                  </a:cubicBezTo>
                  <a:cubicBezTo>
                    <a:pt x="4520842" y="3801462"/>
                    <a:pt x="4515752" y="3806536"/>
                    <a:pt x="4505573" y="3806536"/>
                  </a:cubicBezTo>
                  <a:cubicBezTo>
                    <a:pt x="4500483" y="3806536"/>
                    <a:pt x="4490303" y="3801462"/>
                    <a:pt x="4490303" y="3791312"/>
                  </a:cubicBezTo>
                  <a:cubicBezTo>
                    <a:pt x="4490303" y="3786238"/>
                    <a:pt x="4500483" y="3776088"/>
                    <a:pt x="4505573" y="3776088"/>
                  </a:cubicBezTo>
                  <a:close/>
                  <a:moveTo>
                    <a:pt x="1280102" y="3768204"/>
                  </a:moveTo>
                  <a:cubicBezTo>
                    <a:pt x="1296328" y="3768204"/>
                    <a:pt x="1296328" y="3768204"/>
                    <a:pt x="1296328" y="3768204"/>
                  </a:cubicBezTo>
                  <a:cubicBezTo>
                    <a:pt x="1296328" y="3854469"/>
                    <a:pt x="1296328" y="3854469"/>
                    <a:pt x="1296328" y="3854469"/>
                  </a:cubicBezTo>
                  <a:cubicBezTo>
                    <a:pt x="1301737" y="3859861"/>
                    <a:pt x="1307145" y="3865252"/>
                    <a:pt x="1307145" y="3870644"/>
                  </a:cubicBezTo>
                  <a:cubicBezTo>
                    <a:pt x="1377458" y="3870644"/>
                    <a:pt x="1377458" y="3870644"/>
                    <a:pt x="1377458" y="3870644"/>
                  </a:cubicBezTo>
                  <a:cubicBezTo>
                    <a:pt x="1377458" y="3886819"/>
                    <a:pt x="1377458" y="3886819"/>
                    <a:pt x="1377458" y="3886819"/>
                  </a:cubicBezTo>
                  <a:cubicBezTo>
                    <a:pt x="1307145" y="3886819"/>
                    <a:pt x="1307145" y="3886819"/>
                    <a:pt x="1307145" y="3886819"/>
                  </a:cubicBezTo>
                  <a:cubicBezTo>
                    <a:pt x="1301737" y="3897602"/>
                    <a:pt x="1296328" y="3897602"/>
                    <a:pt x="1285511" y="3897602"/>
                  </a:cubicBezTo>
                  <a:cubicBezTo>
                    <a:pt x="1274693" y="3897602"/>
                    <a:pt x="1263876" y="3892210"/>
                    <a:pt x="1263876" y="3876035"/>
                  </a:cubicBezTo>
                  <a:cubicBezTo>
                    <a:pt x="1263876" y="3865252"/>
                    <a:pt x="1269285" y="3859861"/>
                    <a:pt x="1280102" y="3854469"/>
                  </a:cubicBezTo>
                  <a:cubicBezTo>
                    <a:pt x="1280102" y="3768204"/>
                    <a:pt x="1280102" y="3768204"/>
                    <a:pt x="1280102" y="3768204"/>
                  </a:cubicBezTo>
                  <a:close/>
                  <a:moveTo>
                    <a:pt x="640756" y="3763657"/>
                  </a:moveTo>
                  <a:cubicBezTo>
                    <a:pt x="635691" y="3773813"/>
                    <a:pt x="630626" y="3773813"/>
                    <a:pt x="620497" y="3773813"/>
                  </a:cubicBezTo>
                  <a:cubicBezTo>
                    <a:pt x="620497" y="3773813"/>
                    <a:pt x="620497" y="3773813"/>
                    <a:pt x="620497" y="3910920"/>
                  </a:cubicBezTo>
                  <a:cubicBezTo>
                    <a:pt x="620497" y="3910920"/>
                    <a:pt x="620497" y="3910920"/>
                    <a:pt x="645820" y="3910920"/>
                  </a:cubicBezTo>
                  <a:cubicBezTo>
                    <a:pt x="645820" y="3910920"/>
                    <a:pt x="645820" y="3910920"/>
                    <a:pt x="645820" y="3804281"/>
                  </a:cubicBezTo>
                  <a:cubicBezTo>
                    <a:pt x="645820" y="3799203"/>
                    <a:pt x="645820" y="3799203"/>
                    <a:pt x="650885" y="3799203"/>
                  </a:cubicBezTo>
                  <a:cubicBezTo>
                    <a:pt x="650885" y="3799203"/>
                    <a:pt x="650885" y="3799203"/>
                    <a:pt x="726856" y="3799203"/>
                  </a:cubicBezTo>
                  <a:cubicBezTo>
                    <a:pt x="731921" y="3799203"/>
                    <a:pt x="731921" y="3799203"/>
                    <a:pt x="731921" y="3804281"/>
                  </a:cubicBezTo>
                  <a:cubicBezTo>
                    <a:pt x="731921" y="3804281"/>
                    <a:pt x="731921" y="3804281"/>
                    <a:pt x="731921" y="3910920"/>
                  </a:cubicBezTo>
                  <a:cubicBezTo>
                    <a:pt x="731921" y="3910920"/>
                    <a:pt x="731921" y="3910920"/>
                    <a:pt x="919316" y="3910920"/>
                  </a:cubicBezTo>
                  <a:cubicBezTo>
                    <a:pt x="919316" y="3910920"/>
                    <a:pt x="919316" y="3910920"/>
                    <a:pt x="919316" y="3773813"/>
                  </a:cubicBezTo>
                  <a:cubicBezTo>
                    <a:pt x="909186" y="3773813"/>
                    <a:pt x="904122" y="3773813"/>
                    <a:pt x="899057" y="3763657"/>
                  </a:cubicBezTo>
                  <a:cubicBezTo>
                    <a:pt x="893992" y="3773813"/>
                    <a:pt x="883863" y="3773813"/>
                    <a:pt x="873733" y="3773813"/>
                  </a:cubicBezTo>
                  <a:cubicBezTo>
                    <a:pt x="873733" y="3773813"/>
                    <a:pt x="873733" y="3773813"/>
                    <a:pt x="868669" y="3773813"/>
                  </a:cubicBezTo>
                  <a:cubicBezTo>
                    <a:pt x="858539" y="3773813"/>
                    <a:pt x="853474" y="3773813"/>
                    <a:pt x="848410" y="3763657"/>
                  </a:cubicBezTo>
                  <a:cubicBezTo>
                    <a:pt x="843345" y="3773813"/>
                    <a:pt x="833215" y="3773813"/>
                    <a:pt x="823086" y="3773813"/>
                  </a:cubicBezTo>
                  <a:cubicBezTo>
                    <a:pt x="823086" y="3773813"/>
                    <a:pt x="823086" y="3773813"/>
                    <a:pt x="818021" y="3773813"/>
                  </a:cubicBezTo>
                  <a:cubicBezTo>
                    <a:pt x="807892" y="3773813"/>
                    <a:pt x="802827" y="3773813"/>
                    <a:pt x="797762" y="3763657"/>
                  </a:cubicBezTo>
                  <a:cubicBezTo>
                    <a:pt x="792698" y="3773813"/>
                    <a:pt x="782568" y="3773813"/>
                    <a:pt x="772439" y="3773813"/>
                  </a:cubicBezTo>
                  <a:cubicBezTo>
                    <a:pt x="772439" y="3773813"/>
                    <a:pt x="772439" y="3773813"/>
                    <a:pt x="767374" y="3773813"/>
                  </a:cubicBezTo>
                  <a:cubicBezTo>
                    <a:pt x="757245" y="3773813"/>
                    <a:pt x="752180" y="3773813"/>
                    <a:pt x="747115" y="3763657"/>
                  </a:cubicBezTo>
                  <a:cubicBezTo>
                    <a:pt x="742050" y="3773813"/>
                    <a:pt x="731921" y="3773813"/>
                    <a:pt x="721791" y="3773813"/>
                  </a:cubicBezTo>
                  <a:cubicBezTo>
                    <a:pt x="721791" y="3773813"/>
                    <a:pt x="721791" y="3773813"/>
                    <a:pt x="716727" y="3773813"/>
                  </a:cubicBezTo>
                  <a:cubicBezTo>
                    <a:pt x="706597" y="3773813"/>
                    <a:pt x="696468" y="3773813"/>
                    <a:pt x="691403" y="3763657"/>
                  </a:cubicBezTo>
                  <a:cubicBezTo>
                    <a:pt x="686338" y="3773813"/>
                    <a:pt x="681274" y="3773813"/>
                    <a:pt x="671144" y="3773813"/>
                  </a:cubicBezTo>
                  <a:cubicBezTo>
                    <a:pt x="671144" y="3773813"/>
                    <a:pt x="671144" y="3773813"/>
                    <a:pt x="666079" y="3773813"/>
                  </a:cubicBezTo>
                  <a:cubicBezTo>
                    <a:pt x="655950" y="3773813"/>
                    <a:pt x="645820" y="3773813"/>
                    <a:pt x="640756" y="3763657"/>
                  </a:cubicBezTo>
                  <a:close/>
                  <a:moveTo>
                    <a:pt x="1290919" y="3757421"/>
                  </a:moveTo>
                  <a:cubicBezTo>
                    <a:pt x="1220607" y="3757421"/>
                    <a:pt x="1166520" y="3811337"/>
                    <a:pt x="1166520" y="3881427"/>
                  </a:cubicBezTo>
                  <a:cubicBezTo>
                    <a:pt x="1166520" y="3946126"/>
                    <a:pt x="1220607" y="4005433"/>
                    <a:pt x="1290919" y="4005433"/>
                  </a:cubicBezTo>
                  <a:cubicBezTo>
                    <a:pt x="1355823" y="4005433"/>
                    <a:pt x="1415318" y="3946126"/>
                    <a:pt x="1415318" y="3881427"/>
                  </a:cubicBezTo>
                  <a:cubicBezTo>
                    <a:pt x="1415318" y="3811337"/>
                    <a:pt x="1355823" y="3757421"/>
                    <a:pt x="1290919" y="3757421"/>
                  </a:cubicBezTo>
                  <a:close/>
                  <a:moveTo>
                    <a:pt x="2476539" y="3756079"/>
                  </a:moveTo>
                  <a:cubicBezTo>
                    <a:pt x="2476539" y="3756079"/>
                    <a:pt x="2476539" y="3756079"/>
                    <a:pt x="2481423" y="3756079"/>
                  </a:cubicBezTo>
                  <a:cubicBezTo>
                    <a:pt x="2481423" y="3756079"/>
                    <a:pt x="2481423" y="3756079"/>
                    <a:pt x="2569327" y="3756079"/>
                  </a:cubicBezTo>
                  <a:cubicBezTo>
                    <a:pt x="2574211" y="3756079"/>
                    <a:pt x="2574211" y="3760965"/>
                    <a:pt x="2574211" y="3760965"/>
                  </a:cubicBezTo>
                  <a:cubicBezTo>
                    <a:pt x="2574211" y="3760965"/>
                    <a:pt x="2574211" y="3760965"/>
                    <a:pt x="2574211" y="3765851"/>
                  </a:cubicBezTo>
                  <a:cubicBezTo>
                    <a:pt x="2574211" y="3765851"/>
                    <a:pt x="2574211" y="3765851"/>
                    <a:pt x="2603512" y="3765851"/>
                  </a:cubicBezTo>
                  <a:cubicBezTo>
                    <a:pt x="2608396" y="3765851"/>
                    <a:pt x="2608396" y="3770737"/>
                    <a:pt x="2608396" y="3775623"/>
                  </a:cubicBezTo>
                  <a:lnTo>
                    <a:pt x="2608396" y="3809825"/>
                  </a:lnTo>
                  <a:cubicBezTo>
                    <a:pt x="2608396" y="3824483"/>
                    <a:pt x="2593745" y="3834255"/>
                    <a:pt x="2583978" y="3844027"/>
                  </a:cubicBezTo>
                  <a:cubicBezTo>
                    <a:pt x="2579094" y="3844027"/>
                    <a:pt x="2579094" y="3844027"/>
                    <a:pt x="2574211" y="3844027"/>
                  </a:cubicBezTo>
                  <a:cubicBezTo>
                    <a:pt x="2574211" y="3844027"/>
                    <a:pt x="2569327" y="3844027"/>
                    <a:pt x="2564444" y="3839141"/>
                  </a:cubicBezTo>
                  <a:cubicBezTo>
                    <a:pt x="2559560" y="3844027"/>
                    <a:pt x="2554677" y="3848913"/>
                    <a:pt x="2544909" y="3853799"/>
                  </a:cubicBezTo>
                  <a:cubicBezTo>
                    <a:pt x="2544909" y="3853799"/>
                    <a:pt x="2540026" y="3853799"/>
                    <a:pt x="2540026" y="3853799"/>
                  </a:cubicBezTo>
                  <a:cubicBezTo>
                    <a:pt x="2540026" y="3858685"/>
                    <a:pt x="2535142" y="3863571"/>
                    <a:pt x="2535142" y="3868457"/>
                  </a:cubicBezTo>
                  <a:cubicBezTo>
                    <a:pt x="2535142" y="3883115"/>
                    <a:pt x="2540026" y="3888001"/>
                    <a:pt x="2544909" y="3888001"/>
                  </a:cubicBezTo>
                  <a:cubicBezTo>
                    <a:pt x="2544909" y="3888001"/>
                    <a:pt x="2554677" y="3892887"/>
                    <a:pt x="2564444" y="3892887"/>
                  </a:cubicBezTo>
                  <a:cubicBezTo>
                    <a:pt x="2564444" y="3892887"/>
                    <a:pt x="2564444" y="3897772"/>
                    <a:pt x="2564444" y="3897772"/>
                  </a:cubicBezTo>
                  <a:cubicBezTo>
                    <a:pt x="2564444" y="3902658"/>
                    <a:pt x="2564444" y="3902658"/>
                    <a:pt x="2559560" y="3902658"/>
                  </a:cubicBezTo>
                  <a:cubicBezTo>
                    <a:pt x="2559560" y="3902658"/>
                    <a:pt x="2559560" y="3902658"/>
                    <a:pt x="2491190" y="3902658"/>
                  </a:cubicBezTo>
                  <a:cubicBezTo>
                    <a:pt x="2486306" y="3902658"/>
                    <a:pt x="2486306" y="3902658"/>
                    <a:pt x="2486306" y="3897772"/>
                  </a:cubicBezTo>
                  <a:cubicBezTo>
                    <a:pt x="2486306" y="3897772"/>
                    <a:pt x="2486306" y="3892887"/>
                    <a:pt x="2486306" y="3892887"/>
                  </a:cubicBezTo>
                  <a:cubicBezTo>
                    <a:pt x="2496074" y="3892887"/>
                    <a:pt x="2505841" y="3888001"/>
                    <a:pt x="2505841" y="3888001"/>
                  </a:cubicBezTo>
                  <a:cubicBezTo>
                    <a:pt x="2505841" y="3888001"/>
                    <a:pt x="2515608" y="3883115"/>
                    <a:pt x="2515608" y="3868457"/>
                  </a:cubicBezTo>
                  <a:cubicBezTo>
                    <a:pt x="2515608" y="3863571"/>
                    <a:pt x="2510724" y="3858685"/>
                    <a:pt x="2510724" y="3858685"/>
                  </a:cubicBezTo>
                  <a:cubicBezTo>
                    <a:pt x="2510724" y="3853799"/>
                    <a:pt x="2505841" y="3853799"/>
                    <a:pt x="2505841" y="3853799"/>
                  </a:cubicBezTo>
                  <a:cubicBezTo>
                    <a:pt x="2496074" y="3848913"/>
                    <a:pt x="2491190" y="3844027"/>
                    <a:pt x="2486306" y="3839141"/>
                  </a:cubicBezTo>
                  <a:cubicBezTo>
                    <a:pt x="2481423" y="3844027"/>
                    <a:pt x="2476539" y="3844027"/>
                    <a:pt x="2471656" y="3844027"/>
                  </a:cubicBezTo>
                  <a:cubicBezTo>
                    <a:pt x="2471656" y="3844027"/>
                    <a:pt x="2471656" y="3844027"/>
                    <a:pt x="2466772" y="3844027"/>
                  </a:cubicBezTo>
                  <a:cubicBezTo>
                    <a:pt x="2457005" y="3834255"/>
                    <a:pt x="2437471" y="3824483"/>
                    <a:pt x="2437471" y="3809825"/>
                  </a:cubicBezTo>
                  <a:cubicBezTo>
                    <a:pt x="2437471" y="3809825"/>
                    <a:pt x="2437471" y="3809825"/>
                    <a:pt x="2437471" y="3775623"/>
                  </a:cubicBezTo>
                  <a:cubicBezTo>
                    <a:pt x="2437471" y="3770737"/>
                    <a:pt x="2442354" y="3765851"/>
                    <a:pt x="2447238" y="3765851"/>
                  </a:cubicBezTo>
                  <a:cubicBezTo>
                    <a:pt x="2447238" y="3765851"/>
                    <a:pt x="2447238" y="3765851"/>
                    <a:pt x="2476539" y="3765851"/>
                  </a:cubicBezTo>
                  <a:cubicBezTo>
                    <a:pt x="2476539" y="3765851"/>
                    <a:pt x="2476539" y="3765851"/>
                    <a:pt x="2476539" y="3760965"/>
                  </a:cubicBezTo>
                  <a:cubicBezTo>
                    <a:pt x="2476539" y="3760965"/>
                    <a:pt x="2476539" y="3760965"/>
                    <a:pt x="2476539" y="3756079"/>
                  </a:cubicBezTo>
                  <a:close/>
                  <a:moveTo>
                    <a:pt x="1290919" y="3746638"/>
                  </a:moveTo>
                  <a:cubicBezTo>
                    <a:pt x="1361232" y="3746638"/>
                    <a:pt x="1420727" y="3805945"/>
                    <a:pt x="1420727" y="3881427"/>
                  </a:cubicBezTo>
                  <a:cubicBezTo>
                    <a:pt x="1420727" y="3951517"/>
                    <a:pt x="1361232" y="4010824"/>
                    <a:pt x="1290919" y="4010824"/>
                  </a:cubicBezTo>
                  <a:cubicBezTo>
                    <a:pt x="1215198" y="4010824"/>
                    <a:pt x="1155703" y="3951517"/>
                    <a:pt x="1155703" y="3881427"/>
                  </a:cubicBezTo>
                  <a:cubicBezTo>
                    <a:pt x="1155703" y="3805945"/>
                    <a:pt x="1215198" y="3746638"/>
                    <a:pt x="1290919" y="3746638"/>
                  </a:cubicBezTo>
                  <a:close/>
                  <a:moveTo>
                    <a:pt x="3814437" y="3738642"/>
                  </a:moveTo>
                  <a:cubicBezTo>
                    <a:pt x="3814437" y="3738642"/>
                    <a:pt x="3814437" y="3738642"/>
                    <a:pt x="3814437" y="3752741"/>
                  </a:cubicBezTo>
                  <a:cubicBezTo>
                    <a:pt x="3821819" y="3752741"/>
                    <a:pt x="3821819" y="3752741"/>
                    <a:pt x="3814437" y="3759790"/>
                  </a:cubicBezTo>
                  <a:cubicBezTo>
                    <a:pt x="3829202" y="3759790"/>
                    <a:pt x="3843967" y="3752741"/>
                    <a:pt x="3851350" y="3745691"/>
                  </a:cubicBezTo>
                  <a:cubicBezTo>
                    <a:pt x="3851350" y="3745691"/>
                    <a:pt x="3851350" y="3745691"/>
                    <a:pt x="3858732" y="3738642"/>
                  </a:cubicBezTo>
                  <a:cubicBezTo>
                    <a:pt x="3858732" y="3738642"/>
                    <a:pt x="3858732" y="3738642"/>
                    <a:pt x="3814437" y="3738642"/>
                  </a:cubicBezTo>
                  <a:close/>
                  <a:moveTo>
                    <a:pt x="904122" y="3738267"/>
                  </a:moveTo>
                  <a:cubicBezTo>
                    <a:pt x="904122" y="3738267"/>
                    <a:pt x="904122" y="3738267"/>
                    <a:pt x="904122" y="3753501"/>
                  </a:cubicBezTo>
                  <a:cubicBezTo>
                    <a:pt x="904122" y="3758579"/>
                    <a:pt x="909186" y="3763657"/>
                    <a:pt x="919316" y="3763657"/>
                  </a:cubicBezTo>
                  <a:cubicBezTo>
                    <a:pt x="919316" y="3763657"/>
                    <a:pt x="919316" y="3763657"/>
                    <a:pt x="924381" y="3763657"/>
                  </a:cubicBezTo>
                  <a:cubicBezTo>
                    <a:pt x="934510" y="3763657"/>
                    <a:pt x="944640" y="3758579"/>
                    <a:pt x="944640" y="3753501"/>
                  </a:cubicBezTo>
                  <a:cubicBezTo>
                    <a:pt x="944640" y="3753501"/>
                    <a:pt x="944640" y="3753501"/>
                    <a:pt x="944640" y="3738267"/>
                  </a:cubicBezTo>
                  <a:cubicBezTo>
                    <a:pt x="944640" y="3738267"/>
                    <a:pt x="944640" y="3738267"/>
                    <a:pt x="904122" y="3738267"/>
                  </a:cubicBezTo>
                  <a:close/>
                  <a:moveTo>
                    <a:pt x="853474" y="3738267"/>
                  </a:moveTo>
                  <a:cubicBezTo>
                    <a:pt x="853474" y="3738267"/>
                    <a:pt x="853474" y="3738267"/>
                    <a:pt x="853474" y="3753501"/>
                  </a:cubicBezTo>
                  <a:cubicBezTo>
                    <a:pt x="853474" y="3758579"/>
                    <a:pt x="858539" y="3763657"/>
                    <a:pt x="868669" y="3763657"/>
                  </a:cubicBezTo>
                  <a:cubicBezTo>
                    <a:pt x="868669" y="3763657"/>
                    <a:pt x="868669" y="3763657"/>
                    <a:pt x="873733" y="3763657"/>
                  </a:cubicBezTo>
                  <a:cubicBezTo>
                    <a:pt x="883863" y="3763657"/>
                    <a:pt x="893992" y="3758579"/>
                    <a:pt x="893992" y="3753501"/>
                  </a:cubicBezTo>
                  <a:lnTo>
                    <a:pt x="893992" y="3738267"/>
                  </a:lnTo>
                  <a:cubicBezTo>
                    <a:pt x="893992" y="3738267"/>
                    <a:pt x="893992" y="3738267"/>
                    <a:pt x="853474" y="3738267"/>
                  </a:cubicBezTo>
                  <a:close/>
                  <a:moveTo>
                    <a:pt x="802827" y="3738267"/>
                  </a:moveTo>
                  <a:cubicBezTo>
                    <a:pt x="802827" y="3738267"/>
                    <a:pt x="802827" y="3738267"/>
                    <a:pt x="802827" y="3753501"/>
                  </a:cubicBezTo>
                  <a:cubicBezTo>
                    <a:pt x="802827" y="3758579"/>
                    <a:pt x="807892" y="3763657"/>
                    <a:pt x="818021" y="3763657"/>
                  </a:cubicBezTo>
                  <a:cubicBezTo>
                    <a:pt x="818021" y="3763657"/>
                    <a:pt x="818021" y="3763657"/>
                    <a:pt x="823086" y="3763657"/>
                  </a:cubicBezTo>
                  <a:cubicBezTo>
                    <a:pt x="833215" y="3763657"/>
                    <a:pt x="843345" y="3758579"/>
                    <a:pt x="843345" y="3753501"/>
                  </a:cubicBezTo>
                  <a:lnTo>
                    <a:pt x="843345" y="3738267"/>
                  </a:lnTo>
                  <a:cubicBezTo>
                    <a:pt x="843345" y="3738267"/>
                    <a:pt x="843345" y="3738267"/>
                    <a:pt x="802827" y="3738267"/>
                  </a:cubicBezTo>
                  <a:close/>
                  <a:moveTo>
                    <a:pt x="752180" y="3738267"/>
                  </a:moveTo>
                  <a:cubicBezTo>
                    <a:pt x="752180" y="3738267"/>
                    <a:pt x="752180" y="3738267"/>
                    <a:pt x="752180" y="3753501"/>
                  </a:cubicBezTo>
                  <a:cubicBezTo>
                    <a:pt x="752180" y="3758579"/>
                    <a:pt x="757245" y="3763657"/>
                    <a:pt x="767374" y="3763657"/>
                  </a:cubicBezTo>
                  <a:cubicBezTo>
                    <a:pt x="767374" y="3763657"/>
                    <a:pt x="767374" y="3763657"/>
                    <a:pt x="772439" y="3763657"/>
                  </a:cubicBezTo>
                  <a:cubicBezTo>
                    <a:pt x="782568" y="3763657"/>
                    <a:pt x="792698" y="3758579"/>
                    <a:pt x="792698" y="3753501"/>
                  </a:cubicBezTo>
                  <a:lnTo>
                    <a:pt x="792698" y="3738267"/>
                  </a:lnTo>
                  <a:cubicBezTo>
                    <a:pt x="792698" y="3738267"/>
                    <a:pt x="792698" y="3738267"/>
                    <a:pt x="752180" y="3738267"/>
                  </a:cubicBezTo>
                  <a:close/>
                  <a:moveTo>
                    <a:pt x="696468" y="3738267"/>
                  </a:moveTo>
                  <a:cubicBezTo>
                    <a:pt x="696468" y="3738267"/>
                    <a:pt x="696468" y="3738267"/>
                    <a:pt x="696468" y="3753501"/>
                  </a:cubicBezTo>
                  <a:cubicBezTo>
                    <a:pt x="696468" y="3758579"/>
                    <a:pt x="706597" y="3763657"/>
                    <a:pt x="716727" y="3763657"/>
                  </a:cubicBezTo>
                  <a:cubicBezTo>
                    <a:pt x="716727" y="3763657"/>
                    <a:pt x="716727" y="3763657"/>
                    <a:pt x="721791" y="3763657"/>
                  </a:cubicBezTo>
                  <a:cubicBezTo>
                    <a:pt x="731921" y="3763657"/>
                    <a:pt x="742050" y="3758579"/>
                    <a:pt x="742050" y="3753501"/>
                  </a:cubicBezTo>
                  <a:lnTo>
                    <a:pt x="742050" y="3738267"/>
                  </a:lnTo>
                  <a:cubicBezTo>
                    <a:pt x="742050" y="3738267"/>
                    <a:pt x="742050" y="3738267"/>
                    <a:pt x="696468" y="3738267"/>
                  </a:cubicBezTo>
                  <a:close/>
                  <a:moveTo>
                    <a:pt x="645820" y="3738267"/>
                  </a:moveTo>
                  <a:cubicBezTo>
                    <a:pt x="645820" y="3738267"/>
                    <a:pt x="645820" y="3738267"/>
                    <a:pt x="645820" y="3753501"/>
                  </a:cubicBezTo>
                  <a:cubicBezTo>
                    <a:pt x="645820" y="3758579"/>
                    <a:pt x="655950" y="3763657"/>
                    <a:pt x="666079" y="3763657"/>
                  </a:cubicBezTo>
                  <a:cubicBezTo>
                    <a:pt x="666079" y="3763657"/>
                    <a:pt x="666079" y="3763657"/>
                    <a:pt x="671144" y="3763657"/>
                  </a:cubicBezTo>
                  <a:cubicBezTo>
                    <a:pt x="681274" y="3763657"/>
                    <a:pt x="686338" y="3758579"/>
                    <a:pt x="686338" y="3753501"/>
                  </a:cubicBezTo>
                  <a:cubicBezTo>
                    <a:pt x="686338" y="3753501"/>
                    <a:pt x="686338" y="3753501"/>
                    <a:pt x="686338" y="3738267"/>
                  </a:cubicBezTo>
                  <a:close/>
                  <a:moveTo>
                    <a:pt x="595173" y="3738267"/>
                  </a:moveTo>
                  <a:lnTo>
                    <a:pt x="595173" y="3753501"/>
                  </a:lnTo>
                  <a:cubicBezTo>
                    <a:pt x="595173" y="3758579"/>
                    <a:pt x="605303" y="3763657"/>
                    <a:pt x="615432" y="3763657"/>
                  </a:cubicBezTo>
                  <a:cubicBezTo>
                    <a:pt x="615432" y="3763657"/>
                    <a:pt x="615432" y="3763657"/>
                    <a:pt x="620497" y="3763657"/>
                  </a:cubicBezTo>
                  <a:cubicBezTo>
                    <a:pt x="630626" y="3763657"/>
                    <a:pt x="635691" y="3758579"/>
                    <a:pt x="635691" y="3753501"/>
                  </a:cubicBezTo>
                  <a:cubicBezTo>
                    <a:pt x="635691" y="3753501"/>
                    <a:pt x="635691" y="3753501"/>
                    <a:pt x="635691" y="3738267"/>
                  </a:cubicBezTo>
                  <a:cubicBezTo>
                    <a:pt x="635691" y="3738267"/>
                    <a:pt x="635691" y="3738267"/>
                    <a:pt x="595173" y="3738267"/>
                  </a:cubicBezTo>
                  <a:close/>
                  <a:moveTo>
                    <a:pt x="2064357" y="3737106"/>
                  </a:moveTo>
                  <a:cubicBezTo>
                    <a:pt x="2064357" y="3737106"/>
                    <a:pt x="2071911" y="3737106"/>
                    <a:pt x="2071911" y="3737106"/>
                  </a:cubicBezTo>
                  <a:cubicBezTo>
                    <a:pt x="2079465" y="3744648"/>
                    <a:pt x="2079465" y="3744648"/>
                    <a:pt x="2071911" y="3752189"/>
                  </a:cubicBezTo>
                  <a:cubicBezTo>
                    <a:pt x="2034143" y="3789896"/>
                    <a:pt x="2034143" y="3842685"/>
                    <a:pt x="2071911" y="3880391"/>
                  </a:cubicBezTo>
                  <a:cubicBezTo>
                    <a:pt x="2079465" y="3887933"/>
                    <a:pt x="2079465" y="3887933"/>
                    <a:pt x="2071911" y="3895474"/>
                  </a:cubicBezTo>
                  <a:cubicBezTo>
                    <a:pt x="2064357" y="3895474"/>
                    <a:pt x="2064357" y="3895474"/>
                    <a:pt x="2064357" y="3895474"/>
                  </a:cubicBezTo>
                  <a:cubicBezTo>
                    <a:pt x="2019035" y="3850226"/>
                    <a:pt x="2019035" y="3782354"/>
                    <a:pt x="2064357" y="3737106"/>
                  </a:cubicBezTo>
                  <a:close/>
                  <a:moveTo>
                    <a:pt x="1290919" y="3735855"/>
                  </a:moveTo>
                  <a:cubicBezTo>
                    <a:pt x="1209789" y="3735855"/>
                    <a:pt x="1144886" y="3800554"/>
                    <a:pt x="1144886" y="3881427"/>
                  </a:cubicBezTo>
                  <a:cubicBezTo>
                    <a:pt x="1144886" y="3962300"/>
                    <a:pt x="1209789" y="4026999"/>
                    <a:pt x="1290919" y="4026999"/>
                  </a:cubicBezTo>
                  <a:cubicBezTo>
                    <a:pt x="1372049" y="4026999"/>
                    <a:pt x="1436953" y="3962300"/>
                    <a:pt x="1436953" y="3881427"/>
                  </a:cubicBezTo>
                  <a:cubicBezTo>
                    <a:pt x="1436953" y="3800554"/>
                    <a:pt x="1372049" y="3735855"/>
                    <a:pt x="1290919" y="3735855"/>
                  </a:cubicBezTo>
                  <a:close/>
                  <a:moveTo>
                    <a:pt x="231285" y="3725067"/>
                  </a:moveTo>
                  <a:cubicBezTo>
                    <a:pt x="231285" y="3725067"/>
                    <a:pt x="231285" y="3725067"/>
                    <a:pt x="208418" y="3763343"/>
                  </a:cubicBezTo>
                  <a:cubicBezTo>
                    <a:pt x="208418" y="3763343"/>
                    <a:pt x="208418" y="3763343"/>
                    <a:pt x="286164" y="3763343"/>
                  </a:cubicBezTo>
                  <a:lnTo>
                    <a:pt x="286164" y="3725067"/>
                  </a:lnTo>
                  <a:cubicBezTo>
                    <a:pt x="286164" y="3725067"/>
                    <a:pt x="286164" y="3725067"/>
                    <a:pt x="231285" y="3725067"/>
                  </a:cubicBezTo>
                  <a:close/>
                  <a:moveTo>
                    <a:pt x="2598629" y="3721877"/>
                  </a:moveTo>
                  <a:cubicBezTo>
                    <a:pt x="2618163" y="3736535"/>
                    <a:pt x="2632814" y="3756079"/>
                    <a:pt x="2642581" y="3780509"/>
                  </a:cubicBezTo>
                  <a:cubicBezTo>
                    <a:pt x="2642581" y="3770737"/>
                    <a:pt x="2642581" y="3765851"/>
                    <a:pt x="2642581" y="3756079"/>
                  </a:cubicBezTo>
                  <a:cubicBezTo>
                    <a:pt x="2647465" y="3746307"/>
                    <a:pt x="2647465" y="3736535"/>
                    <a:pt x="2642581" y="3731649"/>
                  </a:cubicBezTo>
                  <a:cubicBezTo>
                    <a:pt x="2642581" y="3726763"/>
                    <a:pt x="2632814" y="3726763"/>
                    <a:pt x="2623047" y="3726763"/>
                  </a:cubicBezTo>
                  <a:cubicBezTo>
                    <a:pt x="2613280" y="3726763"/>
                    <a:pt x="2608396" y="3726763"/>
                    <a:pt x="2598629" y="3721877"/>
                  </a:cubicBezTo>
                  <a:close/>
                  <a:moveTo>
                    <a:pt x="2447238" y="3721877"/>
                  </a:moveTo>
                  <a:cubicBezTo>
                    <a:pt x="2442354" y="3726763"/>
                    <a:pt x="2432587" y="3726763"/>
                    <a:pt x="2427703" y="3726763"/>
                  </a:cubicBezTo>
                  <a:cubicBezTo>
                    <a:pt x="2417936" y="3726763"/>
                    <a:pt x="2408169" y="3726763"/>
                    <a:pt x="2403285" y="3731649"/>
                  </a:cubicBezTo>
                  <a:cubicBezTo>
                    <a:pt x="2403285" y="3736535"/>
                    <a:pt x="2403285" y="3746307"/>
                    <a:pt x="2403285" y="3756079"/>
                  </a:cubicBezTo>
                  <a:cubicBezTo>
                    <a:pt x="2408169" y="3765851"/>
                    <a:pt x="2408169" y="3770737"/>
                    <a:pt x="2408169" y="3780509"/>
                  </a:cubicBezTo>
                  <a:cubicBezTo>
                    <a:pt x="2413053" y="3756079"/>
                    <a:pt x="2427703" y="3736535"/>
                    <a:pt x="2447238" y="3721877"/>
                  </a:cubicBezTo>
                  <a:close/>
                  <a:moveTo>
                    <a:pt x="1374754" y="3721028"/>
                  </a:moveTo>
                  <a:cubicBezTo>
                    <a:pt x="1372049" y="3721028"/>
                    <a:pt x="1369345" y="3722376"/>
                    <a:pt x="1366640" y="3725072"/>
                  </a:cubicBezTo>
                  <a:lnTo>
                    <a:pt x="1404501" y="3752030"/>
                  </a:lnTo>
                  <a:cubicBezTo>
                    <a:pt x="1409910" y="3746638"/>
                    <a:pt x="1404501" y="3735855"/>
                    <a:pt x="1399092" y="3735855"/>
                  </a:cubicBezTo>
                  <a:cubicBezTo>
                    <a:pt x="1399092" y="3735855"/>
                    <a:pt x="1399092" y="3735855"/>
                    <a:pt x="1382866" y="3725072"/>
                  </a:cubicBezTo>
                  <a:cubicBezTo>
                    <a:pt x="1380162" y="3722376"/>
                    <a:pt x="1377458" y="3721028"/>
                    <a:pt x="1374754" y="3721028"/>
                  </a:cubicBezTo>
                  <a:close/>
                  <a:moveTo>
                    <a:pt x="1204381" y="3719680"/>
                  </a:moveTo>
                  <a:cubicBezTo>
                    <a:pt x="1198972" y="3719680"/>
                    <a:pt x="1198972" y="3719680"/>
                    <a:pt x="1193564" y="3725072"/>
                  </a:cubicBezTo>
                  <a:cubicBezTo>
                    <a:pt x="1193564" y="3725072"/>
                    <a:pt x="1193564" y="3725072"/>
                    <a:pt x="1177338" y="3735855"/>
                  </a:cubicBezTo>
                  <a:cubicBezTo>
                    <a:pt x="1171929" y="3735855"/>
                    <a:pt x="1171929" y="3746638"/>
                    <a:pt x="1171929" y="3752030"/>
                  </a:cubicBezTo>
                  <a:lnTo>
                    <a:pt x="1215198" y="3725072"/>
                  </a:lnTo>
                  <a:cubicBezTo>
                    <a:pt x="1209789" y="3725072"/>
                    <a:pt x="1209789" y="3719680"/>
                    <a:pt x="1204381" y="3719680"/>
                  </a:cubicBezTo>
                  <a:close/>
                  <a:moveTo>
                    <a:pt x="231285" y="3715498"/>
                  </a:moveTo>
                  <a:cubicBezTo>
                    <a:pt x="231285" y="3715498"/>
                    <a:pt x="231285" y="3715498"/>
                    <a:pt x="290738" y="3715498"/>
                  </a:cubicBezTo>
                  <a:cubicBezTo>
                    <a:pt x="290738" y="3715498"/>
                    <a:pt x="295311" y="3720282"/>
                    <a:pt x="295311" y="3720282"/>
                  </a:cubicBezTo>
                  <a:cubicBezTo>
                    <a:pt x="295311" y="3720282"/>
                    <a:pt x="295311" y="3720282"/>
                    <a:pt x="295311" y="3768128"/>
                  </a:cubicBezTo>
                  <a:cubicBezTo>
                    <a:pt x="295311" y="3772912"/>
                    <a:pt x="290738" y="3772912"/>
                    <a:pt x="290738" y="3772912"/>
                  </a:cubicBezTo>
                  <a:cubicBezTo>
                    <a:pt x="290738" y="3772912"/>
                    <a:pt x="290738" y="3772912"/>
                    <a:pt x="203845" y="3772912"/>
                  </a:cubicBezTo>
                  <a:cubicBezTo>
                    <a:pt x="199272" y="3772912"/>
                    <a:pt x="199272" y="3772912"/>
                    <a:pt x="199272" y="3768128"/>
                  </a:cubicBezTo>
                  <a:cubicBezTo>
                    <a:pt x="194698" y="3768128"/>
                    <a:pt x="194698" y="3768128"/>
                    <a:pt x="199272" y="3763343"/>
                  </a:cubicBezTo>
                  <a:cubicBezTo>
                    <a:pt x="199272" y="3763343"/>
                    <a:pt x="199272" y="3763343"/>
                    <a:pt x="226711" y="3720282"/>
                  </a:cubicBezTo>
                  <a:cubicBezTo>
                    <a:pt x="226711" y="3720282"/>
                    <a:pt x="226711" y="3715498"/>
                    <a:pt x="231285" y="3715498"/>
                  </a:cubicBezTo>
                  <a:close/>
                  <a:moveTo>
                    <a:pt x="1211142" y="3713615"/>
                  </a:moveTo>
                  <a:cubicBezTo>
                    <a:pt x="1217902" y="3715637"/>
                    <a:pt x="1223311" y="3719680"/>
                    <a:pt x="1226015" y="3725072"/>
                  </a:cubicBezTo>
                  <a:cubicBezTo>
                    <a:pt x="1226015" y="3725072"/>
                    <a:pt x="1226015" y="3725072"/>
                    <a:pt x="1204381" y="3741246"/>
                  </a:cubicBezTo>
                  <a:cubicBezTo>
                    <a:pt x="1204381" y="3741246"/>
                    <a:pt x="1204381" y="3741246"/>
                    <a:pt x="1204381" y="3746638"/>
                  </a:cubicBezTo>
                  <a:cubicBezTo>
                    <a:pt x="1226015" y="3730463"/>
                    <a:pt x="1258467" y="3719680"/>
                    <a:pt x="1290919" y="3719680"/>
                  </a:cubicBezTo>
                  <a:cubicBezTo>
                    <a:pt x="1323371" y="3719680"/>
                    <a:pt x="1350414" y="3730463"/>
                    <a:pt x="1377458" y="3746638"/>
                  </a:cubicBezTo>
                  <a:cubicBezTo>
                    <a:pt x="1377458" y="3746638"/>
                    <a:pt x="1377458" y="3746638"/>
                    <a:pt x="1377458" y="3741246"/>
                  </a:cubicBezTo>
                  <a:cubicBezTo>
                    <a:pt x="1377458" y="3741246"/>
                    <a:pt x="1377458" y="3741246"/>
                    <a:pt x="1350414" y="3725072"/>
                  </a:cubicBezTo>
                  <a:cubicBezTo>
                    <a:pt x="1350414" y="3725072"/>
                    <a:pt x="1350414" y="3725072"/>
                    <a:pt x="1355823" y="3725072"/>
                  </a:cubicBezTo>
                  <a:cubicBezTo>
                    <a:pt x="1361232" y="3714289"/>
                    <a:pt x="1377458" y="3708897"/>
                    <a:pt x="1388275" y="3714289"/>
                  </a:cubicBezTo>
                  <a:cubicBezTo>
                    <a:pt x="1388275" y="3714289"/>
                    <a:pt x="1388275" y="3714289"/>
                    <a:pt x="1404501" y="3725072"/>
                  </a:cubicBezTo>
                  <a:cubicBezTo>
                    <a:pt x="1415318" y="3735855"/>
                    <a:pt x="1420727" y="3752030"/>
                    <a:pt x="1409910" y="3762813"/>
                  </a:cubicBezTo>
                  <a:cubicBezTo>
                    <a:pt x="1409910" y="3762813"/>
                    <a:pt x="1409910" y="3762813"/>
                    <a:pt x="1382866" y="3746638"/>
                  </a:cubicBezTo>
                  <a:cubicBezTo>
                    <a:pt x="1382866" y="3746638"/>
                    <a:pt x="1382866" y="3746638"/>
                    <a:pt x="1382866" y="3752030"/>
                  </a:cubicBezTo>
                  <a:cubicBezTo>
                    <a:pt x="1415318" y="3773596"/>
                    <a:pt x="1436953" y="3805945"/>
                    <a:pt x="1447770" y="3843686"/>
                  </a:cubicBezTo>
                  <a:cubicBezTo>
                    <a:pt x="1458587" y="3849078"/>
                    <a:pt x="1469405" y="3859861"/>
                    <a:pt x="1469405" y="3870644"/>
                  </a:cubicBezTo>
                  <a:cubicBezTo>
                    <a:pt x="1469405" y="3870644"/>
                    <a:pt x="1469405" y="3870644"/>
                    <a:pt x="1469405" y="3886819"/>
                  </a:cubicBezTo>
                  <a:cubicBezTo>
                    <a:pt x="1469405" y="3902993"/>
                    <a:pt x="1458587" y="3913776"/>
                    <a:pt x="1447770" y="3913776"/>
                  </a:cubicBezTo>
                  <a:cubicBezTo>
                    <a:pt x="1436953" y="3951517"/>
                    <a:pt x="1420727" y="3983867"/>
                    <a:pt x="1388275" y="4005433"/>
                  </a:cubicBezTo>
                  <a:cubicBezTo>
                    <a:pt x="1388275" y="4005433"/>
                    <a:pt x="1388275" y="4005433"/>
                    <a:pt x="1415318" y="4043174"/>
                  </a:cubicBezTo>
                  <a:cubicBezTo>
                    <a:pt x="1415318" y="4043174"/>
                    <a:pt x="1415318" y="4043174"/>
                    <a:pt x="1409910" y="4048565"/>
                  </a:cubicBezTo>
                  <a:cubicBezTo>
                    <a:pt x="1409910" y="4048565"/>
                    <a:pt x="1409910" y="4048565"/>
                    <a:pt x="1420727" y="4064740"/>
                  </a:cubicBezTo>
                  <a:cubicBezTo>
                    <a:pt x="1420727" y="4064740"/>
                    <a:pt x="1420727" y="4064740"/>
                    <a:pt x="1404501" y="4075523"/>
                  </a:cubicBezTo>
                  <a:cubicBezTo>
                    <a:pt x="1404501" y="4075523"/>
                    <a:pt x="1404501" y="4075523"/>
                    <a:pt x="1393684" y="4059349"/>
                  </a:cubicBezTo>
                  <a:cubicBezTo>
                    <a:pt x="1393684" y="4059349"/>
                    <a:pt x="1393684" y="4059349"/>
                    <a:pt x="1382866" y="4059349"/>
                  </a:cubicBezTo>
                  <a:cubicBezTo>
                    <a:pt x="1382866" y="4059349"/>
                    <a:pt x="1382866" y="4059349"/>
                    <a:pt x="1361232" y="4021608"/>
                  </a:cubicBezTo>
                  <a:cubicBezTo>
                    <a:pt x="1339597" y="4032391"/>
                    <a:pt x="1312554" y="4037782"/>
                    <a:pt x="1290919" y="4037782"/>
                  </a:cubicBezTo>
                  <a:cubicBezTo>
                    <a:pt x="1263876" y="4037782"/>
                    <a:pt x="1242241" y="4032391"/>
                    <a:pt x="1220607" y="4021608"/>
                  </a:cubicBezTo>
                  <a:cubicBezTo>
                    <a:pt x="1220607" y="4021608"/>
                    <a:pt x="1220607" y="4021608"/>
                    <a:pt x="1193564" y="4059349"/>
                  </a:cubicBezTo>
                  <a:cubicBezTo>
                    <a:pt x="1193564" y="4059349"/>
                    <a:pt x="1193564" y="4059349"/>
                    <a:pt x="1188155" y="4059349"/>
                  </a:cubicBezTo>
                  <a:cubicBezTo>
                    <a:pt x="1188155" y="4059349"/>
                    <a:pt x="1188155" y="4059349"/>
                    <a:pt x="1177338" y="4075523"/>
                  </a:cubicBezTo>
                  <a:cubicBezTo>
                    <a:pt x="1177338" y="4075523"/>
                    <a:pt x="1177338" y="4075523"/>
                    <a:pt x="1161112" y="4064740"/>
                  </a:cubicBezTo>
                  <a:cubicBezTo>
                    <a:pt x="1161112" y="4064740"/>
                    <a:pt x="1161112" y="4064740"/>
                    <a:pt x="1171929" y="4048565"/>
                  </a:cubicBezTo>
                  <a:cubicBezTo>
                    <a:pt x="1171929" y="4048565"/>
                    <a:pt x="1171929" y="4048565"/>
                    <a:pt x="1166520" y="4043174"/>
                  </a:cubicBezTo>
                  <a:cubicBezTo>
                    <a:pt x="1166520" y="4043174"/>
                    <a:pt x="1166520" y="4043174"/>
                    <a:pt x="1188155" y="4005433"/>
                  </a:cubicBezTo>
                  <a:cubicBezTo>
                    <a:pt x="1161112" y="3983867"/>
                    <a:pt x="1139477" y="3951517"/>
                    <a:pt x="1134068" y="3913776"/>
                  </a:cubicBezTo>
                  <a:cubicBezTo>
                    <a:pt x="1123251" y="3913776"/>
                    <a:pt x="1112434" y="3902993"/>
                    <a:pt x="1112434" y="3886819"/>
                  </a:cubicBezTo>
                  <a:cubicBezTo>
                    <a:pt x="1112434" y="3886819"/>
                    <a:pt x="1112434" y="3886819"/>
                    <a:pt x="1112434" y="3870644"/>
                  </a:cubicBezTo>
                  <a:cubicBezTo>
                    <a:pt x="1112434" y="3859861"/>
                    <a:pt x="1123251" y="3849078"/>
                    <a:pt x="1134068" y="3843686"/>
                  </a:cubicBezTo>
                  <a:cubicBezTo>
                    <a:pt x="1139477" y="3805945"/>
                    <a:pt x="1166520" y="3773596"/>
                    <a:pt x="1193564" y="3752030"/>
                  </a:cubicBezTo>
                  <a:cubicBezTo>
                    <a:pt x="1193564" y="3752030"/>
                    <a:pt x="1193564" y="3752030"/>
                    <a:pt x="1193564" y="3746638"/>
                  </a:cubicBezTo>
                  <a:cubicBezTo>
                    <a:pt x="1193564" y="3746638"/>
                    <a:pt x="1193564" y="3746638"/>
                    <a:pt x="1171929" y="3762813"/>
                  </a:cubicBezTo>
                  <a:cubicBezTo>
                    <a:pt x="1171929" y="3762813"/>
                    <a:pt x="1171929" y="3762813"/>
                    <a:pt x="1166520" y="3762813"/>
                  </a:cubicBezTo>
                  <a:cubicBezTo>
                    <a:pt x="1161112" y="3752030"/>
                    <a:pt x="1161112" y="3735855"/>
                    <a:pt x="1171929" y="3725072"/>
                  </a:cubicBezTo>
                  <a:cubicBezTo>
                    <a:pt x="1171929" y="3725072"/>
                    <a:pt x="1171929" y="3725072"/>
                    <a:pt x="1188155" y="3714289"/>
                  </a:cubicBezTo>
                  <a:cubicBezTo>
                    <a:pt x="1196268" y="3711593"/>
                    <a:pt x="1204381" y="3711593"/>
                    <a:pt x="1211142" y="3713615"/>
                  </a:cubicBezTo>
                  <a:close/>
                  <a:moveTo>
                    <a:pt x="4160353" y="3710303"/>
                  </a:moveTo>
                  <a:cubicBezTo>
                    <a:pt x="4075750" y="3710303"/>
                    <a:pt x="4001722" y="3784332"/>
                    <a:pt x="4001722" y="3868936"/>
                  </a:cubicBezTo>
                  <a:cubicBezTo>
                    <a:pt x="4001722" y="3953540"/>
                    <a:pt x="4075750" y="4016994"/>
                    <a:pt x="4160353" y="4016994"/>
                  </a:cubicBezTo>
                  <a:cubicBezTo>
                    <a:pt x="4244957" y="4016994"/>
                    <a:pt x="4308410" y="3953540"/>
                    <a:pt x="4308410" y="3868936"/>
                  </a:cubicBezTo>
                  <a:cubicBezTo>
                    <a:pt x="4308410" y="3784332"/>
                    <a:pt x="4244957" y="3710303"/>
                    <a:pt x="4160353" y="3710303"/>
                  </a:cubicBezTo>
                  <a:close/>
                  <a:moveTo>
                    <a:pt x="2525375" y="3707219"/>
                  </a:moveTo>
                  <a:cubicBezTo>
                    <a:pt x="2461888" y="3707219"/>
                    <a:pt x="2408169" y="3756079"/>
                    <a:pt x="2408169" y="3819597"/>
                  </a:cubicBezTo>
                  <a:cubicBezTo>
                    <a:pt x="2408169" y="3883115"/>
                    <a:pt x="2461888" y="3936860"/>
                    <a:pt x="2525375" y="3936860"/>
                  </a:cubicBezTo>
                  <a:cubicBezTo>
                    <a:pt x="2588862" y="3936860"/>
                    <a:pt x="2642581" y="3883115"/>
                    <a:pt x="2642581" y="3819597"/>
                  </a:cubicBezTo>
                  <a:cubicBezTo>
                    <a:pt x="2642581" y="3756079"/>
                    <a:pt x="2588862" y="3707219"/>
                    <a:pt x="2525375" y="3707219"/>
                  </a:cubicBezTo>
                  <a:close/>
                  <a:moveTo>
                    <a:pt x="231285" y="3705928"/>
                  </a:moveTo>
                  <a:cubicBezTo>
                    <a:pt x="231285" y="3705928"/>
                    <a:pt x="226711" y="3705928"/>
                    <a:pt x="222138" y="3710713"/>
                  </a:cubicBezTo>
                  <a:cubicBezTo>
                    <a:pt x="222138" y="3710713"/>
                    <a:pt x="222138" y="3710713"/>
                    <a:pt x="190125" y="3758559"/>
                  </a:cubicBezTo>
                  <a:cubicBezTo>
                    <a:pt x="185552" y="3763343"/>
                    <a:pt x="185552" y="3768128"/>
                    <a:pt x="185552" y="3772912"/>
                  </a:cubicBezTo>
                  <a:cubicBezTo>
                    <a:pt x="185552" y="3772912"/>
                    <a:pt x="185552" y="3772912"/>
                    <a:pt x="185552" y="3806404"/>
                  </a:cubicBezTo>
                  <a:cubicBezTo>
                    <a:pt x="185552" y="3811189"/>
                    <a:pt x="185552" y="3811189"/>
                    <a:pt x="190125" y="3811189"/>
                  </a:cubicBezTo>
                  <a:cubicBezTo>
                    <a:pt x="190125" y="3811189"/>
                    <a:pt x="190125" y="3811189"/>
                    <a:pt x="226711" y="3811189"/>
                  </a:cubicBezTo>
                  <a:cubicBezTo>
                    <a:pt x="231285" y="3806404"/>
                    <a:pt x="240431" y="3801620"/>
                    <a:pt x="249578" y="3801620"/>
                  </a:cubicBezTo>
                  <a:cubicBezTo>
                    <a:pt x="258725" y="3801620"/>
                    <a:pt x="267871" y="3806404"/>
                    <a:pt x="272444" y="3811189"/>
                  </a:cubicBezTo>
                  <a:lnTo>
                    <a:pt x="299884" y="3811189"/>
                  </a:lnTo>
                  <a:cubicBezTo>
                    <a:pt x="299884" y="3811189"/>
                    <a:pt x="304458" y="3811189"/>
                    <a:pt x="304458" y="3806404"/>
                  </a:cubicBezTo>
                  <a:cubicBezTo>
                    <a:pt x="304458" y="3806404"/>
                    <a:pt x="304458" y="3806404"/>
                    <a:pt x="304458" y="3710713"/>
                  </a:cubicBezTo>
                  <a:cubicBezTo>
                    <a:pt x="304458" y="3705928"/>
                    <a:pt x="299884" y="3705928"/>
                    <a:pt x="299884" y="3705928"/>
                  </a:cubicBezTo>
                  <a:cubicBezTo>
                    <a:pt x="299884" y="3705928"/>
                    <a:pt x="299884" y="3705928"/>
                    <a:pt x="231285" y="3705928"/>
                  </a:cubicBezTo>
                  <a:close/>
                  <a:moveTo>
                    <a:pt x="4683721" y="3705044"/>
                  </a:moveTo>
                  <a:cubicBezTo>
                    <a:pt x="4770250" y="3705044"/>
                    <a:pt x="4770250" y="3705044"/>
                    <a:pt x="4770250" y="3705044"/>
                  </a:cubicBezTo>
                  <a:cubicBezTo>
                    <a:pt x="4770250" y="3705044"/>
                    <a:pt x="4775340" y="3710118"/>
                    <a:pt x="4775340" y="3710118"/>
                  </a:cubicBezTo>
                  <a:cubicBezTo>
                    <a:pt x="4775340" y="3715193"/>
                    <a:pt x="4770250" y="3715193"/>
                    <a:pt x="4770250" y="3715193"/>
                  </a:cubicBezTo>
                  <a:cubicBezTo>
                    <a:pt x="4683721" y="3715193"/>
                    <a:pt x="4683721" y="3715193"/>
                    <a:pt x="4683721" y="3715193"/>
                  </a:cubicBezTo>
                  <a:cubicBezTo>
                    <a:pt x="4683721" y="3710118"/>
                    <a:pt x="4683721" y="3710118"/>
                    <a:pt x="4683721" y="3705044"/>
                  </a:cubicBezTo>
                  <a:close/>
                  <a:moveTo>
                    <a:pt x="2905263" y="3703793"/>
                  </a:moveTo>
                  <a:cubicBezTo>
                    <a:pt x="2897474" y="3703793"/>
                    <a:pt x="2889685" y="3711602"/>
                    <a:pt x="2889685" y="3711602"/>
                  </a:cubicBezTo>
                  <a:cubicBezTo>
                    <a:pt x="2889685" y="3711602"/>
                    <a:pt x="2889685" y="3711602"/>
                    <a:pt x="2889685" y="3727221"/>
                  </a:cubicBezTo>
                  <a:cubicBezTo>
                    <a:pt x="2889685" y="3735030"/>
                    <a:pt x="2897474" y="3735030"/>
                    <a:pt x="2905263" y="3735030"/>
                  </a:cubicBezTo>
                  <a:cubicBezTo>
                    <a:pt x="2905263" y="3735030"/>
                    <a:pt x="2905263" y="3735030"/>
                    <a:pt x="3403753" y="3735030"/>
                  </a:cubicBezTo>
                  <a:cubicBezTo>
                    <a:pt x="3403753" y="3735030"/>
                    <a:pt x="3411542" y="3735030"/>
                    <a:pt x="3411542" y="3727221"/>
                  </a:cubicBezTo>
                  <a:cubicBezTo>
                    <a:pt x="3411542" y="3727221"/>
                    <a:pt x="3411542" y="3727221"/>
                    <a:pt x="3411542" y="3711602"/>
                  </a:cubicBezTo>
                  <a:cubicBezTo>
                    <a:pt x="3411542" y="3711602"/>
                    <a:pt x="3403753" y="3703793"/>
                    <a:pt x="3403753" y="3703793"/>
                  </a:cubicBezTo>
                  <a:cubicBezTo>
                    <a:pt x="3403753" y="3703793"/>
                    <a:pt x="3403753" y="3703793"/>
                    <a:pt x="3084408" y="3703793"/>
                  </a:cubicBezTo>
                  <a:cubicBezTo>
                    <a:pt x="3084408" y="3703793"/>
                    <a:pt x="3084408" y="3703793"/>
                    <a:pt x="2967574" y="3703793"/>
                  </a:cubicBezTo>
                  <a:cubicBezTo>
                    <a:pt x="2967574" y="3703793"/>
                    <a:pt x="2967574" y="3703793"/>
                    <a:pt x="2905263" y="3703793"/>
                  </a:cubicBezTo>
                  <a:close/>
                  <a:moveTo>
                    <a:pt x="4469943" y="3699969"/>
                  </a:moveTo>
                  <a:cubicBezTo>
                    <a:pt x="4459763" y="3699969"/>
                    <a:pt x="4454673" y="3705044"/>
                    <a:pt x="4454673" y="3715193"/>
                  </a:cubicBezTo>
                  <a:cubicBezTo>
                    <a:pt x="4454673" y="3867432"/>
                    <a:pt x="4454673" y="3867432"/>
                    <a:pt x="4454673" y="3867432"/>
                  </a:cubicBezTo>
                  <a:cubicBezTo>
                    <a:pt x="4454673" y="3877581"/>
                    <a:pt x="4459763" y="3882656"/>
                    <a:pt x="4469943" y="3882656"/>
                  </a:cubicBezTo>
                  <a:cubicBezTo>
                    <a:pt x="4500483" y="3882656"/>
                    <a:pt x="4500483" y="3882656"/>
                    <a:pt x="4500483" y="3882656"/>
                  </a:cubicBezTo>
                  <a:cubicBezTo>
                    <a:pt x="4505573" y="3887730"/>
                    <a:pt x="4505573" y="3887730"/>
                    <a:pt x="4505573" y="3887730"/>
                  </a:cubicBezTo>
                  <a:cubicBezTo>
                    <a:pt x="4485213" y="3928327"/>
                    <a:pt x="4485213" y="3928327"/>
                    <a:pt x="4485213" y="3928327"/>
                  </a:cubicBezTo>
                  <a:cubicBezTo>
                    <a:pt x="4541202" y="3882656"/>
                    <a:pt x="4541202" y="3882656"/>
                    <a:pt x="4541202" y="3882656"/>
                  </a:cubicBezTo>
                  <a:cubicBezTo>
                    <a:pt x="4658271" y="3882656"/>
                    <a:pt x="4658271" y="3882656"/>
                    <a:pt x="4658271" y="3882656"/>
                  </a:cubicBezTo>
                  <a:cubicBezTo>
                    <a:pt x="4668451" y="3882656"/>
                    <a:pt x="4673541" y="3877581"/>
                    <a:pt x="4673541" y="3867432"/>
                  </a:cubicBezTo>
                  <a:cubicBezTo>
                    <a:pt x="4673541" y="3715193"/>
                    <a:pt x="4673541" y="3715193"/>
                    <a:pt x="4673541" y="3715193"/>
                  </a:cubicBezTo>
                  <a:cubicBezTo>
                    <a:pt x="4673541" y="3705044"/>
                    <a:pt x="4668451" y="3699969"/>
                    <a:pt x="4658271" y="3699969"/>
                  </a:cubicBezTo>
                  <a:cubicBezTo>
                    <a:pt x="4469943" y="3699969"/>
                    <a:pt x="4469943" y="3699969"/>
                    <a:pt x="4469943" y="3699969"/>
                  </a:cubicBezTo>
                  <a:close/>
                  <a:moveTo>
                    <a:pt x="1285511" y="3687331"/>
                  </a:moveTo>
                  <a:cubicBezTo>
                    <a:pt x="1274693" y="3687331"/>
                    <a:pt x="1263876" y="3698114"/>
                    <a:pt x="1263876" y="3708897"/>
                  </a:cubicBezTo>
                  <a:lnTo>
                    <a:pt x="1317963" y="3708897"/>
                  </a:lnTo>
                  <a:cubicBezTo>
                    <a:pt x="1312554" y="3698114"/>
                    <a:pt x="1301737" y="3687331"/>
                    <a:pt x="1290919" y="3687331"/>
                  </a:cubicBezTo>
                  <a:cubicBezTo>
                    <a:pt x="1290919" y="3687331"/>
                    <a:pt x="1290919" y="3687331"/>
                    <a:pt x="1285511" y="3687331"/>
                  </a:cubicBezTo>
                  <a:close/>
                  <a:moveTo>
                    <a:pt x="2139894" y="3684317"/>
                  </a:moveTo>
                  <a:cubicBezTo>
                    <a:pt x="2109680" y="3684317"/>
                    <a:pt x="2071911" y="3699400"/>
                    <a:pt x="2049250" y="3722024"/>
                  </a:cubicBezTo>
                  <a:cubicBezTo>
                    <a:pt x="2026589" y="3752189"/>
                    <a:pt x="2011482" y="3782354"/>
                    <a:pt x="2011482" y="3820061"/>
                  </a:cubicBezTo>
                  <a:cubicBezTo>
                    <a:pt x="2011482" y="3850226"/>
                    <a:pt x="2026589" y="3880391"/>
                    <a:pt x="2049250" y="3910557"/>
                  </a:cubicBezTo>
                  <a:cubicBezTo>
                    <a:pt x="2071911" y="3933180"/>
                    <a:pt x="2109680" y="3948263"/>
                    <a:pt x="2139894" y="3948263"/>
                  </a:cubicBezTo>
                  <a:cubicBezTo>
                    <a:pt x="2177663" y="3948263"/>
                    <a:pt x="2207877" y="3933180"/>
                    <a:pt x="2230538" y="3910557"/>
                  </a:cubicBezTo>
                  <a:cubicBezTo>
                    <a:pt x="2253199" y="3880391"/>
                    <a:pt x="2268307" y="3850226"/>
                    <a:pt x="2268307" y="3820061"/>
                  </a:cubicBezTo>
                  <a:cubicBezTo>
                    <a:pt x="2268307" y="3782354"/>
                    <a:pt x="2253199" y="3752189"/>
                    <a:pt x="2230538" y="3722024"/>
                  </a:cubicBezTo>
                  <a:cubicBezTo>
                    <a:pt x="2207877" y="3699400"/>
                    <a:pt x="2177663" y="3684317"/>
                    <a:pt x="2139894" y="3684317"/>
                  </a:cubicBezTo>
                  <a:close/>
                  <a:moveTo>
                    <a:pt x="1285511" y="3681939"/>
                  </a:moveTo>
                  <a:cubicBezTo>
                    <a:pt x="1285511" y="3681939"/>
                    <a:pt x="1285511" y="3681939"/>
                    <a:pt x="1290919" y="3681939"/>
                  </a:cubicBezTo>
                  <a:cubicBezTo>
                    <a:pt x="1312554" y="3681939"/>
                    <a:pt x="1323371" y="3692722"/>
                    <a:pt x="1323371" y="3714289"/>
                  </a:cubicBezTo>
                  <a:lnTo>
                    <a:pt x="1323371" y="3719680"/>
                  </a:lnTo>
                  <a:cubicBezTo>
                    <a:pt x="1323371" y="3719680"/>
                    <a:pt x="1323371" y="3719680"/>
                    <a:pt x="1293708" y="3719680"/>
                  </a:cubicBezTo>
                  <a:lnTo>
                    <a:pt x="1290919" y="3719680"/>
                  </a:lnTo>
                  <a:lnTo>
                    <a:pt x="1253059" y="3719680"/>
                  </a:lnTo>
                  <a:cubicBezTo>
                    <a:pt x="1253059" y="3719680"/>
                    <a:pt x="1253059" y="3719680"/>
                    <a:pt x="1253059" y="3714289"/>
                  </a:cubicBezTo>
                  <a:cubicBezTo>
                    <a:pt x="1253059" y="3692722"/>
                    <a:pt x="1269285" y="3681939"/>
                    <a:pt x="1285511" y="3681939"/>
                  </a:cubicBezTo>
                  <a:close/>
                  <a:moveTo>
                    <a:pt x="4160353" y="3678576"/>
                  </a:moveTo>
                  <a:cubicBezTo>
                    <a:pt x="4255533" y="3678576"/>
                    <a:pt x="4340136" y="3763181"/>
                    <a:pt x="4340136" y="3868936"/>
                  </a:cubicBezTo>
                  <a:cubicBezTo>
                    <a:pt x="4340136" y="3964116"/>
                    <a:pt x="4255533" y="4048720"/>
                    <a:pt x="4160353" y="4048720"/>
                  </a:cubicBezTo>
                  <a:cubicBezTo>
                    <a:pt x="4054599" y="4048720"/>
                    <a:pt x="3969995" y="3964116"/>
                    <a:pt x="3969995" y="3868936"/>
                  </a:cubicBezTo>
                  <a:cubicBezTo>
                    <a:pt x="3969995" y="3763181"/>
                    <a:pt x="4054599" y="3678576"/>
                    <a:pt x="4160353" y="3678576"/>
                  </a:cubicBezTo>
                  <a:close/>
                  <a:moveTo>
                    <a:pt x="2569327" y="3677903"/>
                  </a:moveTo>
                  <a:cubicBezTo>
                    <a:pt x="2564444" y="3677903"/>
                    <a:pt x="2559560" y="3682789"/>
                    <a:pt x="2549793" y="3687675"/>
                  </a:cubicBezTo>
                  <a:cubicBezTo>
                    <a:pt x="2544909" y="3692561"/>
                    <a:pt x="2535142" y="3692561"/>
                    <a:pt x="2530259" y="3697447"/>
                  </a:cubicBezTo>
                  <a:cubicBezTo>
                    <a:pt x="2554677" y="3697447"/>
                    <a:pt x="2574211" y="3702333"/>
                    <a:pt x="2593745" y="3716991"/>
                  </a:cubicBezTo>
                  <a:cubicBezTo>
                    <a:pt x="2588862" y="3712105"/>
                    <a:pt x="2588862" y="3707219"/>
                    <a:pt x="2583978" y="3697447"/>
                  </a:cubicBezTo>
                  <a:cubicBezTo>
                    <a:pt x="2579094" y="3692561"/>
                    <a:pt x="2574211" y="3682789"/>
                    <a:pt x="2569327" y="3677903"/>
                  </a:cubicBezTo>
                  <a:close/>
                  <a:moveTo>
                    <a:pt x="2476539" y="3677903"/>
                  </a:moveTo>
                  <a:cubicBezTo>
                    <a:pt x="2471656" y="3682789"/>
                    <a:pt x="2466772" y="3692561"/>
                    <a:pt x="2466772" y="3697447"/>
                  </a:cubicBezTo>
                  <a:cubicBezTo>
                    <a:pt x="2461888" y="3707219"/>
                    <a:pt x="2457005" y="3712105"/>
                    <a:pt x="2452121" y="3716991"/>
                  </a:cubicBezTo>
                  <a:cubicBezTo>
                    <a:pt x="2471656" y="3702333"/>
                    <a:pt x="2496074" y="3697447"/>
                    <a:pt x="2520491" y="3697447"/>
                  </a:cubicBezTo>
                  <a:cubicBezTo>
                    <a:pt x="2515608" y="3692561"/>
                    <a:pt x="2505841" y="3692561"/>
                    <a:pt x="2500957" y="3687675"/>
                  </a:cubicBezTo>
                  <a:cubicBezTo>
                    <a:pt x="2491190" y="3682789"/>
                    <a:pt x="2486306" y="3677903"/>
                    <a:pt x="2476539" y="3677903"/>
                  </a:cubicBezTo>
                  <a:close/>
                  <a:moveTo>
                    <a:pt x="620497" y="3677331"/>
                  </a:moveTo>
                  <a:cubicBezTo>
                    <a:pt x="620497" y="3677331"/>
                    <a:pt x="620497" y="3677331"/>
                    <a:pt x="600238" y="3728111"/>
                  </a:cubicBezTo>
                  <a:lnTo>
                    <a:pt x="939575" y="3728111"/>
                  </a:lnTo>
                  <a:cubicBezTo>
                    <a:pt x="939575" y="3728111"/>
                    <a:pt x="939575" y="3728111"/>
                    <a:pt x="919316" y="3677331"/>
                  </a:cubicBezTo>
                  <a:cubicBezTo>
                    <a:pt x="919316" y="3677331"/>
                    <a:pt x="919316" y="3677331"/>
                    <a:pt x="620497" y="3677331"/>
                  </a:cubicBezTo>
                  <a:close/>
                  <a:moveTo>
                    <a:pt x="2481423" y="3663245"/>
                  </a:moveTo>
                  <a:cubicBezTo>
                    <a:pt x="2491190" y="3663245"/>
                    <a:pt x="2500957" y="3668131"/>
                    <a:pt x="2505841" y="3673017"/>
                  </a:cubicBezTo>
                  <a:cubicBezTo>
                    <a:pt x="2515608" y="3677903"/>
                    <a:pt x="2520491" y="3682789"/>
                    <a:pt x="2525375" y="3682789"/>
                  </a:cubicBezTo>
                  <a:cubicBezTo>
                    <a:pt x="2530259" y="3682789"/>
                    <a:pt x="2535142" y="3677903"/>
                    <a:pt x="2540026" y="3673017"/>
                  </a:cubicBezTo>
                  <a:cubicBezTo>
                    <a:pt x="2549793" y="3668131"/>
                    <a:pt x="2559560" y="3663245"/>
                    <a:pt x="2569327" y="3663245"/>
                  </a:cubicBezTo>
                  <a:cubicBezTo>
                    <a:pt x="2569327" y="3663245"/>
                    <a:pt x="2574211" y="3663245"/>
                    <a:pt x="2574211" y="3668131"/>
                  </a:cubicBezTo>
                  <a:cubicBezTo>
                    <a:pt x="2588862" y="3668131"/>
                    <a:pt x="2593745" y="3682789"/>
                    <a:pt x="2598629" y="3692561"/>
                  </a:cubicBezTo>
                  <a:cubicBezTo>
                    <a:pt x="2598629" y="3697447"/>
                    <a:pt x="2603512" y="3707219"/>
                    <a:pt x="2608396" y="3707219"/>
                  </a:cubicBezTo>
                  <a:cubicBezTo>
                    <a:pt x="2608396" y="3712105"/>
                    <a:pt x="2618163" y="3712105"/>
                    <a:pt x="2623047" y="3712105"/>
                  </a:cubicBezTo>
                  <a:cubicBezTo>
                    <a:pt x="2637697" y="3712105"/>
                    <a:pt x="2647465" y="3716991"/>
                    <a:pt x="2657232" y="3726763"/>
                  </a:cubicBezTo>
                  <a:cubicBezTo>
                    <a:pt x="2662115" y="3736535"/>
                    <a:pt x="2662115" y="3746307"/>
                    <a:pt x="2657232" y="3760965"/>
                  </a:cubicBezTo>
                  <a:cubicBezTo>
                    <a:pt x="2657232" y="3765851"/>
                    <a:pt x="2657232" y="3775623"/>
                    <a:pt x="2657232" y="3780509"/>
                  </a:cubicBezTo>
                  <a:cubicBezTo>
                    <a:pt x="2657232" y="3780509"/>
                    <a:pt x="2662115" y="3785395"/>
                    <a:pt x="2666999" y="3790281"/>
                  </a:cubicBezTo>
                  <a:cubicBezTo>
                    <a:pt x="2676766" y="3800053"/>
                    <a:pt x="2686533" y="3809825"/>
                    <a:pt x="2686533" y="3819597"/>
                  </a:cubicBezTo>
                  <a:cubicBezTo>
                    <a:pt x="2686533" y="3834255"/>
                    <a:pt x="2676766" y="3844027"/>
                    <a:pt x="2666999" y="3848913"/>
                  </a:cubicBezTo>
                  <a:cubicBezTo>
                    <a:pt x="2662115" y="3853799"/>
                    <a:pt x="2657232" y="3858685"/>
                    <a:pt x="2657232" y="3863571"/>
                  </a:cubicBezTo>
                  <a:cubicBezTo>
                    <a:pt x="2657232" y="3868457"/>
                    <a:pt x="2657232" y="3878229"/>
                    <a:pt x="2657232" y="3883115"/>
                  </a:cubicBezTo>
                  <a:cubicBezTo>
                    <a:pt x="2662115" y="3892887"/>
                    <a:pt x="2662115" y="3907544"/>
                    <a:pt x="2657232" y="3917316"/>
                  </a:cubicBezTo>
                  <a:cubicBezTo>
                    <a:pt x="2647465" y="3927088"/>
                    <a:pt x="2637697" y="3927088"/>
                    <a:pt x="2623047" y="3931974"/>
                  </a:cubicBezTo>
                  <a:cubicBezTo>
                    <a:pt x="2618163" y="3931974"/>
                    <a:pt x="2608396" y="3931974"/>
                    <a:pt x="2608396" y="3931974"/>
                  </a:cubicBezTo>
                  <a:cubicBezTo>
                    <a:pt x="2603512" y="3936860"/>
                    <a:pt x="2598629" y="3941746"/>
                    <a:pt x="2598629" y="3951518"/>
                  </a:cubicBezTo>
                  <a:cubicBezTo>
                    <a:pt x="2593745" y="3961290"/>
                    <a:pt x="2588862" y="3971062"/>
                    <a:pt x="2574211" y="3975948"/>
                  </a:cubicBezTo>
                  <a:cubicBezTo>
                    <a:pt x="2574211" y="3975948"/>
                    <a:pt x="2569327" y="3975948"/>
                    <a:pt x="2569327" y="3975948"/>
                  </a:cubicBezTo>
                  <a:cubicBezTo>
                    <a:pt x="2559560" y="3975948"/>
                    <a:pt x="2549793" y="3971062"/>
                    <a:pt x="2540026" y="3966176"/>
                  </a:cubicBezTo>
                  <a:cubicBezTo>
                    <a:pt x="2535142" y="3966176"/>
                    <a:pt x="2530259" y="3961290"/>
                    <a:pt x="2525375" y="3961290"/>
                  </a:cubicBezTo>
                  <a:cubicBezTo>
                    <a:pt x="2520491" y="3961290"/>
                    <a:pt x="2515608" y="3966176"/>
                    <a:pt x="2505841" y="3966176"/>
                  </a:cubicBezTo>
                  <a:cubicBezTo>
                    <a:pt x="2500957" y="3971062"/>
                    <a:pt x="2491190" y="3975948"/>
                    <a:pt x="2481423" y="3975948"/>
                  </a:cubicBezTo>
                  <a:cubicBezTo>
                    <a:pt x="2481423" y="3975948"/>
                    <a:pt x="2476539" y="3975948"/>
                    <a:pt x="2476539" y="3975948"/>
                  </a:cubicBezTo>
                  <a:cubicBezTo>
                    <a:pt x="2461888" y="3971062"/>
                    <a:pt x="2457005" y="3961290"/>
                    <a:pt x="2452121" y="3951518"/>
                  </a:cubicBezTo>
                  <a:cubicBezTo>
                    <a:pt x="2447238" y="3941746"/>
                    <a:pt x="2447238" y="3936860"/>
                    <a:pt x="2442354" y="3931974"/>
                  </a:cubicBezTo>
                  <a:cubicBezTo>
                    <a:pt x="2437471" y="3931974"/>
                    <a:pt x="2432587" y="3931974"/>
                    <a:pt x="2422820" y="3931974"/>
                  </a:cubicBezTo>
                  <a:cubicBezTo>
                    <a:pt x="2413053" y="3927088"/>
                    <a:pt x="2398402" y="3927088"/>
                    <a:pt x="2393518" y="3917316"/>
                  </a:cubicBezTo>
                  <a:cubicBezTo>
                    <a:pt x="2383751" y="3907544"/>
                    <a:pt x="2388635" y="3892887"/>
                    <a:pt x="2388635" y="3883115"/>
                  </a:cubicBezTo>
                  <a:cubicBezTo>
                    <a:pt x="2393518" y="3878229"/>
                    <a:pt x="2393518" y="3868457"/>
                    <a:pt x="2393518" y="3863571"/>
                  </a:cubicBezTo>
                  <a:cubicBezTo>
                    <a:pt x="2393518" y="3858685"/>
                    <a:pt x="2383751" y="3853799"/>
                    <a:pt x="2378868" y="3848913"/>
                  </a:cubicBezTo>
                  <a:cubicBezTo>
                    <a:pt x="2373984" y="3844027"/>
                    <a:pt x="2359333" y="3834255"/>
                    <a:pt x="2359333" y="3819597"/>
                  </a:cubicBezTo>
                  <a:cubicBezTo>
                    <a:pt x="2359333" y="3809825"/>
                    <a:pt x="2373984" y="3800053"/>
                    <a:pt x="2378868" y="3790281"/>
                  </a:cubicBezTo>
                  <a:cubicBezTo>
                    <a:pt x="2383751" y="3785395"/>
                    <a:pt x="2393518" y="3780509"/>
                    <a:pt x="2393518" y="3780509"/>
                  </a:cubicBezTo>
                  <a:cubicBezTo>
                    <a:pt x="2393518" y="3775623"/>
                    <a:pt x="2393518" y="3765851"/>
                    <a:pt x="2388635" y="3760965"/>
                  </a:cubicBezTo>
                  <a:cubicBezTo>
                    <a:pt x="2388635" y="3746307"/>
                    <a:pt x="2383751" y="3736535"/>
                    <a:pt x="2393518" y="3726763"/>
                  </a:cubicBezTo>
                  <a:cubicBezTo>
                    <a:pt x="2398402" y="3716991"/>
                    <a:pt x="2413053" y="3712105"/>
                    <a:pt x="2422820" y="3712105"/>
                  </a:cubicBezTo>
                  <a:cubicBezTo>
                    <a:pt x="2432587" y="3712105"/>
                    <a:pt x="2437471" y="3712105"/>
                    <a:pt x="2442354" y="3707219"/>
                  </a:cubicBezTo>
                  <a:cubicBezTo>
                    <a:pt x="2447238" y="3707219"/>
                    <a:pt x="2447238" y="3697447"/>
                    <a:pt x="2452121" y="3692561"/>
                  </a:cubicBezTo>
                  <a:cubicBezTo>
                    <a:pt x="2457005" y="3682789"/>
                    <a:pt x="2461888" y="3668131"/>
                    <a:pt x="2476539" y="3668131"/>
                  </a:cubicBezTo>
                  <a:cubicBezTo>
                    <a:pt x="2476539" y="3663245"/>
                    <a:pt x="2481423" y="3663245"/>
                    <a:pt x="2481423" y="3663245"/>
                  </a:cubicBezTo>
                  <a:close/>
                  <a:moveTo>
                    <a:pt x="2139894" y="3661693"/>
                  </a:moveTo>
                  <a:cubicBezTo>
                    <a:pt x="2185216" y="3661693"/>
                    <a:pt x="2222985" y="3684317"/>
                    <a:pt x="2245646" y="3706941"/>
                  </a:cubicBezTo>
                  <a:cubicBezTo>
                    <a:pt x="2298522" y="3759730"/>
                    <a:pt x="2306075" y="3835143"/>
                    <a:pt x="2268307" y="3895474"/>
                  </a:cubicBezTo>
                  <a:cubicBezTo>
                    <a:pt x="2298522" y="3925639"/>
                    <a:pt x="2298522" y="3925639"/>
                    <a:pt x="2298522" y="3925639"/>
                  </a:cubicBezTo>
                  <a:cubicBezTo>
                    <a:pt x="2313629" y="3925639"/>
                    <a:pt x="2328736" y="3925639"/>
                    <a:pt x="2336290" y="3940722"/>
                  </a:cubicBezTo>
                  <a:cubicBezTo>
                    <a:pt x="2426934" y="4031217"/>
                    <a:pt x="2426934" y="4031217"/>
                    <a:pt x="2426934" y="4031217"/>
                  </a:cubicBezTo>
                  <a:cubicBezTo>
                    <a:pt x="2449595" y="4053841"/>
                    <a:pt x="2449595" y="4084007"/>
                    <a:pt x="2434488" y="4106631"/>
                  </a:cubicBezTo>
                  <a:cubicBezTo>
                    <a:pt x="2419381" y="4114172"/>
                    <a:pt x="2411827" y="4121713"/>
                    <a:pt x="2396719" y="4121713"/>
                  </a:cubicBezTo>
                  <a:cubicBezTo>
                    <a:pt x="2381612" y="4121713"/>
                    <a:pt x="2366505" y="4114172"/>
                    <a:pt x="2358951" y="4106631"/>
                  </a:cubicBezTo>
                  <a:cubicBezTo>
                    <a:pt x="2260753" y="4016135"/>
                    <a:pt x="2260753" y="4016135"/>
                    <a:pt x="2260753" y="4016135"/>
                  </a:cubicBezTo>
                  <a:cubicBezTo>
                    <a:pt x="2253199" y="4001052"/>
                    <a:pt x="2245646" y="3985970"/>
                    <a:pt x="2245646" y="3978428"/>
                  </a:cubicBezTo>
                  <a:cubicBezTo>
                    <a:pt x="2215431" y="3948263"/>
                    <a:pt x="2215431" y="3948263"/>
                    <a:pt x="2215431" y="3948263"/>
                  </a:cubicBezTo>
                  <a:cubicBezTo>
                    <a:pt x="2192770" y="3963346"/>
                    <a:pt x="2170109" y="3970887"/>
                    <a:pt x="2139894" y="3970887"/>
                  </a:cubicBezTo>
                  <a:cubicBezTo>
                    <a:pt x="2102126" y="3970887"/>
                    <a:pt x="2064357" y="3948263"/>
                    <a:pt x="2034143" y="3925639"/>
                  </a:cubicBezTo>
                  <a:cubicBezTo>
                    <a:pt x="1973713" y="3865309"/>
                    <a:pt x="1973713" y="3767272"/>
                    <a:pt x="2034143" y="3706941"/>
                  </a:cubicBezTo>
                  <a:cubicBezTo>
                    <a:pt x="2064357" y="3684317"/>
                    <a:pt x="2102126" y="3661693"/>
                    <a:pt x="2139894" y="3661693"/>
                  </a:cubicBezTo>
                  <a:close/>
                  <a:moveTo>
                    <a:pt x="4627731" y="3659372"/>
                  </a:moveTo>
                  <a:cubicBezTo>
                    <a:pt x="4627731" y="3659372"/>
                    <a:pt x="4627731" y="3659372"/>
                    <a:pt x="4770250" y="3659372"/>
                  </a:cubicBezTo>
                  <a:cubicBezTo>
                    <a:pt x="4770250" y="3659372"/>
                    <a:pt x="4775340" y="3659372"/>
                    <a:pt x="4775340" y="3664446"/>
                  </a:cubicBezTo>
                  <a:cubicBezTo>
                    <a:pt x="4775340" y="3669521"/>
                    <a:pt x="4770250" y="3669521"/>
                    <a:pt x="4770250" y="3669521"/>
                  </a:cubicBezTo>
                  <a:cubicBezTo>
                    <a:pt x="4770250" y="3669521"/>
                    <a:pt x="4770250" y="3669521"/>
                    <a:pt x="4627731" y="3669521"/>
                  </a:cubicBezTo>
                  <a:cubicBezTo>
                    <a:pt x="4622641" y="3669521"/>
                    <a:pt x="4622641" y="3669521"/>
                    <a:pt x="4622641" y="3664446"/>
                  </a:cubicBezTo>
                  <a:cubicBezTo>
                    <a:pt x="4622641" y="3659372"/>
                    <a:pt x="4622641" y="3659372"/>
                    <a:pt x="4627731" y="3659372"/>
                  </a:cubicBezTo>
                  <a:close/>
                  <a:moveTo>
                    <a:pt x="309031" y="3653298"/>
                  </a:moveTo>
                  <a:cubicBezTo>
                    <a:pt x="309031" y="3653298"/>
                    <a:pt x="309031" y="3653298"/>
                    <a:pt x="514829" y="3653298"/>
                  </a:cubicBezTo>
                  <a:cubicBezTo>
                    <a:pt x="519403" y="3653298"/>
                    <a:pt x="523976" y="3658083"/>
                    <a:pt x="523976" y="3662867"/>
                  </a:cubicBezTo>
                  <a:cubicBezTo>
                    <a:pt x="523976" y="3662867"/>
                    <a:pt x="523976" y="3662867"/>
                    <a:pt x="523976" y="3815973"/>
                  </a:cubicBezTo>
                  <a:cubicBezTo>
                    <a:pt x="523976" y="3815973"/>
                    <a:pt x="523976" y="3815973"/>
                    <a:pt x="523976" y="3844681"/>
                  </a:cubicBezTo>
                  <a:cubicBezTo>
                    <a:pt x="523976" y="3849465"/>
                    <a:pt x="519403" y="3854250"/>
                    <a:pt x="514829" y="3854250"/>
                  </a:cubicBezTo>
                  <a:cubicBezTo>
                    <a:pt x="514829" y="3854250"/>
                    <a:pt x="514829" y="3854250"/>
                    <a:pt x="473670" y="3854250"/>
                  </a:cubicBezTo>
                  <a:cubicBezTo>
                    <a:pt x="473670" y="3854250"/>
                    <a:pt x="473670" y="3859034"/>
                    <a:pt x="469096" y="3859034"/>
                  </a:cubicBezTo>
                  <a:cubicBezTo>
                    <a:pt x="469096" y="3863819"/>
                    <a:pt x="469096" y="3863819"/>
                    <a:pt x="469096" y="3863819"/>
                  </a:cubicBezTo>
                  <a:cubicBezTo>
                    <a:pt x="469096" y="3868604"/>
                    <a:pt x="464523" y="3868604"/>
                    <a:pt x="464523" y="3868604"/>
                  </a:cubicBezTo>
                  <a:cubicBezTo>
                    <a:pt x="464523" y="3868604"/>
                    <a:pt x="464523" y="3868604"/>
                    <a:pt x="464523" y="3873388"/>
                  </a:cubicBezTo>
                  <a:cubicBezTo>
                    <a:pt x="464523" y="3873388"/>
                    <a:pt x="459950" y="3873388"/>
                    <a:pt x="459950" y="3873388"/>
                  </a:cubicBezTo>
                  <a:cubicBezTo>
                    <a:pt x="459950" y="3873388"/>
                    <a:pt x="459950" y="3873388"/>
                    <a:pt x="459950" y="3878173"/>
                  </a:cubicBezTo>
                  <a:cubicBezTo>
                    <a:pt x="455376" y="3878173"/>
                    <a:pt x="455376" y="3878173"/>
                    <a:pt x="455376" y="3878173"/>
                  </a:cubicBezTo>
                  <a:cubicBezTo>
                    <a:pt x="455376" y="3878173"/>
                    <a:pt x="450803" y="3878173"/>
                    <a:pt x="450803" y="3878173"/>
                  </a:cubicBezTo>
                  <a:cubicBezTo>
                    <a:pt x="450803" y="3882957"/>
                    <a:pt x="450803" y="3882957"/>
                    <a:pt x="450803" y="3882957"/>
                  </a:cubicBezTo>
                  <a:cubicBezTo>
                    <a:pt x="446230" y="3882957"/>
                    <a:pt x="446230" y="3882957"/>
                    <a:pt x="446230" y="3882957"/>
                  </a:cubicBezTo>
                  <a:cubicBezTo>
                    <a:pt x="441656" y="3882957"/>
                    <a:pt x="441656" y="3882957"/>
                    <a:pt x="441656" y="3882957"/>
                  </a:cubicBezTo>
                  <a:cubicBezTo>
                    <a:pt x="441656" y="3882957"/>
                    <a:pt x="437083" y="3882957"/>
                    <a:pt x="437083" y="3882957"/>
                  </a:cubicBezTo>
                  <a:cubicBezTo>
                    <a:pt x="432510" y="3882957"/>
                    <a:pt x="427937" y="3882957"/>
                    <a:pt x="427937" y="3882957"/>
                  </a:cubicBezTo>
                  <a:cubicBezTo>
                    <a:pt x="427937" y="3882957"/>
                    <a:pt x="427937" y="3882957"/>
                    <a:pt x="423363" y="3882957"/>
                  </a:cubicBezTo>
                  <a:cubicBezTo>
                    <a:pt x="423363" y="3882957"/>
                    <a:pt x="423363" y="3882957"/>
                    <a:pt x="418790" y="3882957"/>
                  </a:cubicBezTo>
                  <a:cubicBezTo>
                    <a:pt x="418790" y="3882957"/>
                    <a:pt x="418790" y="3882957"/>
                    <a:pt x="418790" y="3878173"/>
                  </a:cubicBezTo>
                  <a:cubicBezTo>
                    <a:pt x="418790" y="3878173"/>
                    <a:pt x="414217" y="3878173"/>
                    <a:pt x="414217" y="3878173"/>
                  </a:cubicBezTo>
                  <a:cubicBezTo>
                    <a:pt x="409643" y="3873388"/>
                    <a:pt x="409643" y="3873388"/>
                    <a:pt x="409643" y="3873388"/>
                  </a:cubicBezTo>
                  <a:cubicBezTo>
                    <a:pt x="409643" y="3873388"/>
                    <a:pt x="409643" y="3873388"/>
                    <a:pt x="405070" y="3873388"/>
                  </a:cubicBezTo>
                  <a:cubicBezTo>
                    <a:pt x="405070" y="3868604"/>
                    <a:pt x="405070" y="3868604"/>
                    <a:pt x="405070" y="3868604"/>
                  </a:cubicBezTo>
                  <a:cubicBezTo>
                    <a:pt x="405070" y="3868604"/>
                    <a:pt x="405070" y="3868604"/>
                    <a:pt x="400497" y="3863819"/>
                  </a:cubicBezTo>
                  <a:cubicBezTo>
                    <a:pt x="400497" y="3863819"/>
                    <a:pt x="400497" y="3863819"/>
                    <a:pt x="400497" y="3859034"/>
                  </a:cubicBezTo>
                  <a:cubicBezTo>
                    <a:pt x="395924" y="3859034"/>
                    <a:pt x="395924" y="3854250"/>
                    <a:pt x="395924" y="3854250"/>
                  </a:cubicBezTo>
                  <a:cubicBezTo>
                    <a:pt x="395924" y="3854250"/>
                    <a:pt x="395924" y="3854250"/>
                    <a:pt x="286164" y="3854250"/>
                  </a:cubicBezTo>
                  <a:cubicBezTo>
                    <a:pt x="286164" y="3854250"/>
                    <a:pt x="286164" y="3859034"/>
                    <a:pt x="286164" y="3859034"/>
                  </a:cubicBezTo>
                  <a:cubicBezTo>
                    <a:pt x="286164" y="3863819"/>
                    <a:pt x="281591" y="3863819"/>
                    <a:pt x="281591" y="3863819"/>
                  </a:cubicBezTo>
                  <a:cubicBezTo>
                    <a:pt x="281591" y="3868604"/>
                    <a:pt x="281591" y="3868604"/>
                    <a:pt x="281591" y="3868604"/>
                  </a:cubicBezTo>
                  <a:cubicBezTo>
                    <a:pt x="281591" y="3868604"/>
                    <a:pt x="277018" y="3868604"/>
                    <a:pt x="277018" y="3873388"/>
                  </a:cubicBezTo>
                  <a:cubicBezTo>
                    <a:pt x="272444" y="3873388"/>
                    <a:pt x="272444" y="3873388"/>
                    <a:pt x="272444" y="3878173"/>
                  </a:cubicBezTo>
                  <a:cubicBezTo>
                    <a:pt x="272444" y="3878173"/>
                    <a:pt x="272444" y="3878173"/>
                    <a:pt x="267871" y="3878173"/>
                  </a:cubicBezTo>
                  <a:cubicBezTo>
                    <a:pt x="263298" y="3882957"/>
                    <a:pt x="263298" y="3882957"/>
                    <a:pt x="263298" y="3882957"/>
                  </a:cubicBezTo>
                  <a:cubicBezTo>
                    <a:pt x="263298" y="3882957"/>
                    <a:pt x="258725" y="3882957"/>
                    <a:pt x="258725" y="3882957"/>
                  </a:cubicBezTo>
                  <a:cubicBezTo>
                    <a:pt x="254151" y="3882957"/>
                    <a:pt x="249578" y="3882957"/>
                    <a:pt x="249578" y="3882957"/>
                  </a:cubicBezTo>
                  <a:cubicBezTo>
                    <a:pt x="245005" y="3882957"/>
                    <a:pt x="245005" y="3882957"/>
                    <a:pt x="240431" y="3882957"/>
                  </a:cubicBezTo>
                  <a:cubicBezTo>
                    <a:pt x="235858" y="3882957"/>
                    <a:pt x="235858" y="3882957"/>
                    <a:pt x="235858" y="3882957"/>
                  </a:cubicBezTo>
                  <a:cubicBezTo>
                    <a:pt x="235858" y="3882957"/>
                    <a:pt x="231285" y="3882957"/>
                    <a:pt x="231285" y="3878173"/>
                  </a:cubicBezTo>
                  <a:cubicBezTo>
                    <a:pt x="231285" y="3878173"/>
                    <a:pt x="231285" y="3878173"/>
                    <a:pt x="226711" y="3878173"/>
                  </a:cubicBezTo>
                  <a:cubicBezTo>
                    <a:pt x="226711" y="3873388"/>
                    <a:pt x="222138" y="3873388"/>
                    <a:pt x="222138" y="3873388"/>
                  </a:cubicBezTo>
                  <a:cubicBezTo>
                    <a:pt x="222138" y="3868604"/>
                    <a:pt x="217565" y="3868604"/>
                    <a:pt x="217565" y="3868604"/>
                  </a:cubicBezTo>
                  <a:cubicBezTo>
                    <a:pt x="217565" y="3868604"/>
                    <a:pt x="217565" y="3868604"/>
                    <a:pt x="217565" y="3863819"/>
                  </a:cubicBezTo>
                  <a:cubicBezTo>
                    <a:pt x="217565" y="3863819"/>
                    <a:pt x="212992" y="3863819"/>
                    <a:pt x="212992" y="3859034"/>
                  </a:cubicBezTo>
                  <a:cubicBezTo>
                    <a:pt x="212992" y="3859034"/>
                    <a:pt x="212992" y="3854250"/>
                    <a:pt x="212992" y="3854250"/>
                  </a:cubicBezTo>
                  <a:cubicBezTo>
                    <a:pt x="212992" y="3854250"/>
                    <a:pt x="212992" y="3854250"/>
                    <a:pt x="180978" y="3854250"/>
                  </a:cubicBezTo>
                  <a:cubicBezTo>
                    <a:pt x="176405" y="3854250"/>
                    <a:pt x="171832" y="3849465"/>
                    <a:pt x="171832" y="3844681"/>
                  </a:cubicBezTo>
                  <a:cubicBezTo>
                    <a:pt x="171832" y="3844681"/>
                    <a:pt x="171832" y="3844681"/>
                    <a:pt x="171832" y="3815973"/>
                  </a:cubicBezTo>
                  <a:cubicBezTo>
                    <a:pt x="171832" y="3815973"/>
                    <a:pt x="171832" y="3815973"/>
                    <a:pt x="171832" y="3763343"/>
                  </a:cubicBezTo>
                  <a:cubicBezTo>
                    <a:pt x="171832" y="3758559"/>
                    <a:pt x="171832" y="3758559"/>
                    <a:pt x="171832" y="3758559"/>
                  </a:cubicBezTo>
                  <a:cubicBezTo>
                    <a:pt x="171832" y="3758559"/>
                    <a:pt x="171832" y="3758559"/>
                    <a:pt x="217565" y="3696359"/>
                  </a:cubicBezTo>
                  <a:cubicBezTo>
                    <a:pt x="217565" y="3691575"/>
                    <a:pt x="222138" y="3691575"/>
                    <a:pt x="222138" y="3691575"/>
                  </a:cubicBezTo>
                  <a:cubicBezTo>
                    <a:pt x="222138" y="3691575"/>
                    <a:pt x="222138" y="3691575"/>
                    <a:pt x="299884" y="3691575"/>
                  </a:cubicBezTo>
                  <a:cubicBezTo>
                    <a:pt x="299884" y="3691575"/>
                    <a:pt x="299884" y="3691575"/>
                    <a:pt x="299884" y="3662867"/>
                  </a:cubicBezTo>
                  <a:cubicBezTo>
                    <a:pt x="299884" y="3658083"/>
                    <a:pt x="304458" y="3653298"/>
                    <a:pt x="309031" y="3653298"/>
                  </a:cubicBezTo>
                  <a:close/>
                  <a:moveTo>
                    <a:pt x="3932558" y="3639950"/>
                  </a:moveTo>
                  <a:cubicBezTo>
                    <a:pt x="3917793" y="3639950"/>
                    <a:pt x="3910410" y="3646999"/>
                    <a:pt x="3903028" y="3654048"/>
                  </a:cubicBezTo>
                  <a:cubicBezTo>
                    <a:pt x="3903028" y="3654048"/>
                    <a:pt x="3903028" y="3654048"/>
                    <a:pt x="3947323" y="3654048"/>
                  </a:cubicBezTo>
                  <a:cubicBezTo>
                    <a:pt x="3954706" y="3654048"/>
                    <a:pt x="3954706" y="3661098"/>
                    <a:pt x="3954706" y="3661098"/>
                  </a:cubicBezTo>
                  <a:cubicBezTo>
                    <a:pt x="3954706" y="3668147"/>
                    <a:pt x="3954706" y="3668147"/>
                    <a:pt x="3947323" y="3668147"/>
                  </a:cubicBezTo>
                  <a:cubicBezTo>
                    <a:pt x="3947323" y="3668147"/>
                    <a:pt x="3947323" y="3668147"/>
                    <a:pt x="3903028" y="3668147"/>
                  </a:cubicBezTo>
                  <a:cubicBezTo>
                    <a:pt x="3903028" y="3668147"/>
                    <a:pt x="3903028" y="3668147"/>
                    <a:pt x="3903028" y="3710444"/>
                  </a:cubicBezTo>
                  <a:cubicBezTo>
                    <a:pt x="3903028" y="3710444"/>
                    <a:pt x="3903028" y="3717494"/>
                    <a:pt x="3903028" y="3717494"/>
                  </a:cubicBezTo>
                  <a:cubicBezTo>
                    <a:pt x="3903028" y="3717494"/>
                    <a:pt x="3903028" y="3717494"/>
                    <a:pt x="3903028" y="3724543"/>
                  </a:cubicBezTo>
                  <a:cubicBezTo>
                    <a:pt x="3917793" y="3717494"/>
                    <a:pt x="3932558" y="3717494"/>
                    <a:pt x="3932558" y="3710444"/>
                  </a:cubicBezTo>
                  <a:cubicBezTo>
                    <a:pt x="3932558" y="3710444"/>
                    <a:pt x="3932558" y="3710444"/>
                    <a:pt x="3976854" y="3668147"/>
                  </a:cubicBezTo>
                  <a:cubicBezTo>
                    <a:pt x="3984236" y="3668147"/>
                    <a:pt x="3991619" y="3654048"/>
                    <a:pt x="3991619" y="3639950"/>
                  </a:cubicBezTo>
                  <a:cubicBezTo>
                    <a:pt x="3991619" y="3639950"/>
                    <a:pt x="3991619" y="3639950"/>
                    <a:pt x="3932558" y="3639950"/>
                  </a:cubicBezTo>
                  <a:close/>
                  <a:moveTo>
                    <a:pt x="4602282" y="3613700"/>
                  </a:moveTo>
                  <a:cubicBezTo>
                    <a:pt x="4597192" y="3613700"/>
                    <a:pt x="4587012" y="3618775"/>
                    <a:pt x="4587012" y="3628924"/>
                  </a:cubicBezTo>
                  <a:cubicBezTo>
                    <a:pt x="4587012" y="3689820"/>
                    <a:pt x="4587012" y="3689820"/>
                    <a:pt x="4587012" y="3689820"/>
                  </a:cubicBezTo>
                  <a:cubicBezTo>
                    <a:pt x="4658271" y="3689820"/>
                    <a:pt x="4658271" y="3689820"/>
                    <a:pt x="4658271" y="3689820"/>
                  </a:cubicBezTo>
                  <a:cubicBezTo>
                    <a:pt x="4673541" y="3689820"/>
                    <a:pt x="4683721" y="3699969"/>
                    <a:pt x="4683721" y="3715193"/>
                  </a:cubicBezTo>
                  <a:cubicBezTo>
                    <a:pt x="4683721" y="3750715"/>
                    <a:pt x="4683721" y="3750715"/>
                    <a:pt x="4683721" y="3750715"/>
                  </a:cubicBezTo>
                  <a:cubicBezTo>
                    <a:pt x="4770250" y="3750715"/>
                    <a:pt x="4770250" y="3750715"/>
                    <a:pt x="4770250" y="3750715"/>
                  </a:cubicBezTo>
                  <a:cubicBezTo>
                    <a:pt x="4770250" y="3750715"/>
                    <a:pt x="4775340" y="3755790"/>
                    <a:pt x="4775340" y="3755790"/>
                  </a:cubicBezTo>
                  <a:cubicBezTo>
                    <a:pt x="4775340" y="3760865"/>
                    <a:pt x="4770250" y="3760865"/>
                    <a:pt x="4770250" y="3760865"/>
                  </a:cubicBezTo>
                  <a:cubicBezTo>
                    <a:pt x="4683721" y="3760865"/>
                    <a:pt x="4683721" y="3760865"/>
                    <a:pt x="4683721" y="3760865"/>
                  </a:cubicBezTo>
                  <a:cubicBezTo>
                    <a:pt x="4683721" y="3796387"/>
                    <a:pt x="4683721" y="3796387"/>
                    <a:pt x="4683721" y="3796387"/>
                  </a:cubicBezTo>
                  <a:cubicBezTo>
                    <a:pt x="4719350" y="3796387"/>
                    <a:pt x="4719350" y="3796387"/>
                    <a:pt x="4719350" y="3796387"/>
                  </a:cubicBezTo>
                  <a:cubicBezTo>
                    <a:pt x="4719350" y="3796387"/>
                    <a:pt x="4724440" y="3796387"/>
                    <a:pt x="4724440" y="3796387"/>
                  </a:cubicBezTo>
                  <a:cubicBezTo>
                    <a:pt x="4775340" y="3842059"/>
                    <a:pt x="4775340" y="3842059"/>
                    <a:pt x="4775340" y="3842059"/>
                  </a:cubicBezTo>
                  <a:cubicBezTo>
                    <a:pt x="4760070" y="3806536"/>
                    <a:pt x="4760070" y="3806536"/>
                    <a:pt x="4760070" y="3806536"/>
                  </a:cubicBezTo>
                  <a:cubicBezTo>
                    <a:pt x="4760070" y="3801462"/>
                    <a:pt x="4760070" y="3801462"/>
                    <a:pt x="4760070" y="3801462"/>
                  </a:cubicBezTo>
                  <a:cubicBezTo>
                    <a:pt x="4760070" y="3796387"/>
                    <a:pt x="4765160" y="3796387"/>
                    <a:pt x="4765160" y="3796387"/>
                  </a:cubicBezTo>
                  <a:cubicBezTo>
                    <a:pt x="4790610" y="3796387"/>
                    <a:pt x="4790610" y="3796387"/>
                    <a:pt x="4790610" y="3796387"/>
                  </a:cubicBezTo>
                  <a:cubicBezTo>
                    <a:pt x="4800789" y="3796387"/>
                    <a:pt x="4805879" y="3791312"/>
                    <a:pt x="4805879" y="3781163"/>
                  </a:cubicBezTo>
                  <a:cubicBezTo>
                    <a:pt x="4805879" y="3628924"/>
                    <a:pt x="4805879" y="3628924"/>
                    <a:pt x="4805879" y="3628924"/>
                  </a:cubicBezTo>
                  <a:cubicBezTo>
                    <a:pt x="4805879" y="3618775"/>
                    <a:pt x="4800789" y="3613700"/>
                    <a:pt x="4790610" y="3613700"/>
                  </a:cubicBezTo>
                  <a:cubicBezTo>
                    <a:pt x="4602282" y="3613700"/>
                    <a:pt x="4602282" y="3613700"/>
                    <a:pt x="4602282" y="3613700"/>
                  </a:cubicBezTo>
                  <a:close/>
                  <a:moveTo>
                    <a:pt x="635691" y="3611316"/>
                  </a:moveTo>
                  <a:cubicBezTo>
                    <a:pt x="625561" y="3611316"/>
                    <a:pt x="620497" y="3616394"/>
                    <a:pt x="620497" y="3621472"/>
                  </a:cubicBezTo>
                  <a:cubicBezTo>
                    <a:pt x="620497" y="3621472"/>
                    <a:pt x="620497" y="3621472"/>
                    <a:pt x="620497" y="3651941"/>
                  </a:cubicBezTo>
                  <a:cubicBezTo>
                    <a:pt x="620497" y="3662097"/>
                    <a:pt x="625561" y="3667175"/>
                    <a:pt x="635691" y="3667175"/>
                  </a:cubicBezTo>
                  <a:cubicBezTo>
                    <a:pt x="635691" y="3667175"/>
                    <a:pt x="635691" y="3667175"/>
                    <a:pt x="904122" y="3667175"/>
                  </a:cubicBezTo>
                  <a:cubicBezTo>
                    <a:pt x="914251" y="3667175"/>
                    <a:pt x="919316" y="3662097"/>
                    <a:pt x="919316" y="3651941"/>
                  </a:cubicBezTo>
                  <a:lnTo>
                    <a:pt x="919316" y="3621472"/>
                  </a:lnTo>
                  <a:cubicBezTo>
                    <a:pt x="919316" y="3616394"/>
                    <a:pt x="914251" y="3611316"/>
                    <a:pt x="904122" y="3611316"/>
                  </a:cubicBezTo>
                  <a:cubicBezTo>
                    <a:pt x="904122" y="3611316"/>
                    <a:pt x="904122" y="3611316"/>
                    <a:pt x="635691" y="3611316"/>
                  </a:cubicBezTo>
                  <a:close/>
                  <a:moveTo>
                    <a:pt x="4602282" y="3598476"/>
                  </a:moveTo>
                  <a:cubicBezTo>
                    <a:pt x="4790610" y="3598476"/>
                    <a:pt x="4790610" y="3598476"/>
                    <a:pt x="4790610" y="3598476"/>
                  </a:cubicBezTo>
                  <a:cubicBezTo>
                    <a:pt x="4810969" y="3598476"/>
                    <a:pt x="4821149" y="3613700"/>
                    <a:pt x="4821149" y="3628924"/>
                  </a:cubicBezTo>
                  <a:cubicBezTo>
                    <a:pt x="4821149" y="3781163"/>
                    <a:pt x="4821149" y="3781163"/>
                    <a:pt x="4821149" y="3781163"/>
                  </a:cubicBezTo>
                  <a:cubicBezTo>
                    <a:pt x="4821149" y="3801462"/>
                    <a:pt x="4810969" y="3811611"/>
                    <a:pt x="4790610" y="3811611"/>
                  </a:cubicBezTo>
                  <a:cubicBezTo>
                    <a:pt x="4780430" y="3811611"/>
                    <a:pt x="4780430" y="3811611"/>
                    <a:pt x="4780430" y="3811611"/>
                  </a:cubicBezTo>
                  <a:cubicBezTo>
                    <a:pt x="4795700" y="3857283"/>
                    <a:pt x="4795700" y="3857283"/>
                    <a:pt x="4795700" y="3857283"/>
                  </a:cubicBezTo>
                  <a:cubicBezTo>
                    <a:pt x="4795700" y="3857283"/>
                    <a:pt x="4800789" y="3862357"/>
                    <a:pt x="4800789" y="3862357"/>
                  </a:cubicBezTo>
                  <a:cubicBezTo>
                    <a:pt x="4800789" y="3867432"/>
                    <a:pt x="4795700" y="3872506"/>
                    <a:pt x="4790610" y="3872506"/>
                  </a:cubicBezTo>
                  <a:cubicBezTo>
                    <a:pt x="4785520" y="3872506"/>
                    <a:pt x="4785520" y="3872506"/>
                    <a:pt x="4780430" y="3867432"/>
                  </a:cubicBezTo>
                  <a:cubicBezTo>
                    <a:pt x="4714260" y="3811611"/>
                    <a:pt x="4714260" y="3811611"/>
                    <a:pt x="4714260" y="3811611"/>
                  </a:cubicBezTo>
                  <a:cubicBezTo>
                    <a:pt x="4688811" y="3811611"/>
                    <a:pt x="4688811" y="3811611"/>
                    <a:pt x="4688811" y="3811611"/>
                  </a:cubicBezTo>
                  <a:cubicBezTo>
                    <a:pt x="4688811" y="3867432"/>
                    <a:pt x="4688811" y="3867432"/>
                    <a:pt x="4688811" y="3867432"/>
                  </a:cubicBezTo>
                  <a:cubicBezTo>
                    <a:pt x="4688811" y="3882656"/>
                    <a:pt x="4673541" y="3897880"/>
                    <a:pt x="4658271" y="3897880"/>
                  </a:cubicBezTo>
                  <a:cubicBezTo>
                    <a:pt x="4546292" y="3897880"/>
                    <a:pt x="4546292" y="3897880"/>
                    <a:pt x="4546292" y="3897880"/>
                  </a:cubicBezTo>
                  <a:cubicBezTo>
                    <a:pt x="4480123" y="3953701"/>
                    <a:pt x="4480123" y="3953701"/>
                    <a:pt x="4480123" y="3953701"/>
                  </a:cubicBezTo>
                  <a:cubicBezTo>
                    <a:pt x="4480123" y="3953701"/>
                    <a:pt x="4475033" y="3958775"/>
                    <a:pt x="4475033" y="3958775"/>
                  </a:cubicBezTo>
                  <a:cubicBezTo>
                    <a:pt x="4475033" y="3958775"/>
                    <a:pt x="4469943" y="3958775"/>
                    <a:pt x="4469943" y="3953701"/>
                  </a:cubicBezTo>
                  <a:cubicBezTo>
                    <a:pt x="4464853" y="3953701"/>
                    <a:pt x="4464853" y="3948626"/>
                    <a:pt x="4464853" y="3943551"/>
                  </a:cubicBezTo>
                  <a:cubicBezTo>
                    <a:pt x="4485213" y="3897880"/>
                    <a:pt x="4485213" y="3897880"/>
                    <a:pt x="4485213" y="3897880"/>
                  </a:cubicBezTo>
                  <a:cubicBezTo>
                    <a:pt x="4469943" y="3897880"/>
                    <a:pt x="4469943" y="3897880"/>
                    <a:pt x="4469943" y="3897880"/>
                  </a:cubicBezTo>
                  <a:cubicBezTo>
                    <a:pt x="4454673" y="3897880"/>
                    <a:pt x="4439403" y="3882656"/>
                    <a:pt x="4439403" y="3867432"/>
                  </a:cubicBezTo>
                  <a:cubicBezTo>
                    <a:pt x="4439403" y="3715193"/>
                    <a:pt x="4439403" y="3715193"/>
                    <a:pt x="4439403" y="3715193"/>
                  </a:cubicBezTo>
                  <a:cubicBezTo>
                    <a:pt x="4439403" y="3694894"/>
                    <a:pt x="4454673" y="3684745"/>
                    <a:pt x="4469943" y="3684745"/>
                  </a:cubicBezTo>
                  <a:cubicBezTo>
                    <a:pt x="4571742" y="3684745"/>
                    <a:pt x="4571742" y="3684745"/>
                    <a:pt x="4571742" y="3684745"/>
                  </a:cubicBezTo>
                  <a:cubicBezTo>
                    <a:pt x="4571742" y="3628924"/>
                    <a:pt x="4571742" y="3628924"/>
                    <a:pt x="4571742" y="3628924"/>
                  </a:cubicBezTo>
                  <a:cubicBezTo>
                    <a:pt x="4571742" y="3613700"/>
                    <a:pt x="4587012" y="3598476"/>
                    <a:pt x="4602282" y="3598476"/>
                  </a:cubicBezTo>
                  <a:close/>
                  <a:moveTo>
                    <a:pt x="3762759" y="3597653"/>
                  </a:moveTo>
                  <a:cubicBezTo>
                    <a:pt x="3947323" y="3597653"/>
                    <a:pt x="3947323" y="3597653"/>
                    <a:pt x="3947323" y="3597653"/>
                  </a:cubicBezTo>
                  <a:cubicBezTo>
                    <a:pt x="3954706" y="3597653"/>
                    <a:pt x="3954706" y="3604702"/>
                    <a:pt x="3954706" y="3604702"/>
                  </a:cubicBezTo>
                  <a:cubicBezTo>
                    <a:pt x="3954706" y="3611752"/>
                    <a:pt x="3954706" y="3611752"/>
                    <a:pt x="3947323" y="3611752"/>
                  </a:cubicBezTo>
                  <a:cubicBezTo>
                    <a:pt x="3762759" y="3611752"/>
                    <a:pt x="3762759" y="3611752"/>
                    <a:pt x="3762759" y="3611752"/>
                  </a:cubicBezTo>
                  <a:cubicBezTo>
                    <a:pt x="3755376" y="3611752"/>
                    <a:pt x="3755376" y="3611752"/>
                    <a:pt x="3755376" y="3604702"/>
                  </a:cubicBezTo>
                  <a:cubicBezTo>
                    <a:pt x="3755376" y="3604702"/>
                    <a:pt x="3755376" y="3597653"/>
                    <a:pt x="3762759" y="3597653"/>
                  </a:cubicBezTo>
                  <a:close/>
                  <a:moveTo>
                    <a:pt x="635691" y="3596082"/>
                  </a:moveTo>
                  <a:cubicBezTo>
                    <a:pt x="635691" y="3596082"/>
                    <a:pt x="635691" y="3596082"/>
                    <a:pt x="904122" y="3596082"/>
                  </a:cubicBezTo>
                  <a:cubicBezTo>
                    <a:pt x="919316" y="3596082"/>
                    <a:pt x="934510" y="3606238"/>
                    <a:pt x="934510" y="3621472"/>
                  </a:cubicBezTo>
                  <a:cubicBezTo>
                    <a:pt x="934510" y="3621472"/>
                    <a:pt x="934510" y="3621472"/>
                    <a:pt x="934510" y="3651941"/>
                  </a:cubicBezTo>
                  <a:cubicBezTo>
                    <a:pt x="934510" y="3657019"/>
                    <a:pt x="934510" y="3662097"/>
                    <a:pt x="929445" y="3667175"/>
                  </a:cubicBezTo>
                  <a:cubicBezTo>
                    <a:pt x="929445" y="3667175"/>
                    <a:pt x="934510" y="3667175"/>
                    <a:pt x="934510" y="3667175"/>
                  </a:cubicBezTo>
                  <a:cubicBezTo>
                    <a:pt x="934510" y="3667175"/>
                    <a:pt x="934510" y="3667175"/>
                    <a:pt x="959834" y="3728111"/>
                  </a:cubicBezTo>
                  <a:cubicBezTo>
                    <a:pt x="959834" y="3728111"/>
                    <a:pt x="959834" y="3733189"/>
                    <a:pt x="959834" y="3733189"/>
                  </a:cubicBezTo>
                  <a:cubicBezTo>
                    <a:pt x="959834" y="3733189"/>
                    <a:pt x="959834" y="3733189"/>
                    <a:pt x="959834" y="3738267"/>
                  </a:cubicBezTo>
                  <a:cubicBezTo>
                    <a:pt x="959834" y="3738267"/>
                    <a:pt x="959834" y="3738267"/>
                    <a:pt x="959834" y="3753501"/>
                  </a:cubicBezTo>
                  <a:cubicBezTo>
                    <a:pt x="959834" y="3763657"/>
                    <a:pt x="949704" y="3778891"/>
                    <a:pt x="934510" y="3778891"/>
                  </a:cubicBezTo>
                  <a:cubicBezTo>
                    <a:pt x="934510" y="3778891"/>
                    <a:pt x="934510" y="3778891"/>
                    <a:pt x="934510" y="3905842"/>
                  </a:cubicBezTo>
                  <a:cubicBezTo>
                    <a:pt x="944640" y="3905842"/>
                    <a:pt x="954769" y="3915998"/>
                    <a:pt x="954769" y="3926154"/>
                  </a:cubicBezTo>
                  <a:cubicBezTo>
                    <a:pt x="954769" y="3926154"/>
                    <a:pt x="954769" y="3926154"/>
                    <a:pt x="954769" y="3936310"/>
                  </a:cubicBezTo>
                  <a:cubicBezTo>
                    <a:pt x="954769" y="3946466"/>
                    <a:pt x="944640" y="3956622"/>
                    <a:pt x="934510" y="3956622"/>
                  </a:cubicBezTo>
                  <a:cubicBezTo>
                    <a:pt x="934510" y="3956622"/>
                    <a:pt x="934510" y="3956622"/>
                    <a:pt x="610367" y="3956622"/>
                  </a:cubicBezTo>
                  <a:cubicBezTo>
                    <a:pt x="595173" y="3956622"/>
                    <a:pt x="585044" y="3946466"/>
                    <a:pt x="585044" y="3936310"/>
                  </a:cubicBezTo>
                  <a:cubicBezTo>
                    <a:pt x="585044" y="3936310"/>
                    <a:pt x="585044" y="3936310"/>
                    <a:pt x="585044" y="3926154"/>
                  </a:cubicBezTo>
                  <a:cubicBezTo>
                    <a:pt x="585044" y="3915998"/>
                    <a:pt x="595173" y="3905842"/>
                    <a:pt x="605303" y="3905842"/>
                  </a:cubicBezTo>
                  <a:cubicBezTo>
                    <a:pt x="605303" y="3905842"/>
                    <a:pt x="605303" y="3905842"/>
                    <a:pt x="605303" y="3778891"/>
                  </a:cubicBezTo>
                  <a:cubicBezTo>
                    <a:pt x="590108" y="3778891"/>
                    <a:pt x="579979" y="3763657"/>
                    <a:pt x="579979" y="3753501"/>
                  </a:cubicBezTo>
                  <a:cubicBezTo>
                    <a:pt x="579979" y="3753501"/>
                    <a:pt x="579979" y="3753501"/>
                    <a:pt x="579979" y="3738267"/>
                  </a:cubicBezTo>
                  <a:cubicBezTo>
                    <a:pt x="579979" y="3733189"/>
                    <a:pt x="579979" y="3733189"/>
                    <a:pt x="579979" y="3733189"/>
                  </a:cubicBezTo>
                  <a:cubicBezTo>
                    <a:pt x="579979" y="3733189"/>
                    <a:pt x="579979" y="3728111"/>
                    <a:pt x="585044" y="3728111"/>
                  </a:cubicBezTo>
                  <a:cubicBezTo>
                    <a:pt x="585044" y="3728111"/>
                    <a:pt x="585044" y="3728111"/>
                    <a:pt x="605303" y="3667175"/>
                  </a:cubicBezTo>
                  <a:cubicBezTo>
                    <a:pt x="610367" y="3667175"/>
                    <a:pt x="610367" y="3667175"/>
                    <a:pt x="610367" y="3667175"/>
                  </a:cubicBezTo>
                  <a:cubicBezTo>
                    <a:pt x="605303" y="3662097"/>
                    <a:pt x="605303" y="3657019"/>
                    <a:pt x="605303" y="3651941"/>
                  </a:cubicBezTo>
                  <a:cubicBezTo>
                    <a:pt x="605303" y="3651941"/>
                    <a:pt x="605303" y="3651941"/>
                    <a:pt x="605303" y="3621472"/>
                  </a:cubicBezTo>
                  <a:cubicBezTo>
                    <a:pt x="605303" y="3606238"/>
                    <a:pt x="620497" y="3596082"/>
                    <a:pt x="635691" y="3596082"/>
                  </a:cubicBezTo>
                  <a:close/>
                  <a:moveTo>
                    <a:pt x="4927921" y="3580621"/>
                  </a:moveTo>
                  <a:cubicBezTo>
                    <a:pt x="4916146" y="3580621"/>
                    <a:pt x="4916146" y="3586516"/>
                    <a:pt x="4910258" y="3586516"/>
                  </a:cubicBezTo>
                  <a:cubicBezTo>
                    <a:pt x="4916146" y="3586516"/>
                    <a:pt x="4916146" y="3586516"/>
                    <a:pt x="4927921" y="3586516"/>
                  </a:cubicBezTo>
                  <a:cubicBezTo>
                    <a:pt x="4945584" y="3586516"/>
                    <a:pt x="4945584" y="3586516"/>
                    <a:pt x="4945584" y="3586516"/>
                  </a:cubicBezTo>
                  <a:cubicBezTo>
                    <a:pt x="4951472" y="3586516"/>
                    <a:pt x="4957359" y="3586516"/>
                    <a:pt x="4957359" y="3586516"/>
                  </a:cubicBezTo>
                  <a:cubicBezTo>
                    <a:pt x="4957359" y="3586516"/>
                    <a:pt x="4951472" y="3580621"/>
                    <a:pt x="4945584" y="3580621"/>
                  </a:cubicBezTo>
                  <a:cubicBezTo>
                    <a:pt x="4927921" y="3580621"/>
                    <a:pt x="4927921" y="3580621"/>
                    <a:pt x="4927921" y="3580621"/>
                  </a:cubicBezTo>
                  <a:close/>
                  <a:moveTo>
                    <a:pt x="4910258" y="3562935"/>
                  </a:moveTo>
                  <a:cubicBezTo>
                    <a:pt x="4904371" y="3562935"/>
                    <a:pt x="4898483" y="3568830"/>
                    <a:pt x="4898483" y="3568830"/>
                  </a:cubicBezTo>
                  <a:cubicBezTo>
                    <a:pt x="4898483" y="3568830"/>
                    <a:pt x="4904371" y="3568830"/>
                    <a:pt x="4910258" y="3568830"/>
                  </a:cubicBezTo>
                  <a:cubicBezTo>
                    <a:pt x="4927921" y="3568830"/>
                    <a:pt x="4927921" y="3568830"/>
                    <a:pt x="4927921" y="3568830"/>
                  </a:cubicBezTo>
                  <a:cubicBezTo>
                    <a:pt x="4945584" y="3568830"/>
                    <a:pt x="4945584" y="3568830"/>
                    <a:pt x="4945584" y="3568830"/>
                  </a:cubicBezTo>
                  <a:cubicBezTo>
                    <a:pt x="4963247" y="3568830"/>
                    <a:pt x="4963247" y="3568830"/>
                    <a:pt x="4963247" y="3568830"/>
                  </a:cubicBezTo>
                  <a:cubicBezTo>
                    <a:pt x="4969134" y="3568830"/>
                    <a:pt x="4969134" y="3568830"/>
                    <a:pt x="4975022" y="3568830"/>
                  </a:cubicBezTo>
                  <a:cubicBezTo>
                    <a:pt x="4969134" y="3568830"/>
                    <a:pt x="4969134" y="3562935"/>
                    <a:pt x="4963247" y="3562935"/>
                  </a:cubicBezTo>
                  <a:cubicBezTo>
                    <a:pt x="4910258" y="3562935"/>
                    <a:pt x="4910258" y="3562935"/>
                    <a:pt x="4910258" y="3562935"/>
                  </a:cubicBezTo>
                  <a:close/>
                  <a:moveTo>
                    <a:pt x="4910258" y="3545250"/>
                  </a:moveTo>
                  <a:cubicBezTo>
                    <a:pt x="4904371" y="3545250"/>
                    <a:pt x="4898483" y="3551145"/>
                    <a:pt x="4898483" y="3551145"/>
                  </a:cubicBezTo>
                  <a:cubicBezTo>
                    <a:pt x="4898483" y="3551145"/>
                    <a:pt x="4904371" y="3551145"/>
                    <a:pt x="4910258" y="3551145"/>
                  </a:cubicBezTo>
                  <a:cubicBezTo>
                    <a:pt x="4963247" y="3551145"/>
                    <a:pt x="4963247" y="3551145"/>
                    <a:pt x="4963247" y="3551145"/>
                  </a:cubicBezTo>
                  <a:cubicBezTo>
                    <a:pt x="4969134" y="3551145"/>
                    <a:pt x="4969134" y="3551145"/>
                    <a:pt x="4975022" y="3551145"/>
                  </a:cubicBezTo>
                  <a:cubicBezTo>
                    <a:pt x="4969134" y="3551145"/>
                    <a:pt x="4969134" y="3545250"/>
                    <a:pt x="4963247" y="3545250"/>
                  </a:cubicBezTo>
                  <a:cubicBezTo>
                    <a:pt x="4910258" y="3545250"/>
                    <a:pt x="4910258" y="3545250"/>
                    <a:pt x="4910258" y="3545250"/>
                  </a:cubicBezTo>
                  <a:close/>
                  <a:moveTo>
                    <a:pt x="1250986" y="3541424"/>
                  </a:moveTo>
                  <a:cubicBezTo>
                    <a:pt x="1250986" y="3591712"/>
                    <a:pt x="1250986" y="3591712"/>
                    <a:pt x="1250986" y="3591712"/>
                  </a:cubicBezTo>
                  <a:cubicBezTo>
                    <a:pt x="1637874" y="3591712"/>
                    <a:pt x="1637874" y="3591712"/>
                    <a:pt x="1637874" y="3591712"/>
                  </a:cubicBezTo>
                  <a:cubicBezTo>
                    <a:pt x="1637874" y="3541424"/>
                    <a:pt x="1637874" y="3541424"/>
                    <a:pt x="1637874" y="3541424"/>
                  </a:cubicBezTo>
                  <a:cubicBezTo>
                    <a:pt x="1604232" y="3541424"/>
                    <a:pt x="1604232" y="3541424"/>
                    <a:pt x="1604232" y="3541424"/>
                  </a:cubicBezTo>
                  <a:cubicBezTo>
                    <a:pt x="1284628" y="3541424"/>
                    <a:pt x="1284628" y="3541424"/>
                    <a:pt x="1284628" y="3541424"/>
                  </a:cubicBezTo>
                  <a:close/>
                  <a:moveTo>
                    <a:pt x="3762759" y="3541257"/>
                  </a:moveTo>
                  <a:cubicBezTo>
                    <a:pt x="3947323" y="3541257"/>
                    <a:pt x="3947323" y="3541257"/>
                    <a:pt x="3947323" y="3541257"/>
                  </a:cubicBezTo>
                  <a:cubicBezTo>
                    <a:pt x="3954706" y="3541257"/>
                    <a:pt x="3954706" y="3541257"/>
                    <a:pt x="3954706" y="3548307"/>
                  </a:cubicBezTo>
                  <a:cubicBezTo>
                    <a:pt x="3954706" y="3555356"/>
                    <a:pt x="3954706" y="3555356"/>
                    <a:pt x="3947323" y="3555356"/>
                  </a:cubicBezTo>
                  <a:cubicBezTo>
                    <a:pt x="3762759" y="3555356"/>
                    <a:pt x="3762759" y="3555356"/>
                    <a:pt x="3762759" y="3555356"/>
                  </a:cubicBezTo>
                  <a:cubicBezTo>
                    <a:pt x="3755376" y="3555356"/>
                    <a:pt x="3755376" y="3555356"/>
                    <a:pt x="3755376" y="3548307"/>
                  </a:cubicBezTo>
                  <a:cubicBezTo>
                    <a:pt x="3755376" y="3541257"/>
                    <a:pt x="3755376" y="3541257"/>
                    <a:pt x="3762759" y="3541257"/>
                  </a:cubicBezTo>
                  <a:close/>
                  <a:moveTo>
                    <a:pt x="1907992" y="3540572"/>
                  </a:moveTo>
                  <a:cubicBezTo>
                    <a:pt x="1890807" y="3540572"/>
                    <a:pt x="1890807" y="3549175"/>
                    <a:pt x="1882215" y="3549175"/>
                  </a:cubicBezTo>
                  <a:cubicBezTo>
                    <a:pt x="1890807" y="3549175"/>
                    <a:pt x="1890807" y="3549175"/>
                    <a:pt x="1907992" y="3549175"/>
                  </a:cubicBezTo>
                  <a:cubicBezTo>
                    <a:pt x="1933768" y="3549175"/>
                    <a:pt x="1933768" y="3549175"/>
                    <a:pt x="1933768" y="3549175"/>
                  </a:cubicBezTo>
                  <a:cubicBezTo>
                    <a:pt x="1942360" y="3549175"/>
                    <a:pt x="1950952" y="3549175"/>
                    <a:pt x="1950952" y="3549175"/>
                  </a:cubicBezTo>
                  <a:cubicBezTo>
                    <a:pt x="1950952" y="3549175"/>
                    <a:pt x="1942360" y="3540572"/>
                    <a:pt x="1933768" y="3540572"/>
                  </a:cubicBezTo>
                  <a:cubicBezTo>
                    <a:pt x="1907992" y="3540572"/>
                    <a:pt x="1907992" y="3540572"/>
                    <a:pt x="1907992" y="3540572"/>
                  </a:cubicBezTo>
                  <a:close/>
                  <a:moveTo>
                    <a:pt x="3170086" y="3531987"/>
                  </a:moveTo>
                  <a:lnTo>
                    <a:pt x="3170086" y="3633509"/>
                  </a:lnTo>
                  <a:cubicBezTo>
                    <a:pt x="3170086" y="3633509"/>
                    <a:pt x="3170086" y="3633509"/>
                    <a:pt x="3325864" y="3633509"/>
                  </a:cubicBezTo>
                  <a:cubicBezTo>
                    <a:pt x="3325864" y="3633509"/>
                    <a:pt x="3325864" y="3633509"/>
                    <a:pt x="3325864" y="3531987"/>
                  </a:cubicBezTo>
                  <a:cubicBezTo>
                    <a:pt x="3325864" y="3531987"/>
                    <a:pt x="3325864" y="3531987"/>
                    <a:pt x="3170086" y="3531987"/>
                  </a:cubicBezTo>
                  <a:close/>
                  <a:moveTo>
                    <a:pt x="2975363" y="3531987"/>
                  </a:moveTo>
                  <a:cubicBezTo>
                    <a:pt x="2975363" y="3531987"/>
                    <a:pt x="2975363" y="3531987"/>
                    <a:pt x="2975363" y="3688174"/>
                  </a:cubicBezTo>
                  <a:lnTo>
                    <a:pt x="3076619" y="3688174"/>
                  </a:lnTo>
                  <a:cubicBezTo>
                    <a:pt x="3076619" y="3688174"/>
                    <a:pt x="3076619" y="3688174"/>
                    <a:pt x="3076619" y="3531987"/>
                  </a:cubicBezTo>
                  <a:cubicBezTo>
                    <a:pt x="3076619" y="3531987"/>
                    <a:pt x="3076619" y="3531987"/>
                    <a:pt x="2975363" y="3531987"/>
                  </a:cubicBezTo>
                  <a:close/>
                  <a:moveTo>
                    <a:pt x="4312544" y="3519957"/>
                  </a:moveTo>
                  <a:cubicBezTo>
                    <a:pt x="4308379" y="3519957"/>
                    <a:pt x="4308379" y="3519957"/>
                    <a:pt x="4308379" y="3524118"/>
                  </a:cubicBezTo>
                  <a:cubicBezTo>
                    <a:pt x="4308379" y="3524118"/>
                    <a:pt x="4308379" y="3524118"/>
                    <a:pt x="4304215" y="3524118"/>
                  </a:cubicBezTo>
                  <a:cubicBezTo>
                    <a:pt x="4304215" y="3524118"/>
                    <a:pt x="4304215" y="3528278"/>
                    <a:pt x="4304215" y="3528278"/>
                  </a:cubicBezTo>
                  <a:cubicBezTo>
                    <a:pt x="4304215" y="3532439"/>
                    <a:pt x="4308379" y="3536599"/>
                    <a:pt x="4308379" y="3536599"/>
                  </a:cubicBezTo>
                  <a:cubicBezTo>
                    <a:pt x="4308379" y="3536599"/>
                    <a:pt x="4308379" y="3536599"/>
                    <a:pt x="4345859" y="3574044"/>
                  </a:cubicBezTo>
                  <a:cubicBezTo>
                    <a:pt x="4350023" y="3578205"/>
                    <a:pt x="4358352" y="3578205"/>
                    <a:pt x="4362517" y="3574044"/>
                  </a:cubicBezTo>
                  <a:cubicBezTo>
                    <a:pt x="4366681" y="3569884"/>
                    <a:pt x="4362517" y="3565723"/>
                    <a:pt x="4358352" y="3561562"/>
                  </a:cubicBezTo>
                  <a:cubicBezTo>
                    <a:pt x="4358352" y="3561562"/>
                    <a:pt x="4358352" y="3561562"/>
                    <a:pt x="4325037" y="3524118"/>
                  </a:cubicBezTo>
                  <a:cubicBezTo>
                    <a:pt x="4320873" y="3519957"/>
                    <a:pt x="4316708" y="3519957"/>
                    <a:pt x="4316708" y="3519957"/>
                  </a:cubicBezTo>
                  <a:cubicBezTo>
                    <a:pt x="4312544" y="3519957"/>
                    <a:pt x="4312544" y="3519957"/>
                    <a:pt x="4312544" y="3519957"/>
                  </a:cubicBezTo>
                  <a:close/>
                  <a:moveTo>
                    <a:pt x="3162297" y="3516369"/>
                  </a:moveTo>
                  <a:cubicBezTo>
                    <a:pt x="3162297" y="3516369"/>
                    <a:pt x="3162297" y="3516369"/>
                    <a:pt x="3333653" y="3516369"/>
                  </a:cubicBezTo>
                  <a:cubicBezTo>
                    <a:pt x="3341441" y="3516369"/>
                    <a:pt x="3341441" y="3516369"/>
                    <a:pt x="3341441" y="3524178"/>
                  </a:cubicBezTo>
                  <a:cubicBezTo>
                    <a:pt x="3341441" y="3524178"/>
                    <a:pt x="3341441" y="3524178"/>
                    <a:pt x="3341441" y="3641318"/>
                  </a:cubicBezTo>
                  <a:cubicBezTo>
                    <a:pt x="3341441" y="3641318"/>
                    <a:pt x="3341441" y="3649128"/>
                    <a:pt x="3333653" y="3649128"/>
                  </a:cubicBezTo>
                  <a:cubicBezTo>
                    <a:pt x="3333653" y="3649128"/>
                    <a:pt x="3333653" y="3649128"/>
                    <a:pt x="3162297" y="3649128"/>
                  </a:cubicBezTo>
                  <a:cubicBezTo>
                    <a:pt x="3154508" y="3649128"/>
                    <a:pt x="3154508" y="3641318"/>
                    <a:pt x="3154508" y="3641318"/>
                  </a:cubicBezTo>
                  <a:cubicBezTo>
                    <a:pt x="3154508" y="3641318"/>
                    <a:pt x="3154508" y="3641318"/>
                    <a:pt x="3154508" y="3524178"/>
                  </a:cubicBezTo>
                  <a:cubicBezTo>
                    <a:pt x="3154508" y="3516369"/>
                    <a:pt x="3154508" y="3516369"/>
                    <a:pt x="3162297" y="3516369"/>
                  </a:cubicBezTo>
                  <a:close/>
                  <a:moveTo>
                    <a:pt x="4898483" y="3515774"/>
                  </a:moveTo>
                  <a:cubicBezTo>
                    <a:pt x="4898483" y="3515774"/>
                    <a:pt x="4904371" y="3521669"/>
                    <a:pt x="4910258" y="3521669"/>
                  </a:cubicBezTo>
                  <a:lnTo>
                    <a:pt x="4963247" y="3521669"/>
                  </a:lnTo>
                  <a:cubicBezTo>
                    <a:pt x="4969134" y="3521669"/>
                    <a:pt x="4969134" y="3515774"/>
                    <a:pt x="4975022" y="3515774"/>
                  </a:cubicBezTo>
                  <a:cubicBezTo>
                    <a:pt x="4969134" y="3515774"/>
                    <a:pt x="4969134" y="3515774"/>
                    <a:pt x="4963247" y="3515774"/>
                  </a:cubicBezTo>
                  <a:cubicBezTo>
                    <a:pt x="4910258" y="3515774"/>
                    <a:pt x="4910258" y="3515774"/>
                    <a:pt x="4910258" y="3515774"/>
                  </a:cubicBezTo>
                  <a:cubicBezTo>
                    <a:pt x="4904371" y="3515774"/>
                    <a:pt x="4898483" y="3515774"/>
                    <a:pt x="4898483" y="3515774"/>
                  </a:cubicBezTo>
                  <a:close/>
                  <a:moveTo>
                    <a:pt x="1882215" y="3514763"/>
                  </a:moveTo>
                  <a:cubicBezTo>
                    <a:pt x="1873623" y="3514763"/>
                    <a:pt x="1865031" y="3523366"/>
                    <a:pt x="1865031" y="3523366"/>
                  </a:cubicBezTo>
                  <a:cubicBezTo>
                    <a:pt x="1865031" y="3523366"/>
                    <a:pt x="1873623" y="3523366"/>
                    <a:pt x="1882215" y="3523366"/>
                  </a:cubicBezTo>
                  <a:cubicBezTo>
                    <a:pt x="1907992" y="3523366"/>
                    <a:pt x="1907992" y="3523366"/>
                    <a:pt x="1907992" y="3523366"/>
                  </a:cubicBezTo>
                  <a:cubicBezTo>
                    <a:pt x="1933768" y="3523366"/>
                    <a:pt x="1933768" y="3523366"/>
                    <a:pt x="1933768" y="3523366"/>
                  </a:cubicBezTo>
                  <a:cubicBezTo>
                    <a:pt x="1959544" y="3523366"/>
                    <a:pt x="1959544" y="3523366"/>
                    <a:pt x="1959544" y="3523366"/>
                  </a:cubicBezTo>
                  <a:cubicBezTo>
                    <a:pt x="1968136" y="3523366"/>
                    <a:pt x="1968136" y="3523366"/>
                    <a:pt x="1976728" y="3523366"/>
                  </a:cubicBezTo>
                  <a:cubicBezTo>
                    <a:pt x="1968136" y="3523366"/>
                    <a:pt x="1968136" y="3514763"/>
                    <a:pt x="1959544" y="3514763"/>
                  </a:cubicBezTo>
                  <a:cubicBezTo>
                    <a:pt x="1882215" y="3514763"/>
                    <a:pt x="1882215" y="3514763"/>
                    <a:pt x="1882215" y="3514763"/>
                  </a:cubicBezTo>
                  <a:close/>
                  <a:moveTo>
                    <a:pt x="4300051" y="3507475"/>
                  </a:moveTo>
                  <a:cubicBezTo>
                    <a:pt x="4300051" y="3507475"/>
                    <a:pt x="4300051" y="3511636"/>
                    <a:pt x="4295886" y="3511636"/>
                  </a:cubicBezTo>
                  <a:cubicBezTo>
                    <a:pt x="4295886" y="3511636"/>
                    <a:pt x="4295886" y="3511636"/>
                    <a:pt x="4291722" y="3515797"/>
                  </a:cubicBezTo>
                  <a:cubicBezTo>
                    <a:pt x="4291722" y="3515797"/>
                    <a:pt x="4291722" y="3515797"/>
                    <a:pt x="4295886" y="3515797"/>
                  </a:cubicBezTo>
                  <a:cubicBezTo>
                    <a:pt x="4295886" y="3515797"/>
                    <a:pt x="4300051" y="3515797"/>
                    <a:pt x="4300051" y="3515797"/>
                  </a:cubicBezTo>
                  <a:cubicBezTo>
                    <a:pt x="4300051" y="3511636"/>
                    <a:pt x="4300051" y="3511636"/>
                    <a:pt x="4304215" y="3511636"/>
                  </a:cubicBezTo>
                  <a:cubicBezTo>
                    <a:pt x="4304215" y="3511636"/>
                    <a:pt x="4304215" y="3511636"/>
                    <a:pt x="4300051" y="3507475"/>
                  </a:cubicBezTo>
                  <a:close/>
                  <a:moveTo>
                    <a:pt x="2274221" y="3506249"/>
                  </a:moveTo>
                  <a:cubicBezTo>
                    <a:pt x="2259112" y="3506249"/>
                    <a:pt x="2251558" y="3521312"/>
                    <a:pt x="2251558" y="3528844"/>
                  </a:cubicBezTo>
                  <a:cubicBezTo>
                    <a:pt x="2251558" y="3536376"/>
                    <a:pt x="2259112" y="3543907"/>
                    <a:pt x="2274221" y="3543907"/>
                  </a:cubicBezTo>
                  <a:cubicBezTo>
                    <a:pt x="2274221" y="3543907"/>
                    <a:pt x="2274221" y="3543907"/>
                    <a:pt x="2364875" y="3543907"/>
                  </a:cubicBezTo>
                  <a:cubicBezTo>
                    <a:pt x="2379984" y="3543907"/>
                    <a:pt x="2387538" y="3536376"/>
                    <a:pt x="2387538" y="3528844"/>
                  </a:cubicBezTo>
                  <a:cubicBezTo>
                    <a:pt x="2387538" y="3521312"/>
                    <a:pt x="2379984" y="3506249"/>
                    <a:pt x="2364875" y="3506249"/>
                  </a:cubicBezTo>
                  <a:cubicBezTo>
                    <a:pt x="2364875" y="3506249"/>
                    <a:pt x="2364875" y="3506249"/>
                    <a:pt x="2342211" y="3506249"/>
                  </a:cubicBezTo>
                  <a:cubicBezTo>
                    <a:pt x="2342211" y="3506249"/>
                    <a:pt x="2342211" y="3506249"/>
                    <a:pt x="2274221" y="3506249"/>
                  </a:cubicBezTo>
                  <a:close/>
                  <a:moveTo>
                    <a:pt x="4998573" y="3503984"/>
                  </a:moveTo>
                  <a:cubicBezTo>
                    <a:pt x="4998573" y="3503984"/>
                    <a:pt x="5004460" y="3503984"/>
                    <a:pt x="5004460" y="3503984"/>
                  </a:cubicBezTo>
                  <a:lnTo>
                    <a:pt x="5022123" y="3539355"/>
                  </a:lnTo>
                  <a:cubicBezTo>
                    <a:pt x="5022123" y="3539355"/>
                    <a:pt x="5022123" y="3545250"/>
                    <a:pt x="5022123" y="3545250"/>
                  </a:cubicBezTo>
                  <a:cubicBezTo>
                    <a:pt x="5022123" y="3545250"/>
                    <a:pt x="5016235" y="3545250"/>
                    <a:pt x="5016235" y="3545250"/>
                  </a:cubicBezTo>
                  <a:cubicBezTo>
                    <a:pt x="5016235" y="3545250"/>
                    <a:pt x="5016235" y="3545250"/>
                    <a:pt x="5010348" y="3545250"/>
                  </a:cubicBezTo>
                  <a:cubicBezTo>
                    <a:pt x="5010348" y="3545250"/>
                    <a:pt x="5010348" y="3545250"/>
                    <a:pt x="4992685" y="3509879"/>
                  </a:cubicBezTo>
                  <a:cubicBezTo>
                    <a:pt x="4992685" y="3509879"/>
                    <a:pt x="4992685" y="3503984"/>
                    <a:pt x="4998573" y="3503984"/>
                  </a:cubicBezTo>
                  <a:close/>
                  <a:moveTo>
                    <a:pt x="4863157" y="3503984"/>
                  </a:moveTo>
                  <a:cubicBezTo>
                    <a:pt x="4869045" y="3503984"/>
                    <a:pt x="4869045" y="3503984"/>
                    <a:pt x="4874932" y="3503984"/>
                  </a:cubicBezTo>
                  <a:cubicBezTo>
                    <a:pt x="4874932" y="3503984"/>
                    <a:pt x="4874932" y="3509879"/>
                    <a:pt x="4874932" y="3509879"/>
                  </a:cubicBezTo>
                  <a:cubicBezTo>
                    <a:pt x="4874932" y="3509879"/>
                    <a:pt x="4874932" y="3509879"/>
                    <a:pt x="4857269" y="3545250"/>
                  </a:cubicBezTo>
                  <a:cubicBezTo>
                    <a:pt x="4857269" y="3545250"/>
                    <a:pt x="4857269" y="3545250"/>
                    <a:pt x="4851382" y="3545250"/>
                  </a:cubicBezTo>
                  <a:cubicBezTo>
                    <a:pt x="4845494" y="3545250"/>
                    <a:pt x="4845494" y="3539355"/>
                    <a:pt x="4845494" y="3539355"/>
                  </a:cubicBezTo>
                  <a:cubicBezTo>
                    <a:pt x="4845494" y="3539355"/>
                    <a:pt x="4845494" y="3539355"/>
                    <a:pt x="4863157" y="3503984"/>
                  </a:cubicBezTo>
                  <a:close/>
                  <a:moveTo>
                    <a:pt x="455163" y="3494695"/>
                  </a:moveTo>
                  <a:cubicBezTo>
                    <a:pt x="455163" y="3494695"/>
                    <a:pt x="462472" y="3502003"/>
                    <a:pt x="462472" y="3502003"/>
                  </a:cubicBezTo>
                  <a:cubicBezTo>
                    <a:pt x="462472" y="3502003"/>
                    <a:pt x="462472" y="3502003"/>
                    <a:pt x="462472" y="3538547"/>
                  </a:cubicBezTo>
                  <a:cubicBezTo>
                    <a:pt x="462472" y="3538547"/>
                    <a:pt x="455163" y="3545855"/>
                    <a:pt x="455163" y="3545855"/>
                  </a:cubicBezTo>
                  <a:cubicBezTo>
                    <a:pt x="447855" y="3545855"/>
                    <a:pt x="447855" y="3538547"/>
                    <a:pt x="447855" y="3538547"/>
                  </a:cubicBezTo>
                  <a:cubicBezTo>
                    <a:pt x="447855" y="3538547"/>
                    <a:pt x="447855" y="3538547"/>
                    <a:pt x="447855" y="3502003"/>
                  </a:cubicBezTo>
                  <a:cubicBezTo>
                    <a:pt x="447855" y="3502003"/>
                    <a:pt x="447855" y="3494695"/>
                    <a:pt x="455163" y="3494695"/>
                  </a:cubicBezTo>
                  <a:close/>
                  <a:moveTo>
                    <a:pt x="988924" y="3493994"/>
                  </a:moveTo>
                  <a:cubicBezTo>
                    <a:pt x="983152" y="3493994"/>
                    <a:pt x="983152" y="3499765"/>
                    <a:pt x="983152" y="3505537"/>
                  </a:cubicBezTo>
                  <a:cubicBezTo>
                    <a:pt x="983152" y="3511308"/>
                    <a:pt x="983152" y="3517079"/>
                    <a:pt x="988924" y="3517079"/>
                  </a:cubicBezTo>
                  <a:cubicBezTo>
                    <a:pt x="994696" y="3517079"/>
                    <a:pt x="1000469" y="3511308"/>
                    <a:pt x="1000469" y="3505537"/>
                  </a:cubicBezTo>
                  <a:cubicBezTo>
                    <a:pt x="1000469" y="3499765"/>
                    <a:pt x="994696" y="3493994"/>
                    <a:pt x="988924" y="3493994"/>
                  </a:cubicBezTo>
                  <a:close/>
                  <a:moveTo>
                    <a:pt x="833073" y="3493994"/>
                  </a:moveTo>
                  <a:cubicBezTo>
                    <a:pt x="833073" y="3493994"/>
                    <a:pt x="827301" y="3499765"/>
                    <a:pt x="827301" y="3505537"/>
                  </a:cubicBezTo>
                  <a:cubicBezTo>
                    <a:pt x="827301" y="3511308"/>
                    <a:pt x="833073" y="3517079"/>
                    <a:pt x="833073" y="3517079"/>
                  </a:cubicBezTo>
                  <a:cubicBezTo>
                    <a:pt x="838846" y="3517079"/>
                    <a:pt x="844618" y="3511308"/>
                    <a:pt x="844618" y="3505537"/>
                  </a:cubicBezTo>
                  <a:cubicBezTo>
                    <a:pt x="844618" y="3499765"/>
                    <a:pt x="838846" y="3493994"/>
                    <a:pt x="833073" y="3493994"/>
                  </a:cubicBezTo>
                  <a:close/>
                  <a:moveTo>
                    <a:pt x="1284628" y="3491136"/>
                  </a:moveTo>
                  <a:cubicBezTo>
                    <a:pt x="1267807" y="3491136"/>
                    <a:pt x="1259397" y="3499517"/>
                    <a:pt x="1259397" y="3507898"/>
                  </a:cubicBezTo>
                  <a:cubicBezTo>
                    <a:pt x="1259397" y="3516280"/>
                    <a:pt x="1267807" y="3524661"/>
                    <a:pt x="1284628" y="3524661"/>
                  </a:cubicBezTo>
                  <a:cubicBezTo>
                    <a:pt x="1604232" y="3524661"/>
                    <a:pt x="1604232" y="3524661"/>
                    <a:pt x="1604232" y="3524661"/>
                  </a:cubicBezTo>
                  <a:cubicBezTo>
                    <a:pt x="1621053" y="3524661"/>
                    <a:pt x="1629464" y="3516280"/>
                    <a:pt x="1629464" y="3507898"/>
                  </a:cubicBezTo>
                  <a:cubicBezTo>
                    <a:pt x="1629464" y="3499517"/>
                    <a:pt x="1621053" y="3491136"/>
                    <a:pt x="1604232" y="3491136"/>
                  </a:cubicBezTo>
                  <a:cubicBezTo>
                    <a:pt x="1284628" y="3491136"/>
                    <a:pt x="1284628" y="3491136"/>
                    <a:pt x="1284628" y="3491136"/>
                  </a:cubicBezTo>
                  <a:close/>
                  <a:moveTo>
                    <a:pt x="1882215" y="3488954"/>
                  </a:moveTo>
                  <a:cubicBezTo>
                    <a:pt x="1873623" y="3488954"/>
                    <a:pt x="1865031" y="3497557"/>
                    <a:pt x="1865031" y="3497557"/>
                  </a:cubicBezTo>
                  <a:cubicBezTo>
                    <a:pt x="1865031" y="3497557"/>
                    <a:pt x="1873623" y="3497557"/>
                    <a:pt x="1882215" y="3497557"/>
                  </a:cubicBezTo>
                  <a:cubicBezTo>
                    <a:pt x="1959544" y="3497557"/>
                    <a:pt x="1959544" y="3497557"/>
                    <a:pt x="1959544" y="3497557"/>
                  </a:cubicBezTo>
                  <a:cubicBezTo>
                    <a:pt x="1968136" y="3497557"/>
                    <a:pt x="1968136" y="3497557"/>
                    <a:pt x="1976728" y="3497557"/>
                  </a:cubicBezTo>
                  <a:cubicBezTo>
                    <a:pt x="1968136" y="3497557"/>
                    <a:pt x="1968136" y="3488954"/>
                    <a:pt x="1959544" y="3488954"/>
                  </a:cubicBezTo>
                  <a:cubicBezTo>
                    <a:pt x="1882215" y="3488954"/>
                    <a:pt x="1882215" y="3488954"/>
                    <a:pt x="1882215" y="3488954"/>
                  </a:cubicBezTo>
                  <a:close/>
                  <a:moveTo>
                    <a:pt x="3762759" y="3484862"/>
                  </a:moveTo>
                  <a:cubicBezTo>
                    <a:pt x="3947323" y="3484862"/>
                    <a:pt x="3947323" y="3484862"/>
                    <a:pt x="3947323" y="3484862"/>
                  </a:cubicBezTo>
                  <a:cubicBezTo>
                    <a:pt x="3954706" y="3484862"/>
                    <a:pt x="3954706" y="3484862"/>
                    <a:pt x="3954706" y="3491911"/>
                  </a:cubicBezTo>
                  <a:cubicBezTo>
                    <a:pt x="3954706" y="3498961"/>
                    <a:pt x="3954706" y="3498961"/>
                    <a:pt x="3947323" y="3498961"/>
                  </a:cubicBezTo>
                  <a:cubicBezTo>
                    <a:pt x="3762759" y="3498961"/>
                    <a:pt x="3762759" y="3498961"/>
                    <a:pt x="3762759" y="3498961"/>
                  </a:cubicBezTo>
                  <a:cubicBezTo>
                    <a:pt x="3755376" y="3498961"/>
                    <a:pt x="3755376" y="3498961"/>
                    <a:pt x="3755376" y="3491911"/>
                  </a:cubicBezTo>
                  <a:cubicBezTo>
                    <a:pt x="3755376" y="3484862"/>
                    <a:pt x="3755376" y="3484862"/>
                    <a:pt x="3762759" y="3484862"/>
                  </a:cubicBezTo>
                  <a:close/>
                  <a:moveTo>
                    <a:pt x="4104324" y="3482512"/>
                  </a:moveTo>
                  <a:cubicBezTo>
                    <a:pt x="4116817" y="3524118"/>
                    <a:pt x="4150132" y="3557402"/>
                    <a:pt x="4191776" y="3569884"/>
                  </a:cubicBezTo>
                  <a:cubicBezTo>
                    <a:pt x="4179283" y="3557402"/>
                    <a:pt x="4166790" y="3536599"/>
                    <a:pt x="4162625" y="3511636"/>
                  </a:cubicBezTo>
                  <a:cubicBezTo>
                    <a:pt x="4137639" y="3503315"/>
                    <a:pt x="4116817" y="3494994"/>
                    <a:pt x="4104324" y="3482512"/>
                  </a:cubicBezTo>
                  <a:close/>
                  <a:moveTo>
                    <a:pt x="988924" y="3482452"/>
                  </a:moveTo>
                  <a:cubicBezTo>
                    <a:pt x="1000469" y="3482452"/>
                    <a:pt x="1012013" y="3493994"/>
                    <a:pt x="1012013" y="3505537"/>
                  </a:cubicBezTo>
                  <a:cubicBezTo>
                    <a:pt x="1012013" y="3517079"/>
                    <a:pt x="1000469" y="3528621"/>
                    <a:pt x="988924" y="3528621"/>
                  </a:cubicBezTo>
                  <a:cubicBezTo>
                    <a:pt x="977380" y="3528621"/>
                    <a:pt x="971607" y="3517079"/>
                    <a:pt x="971607" y="3505537"/>
                  </a:cubicBezTo>
                  <a:cubicBezTo>
                    <a:pt x="971607" y="3493994"/>
                    <a:pt x="977380" y="3482452"/>
                    <a:pt x="988924" y="3482452"/>
                  </a:cubicBezTo>
                  <a:close/>
                  <a:moveTo>
                    <a:pt x="833073" y="3482452"/>
                  </a:moveTo>
                  <a:cubicBezTo>
                    <a:pt x="844618" y="3482452"/>
                    <a:pt x="856162" y="3493994"/>
                    <a:pt x="856162" y="3505537"/>
                  </a:cubicBezTo>
                  <a:cubicBezTo>
                    <a:pt x="856162" y="3517079"/>
                    <a:pt x="844618" y="3528621"/>
                    <a:pt x="833073" y="3528621"/>
                  </a:cubicBezTo>
                  <a:cubicBezTo>
                    <a:pt x="821529" y="3528621"/>
                    <a:pt x="815757" y="3517079"/>
                    <a:pt x="815757" y="3505537"/>
                  </a:cubicBezTo>
                  <a:cubicBezTo>
                    <a:pt x="815757" y="3493994"/>
                    <a:pt x="821529" y="3482452"/>
                    <a:pt x="833073" y="3482452"/>
                  </a:cubicBezTo>
                  <a:close/>
                  <a:moveTo>
                    <a:pt x="542868" y="3472769"/>
                  </a:moveTo>
                  <a:cubicBezTo>
                    <a:pt x="550176" y="3472769"/>
                    <a:pt x="550176" y="3472769"/>
                    <a:pt x="557485" y="3472769"/>
                  </a:cubicBezTo>
                  <a:lnTo>
                    <a:pt x="572102" y="3502003"/>
                  </a:lnTo>
                  <a:cubicBezTo>
                    <a:pt x="572102" y="3509312"/>
                    <a:pt x="572102" y="3509312"/>
                    <a:pt x="564794" y="3516621"/>
                  </a:cubicBezTo>
                  <a:cubicBezTo>
                    <a:pt x="564794" y="3516621"/>
                    <a:pt x="557485" y="3509312"/>
                    <a:pt x="557485" y="3509312"/>
                  </a:cubicBezTo>
                  <a:cubicBezTo>
                    <a:pt x="557485" y="3509312"/>
                    <a:pt x="557485" y="3509312"/>
                    <a:pt x="542868" y="3480077"/>
                  </a:cubicBezTo>
                  <a:cubicBezTo>
                    <a:pt x="542868" y="3480077"/>
                    <a:pt x="542868" y="3472769"/>
                    <a:pt x="542868" y="3472769"/>
                  </a:cubicBezTo>
                  <a:close/>
                  <a:moveTo>
                    <a:pt x="352842" y="3472769"/>
                  </a:moveTo>
                  <a:cubicBezTo>
                    <a:pt x="360150" y="3472769"/>
                    <a:pt x="360150" y="3472769"/>
                    <a:pt x="367459" y="3472769"/>
                  </a:cubicBezTo>
                  <a:cubicBezTo>
                    <a:pt x="367459" y="3472769"/>
                    <a:pt x="367459" y="3480077"/>
                    <a:pt x="367459" y="3480077"/>
                  </a:cubicBezTo>
                  <a:cubicBezTo>
                    <a:pt x="367459" y="3480077"/>
                    <a:pt x="367459" y="3480077"/>
                    <a:pt x="352842" y="3509312"/>
                  </a:cubicBezTo>
                  <a:cubicBezTo>
                    <a:pt x="352842" y="3509312"/>
                    <a:pt x="345533" y="3516621"/>
                    <a:pt x="345533" y="3516621"/>
                  </a:cubicBezTo>
                  <a:cubicBezTo>
                    <a:pt x="345533" y="3516621"/>
                    <a:pt x="345533" y="3516621"/>
                    <a:pt x="338224" y="3516621"/>
                  </a:cubicBezTo>
                  <a:cubicBezTo>
                    <a:pt x="338224" y="3509312"/>
                    <a:pt x="338224" y="3509312"/>
                    <a:pt x="338224" y="3502003"/>
                  </a:cubicBezTo>
                  <a:cubicBezTo>
                    <a:pt x="338224" y="3502003"/>
                    <a:pt x="338224" y="3502003"/>
                    <a:pt x="352842" y="3472769"/>
                  </a:cubicBezTo>
                  <a:close/>
                  <a:moveTo>
                    <a:pt x="4671752" y="3463543"/>
                  </a:moveTo>
                  <a:cubicBezTo>
                    <a:pt x="4665302" y="3463543"/>
                    <a:pt x="4665302" y="3469992"/>
                    <a:pt x="4665302" y="3476440"/>
                  </a:cubicBezTo>
                  <a:cubicBezTo>
                    <a:pt x="4665302" y="3482889"/>
                    <a:pt x="4665302" y="3489337"/>
                    <a:pt x="4671752" y="3489337"/>
                  </a:cubicBezTo>
                  <a:cubicBezTo>
                    <a:pt x="4678201" y="3489337"/>
                    <a:pt x="4684651" y="3482889"/>
                    <a:pt x="4684651" y="3476440"/>
                  </a:cubicBezTo>
                  <a:cubicBezTo>
                    <a:pt x="4684651" y="3469992"/>
                    <a:pt x="4678201" y="3463543"/>
                    <a:pt x="4671752" y="3463543"/>
                  </a:cubicBezTo>
                  <a:close/>
                  <a:moveTo>
                    <a:pt x="4497610" y="3463543"/>
                  </a:moveTo>
                  <a:cubicBezTo>
                    <a:pt x="4497610" y="3463543"/>
                    <a:pt x="4491160" y="3469992"/>
                    <a:pt x="4491160" y="3476440"/>
                  </a:cubicBezTo>
                  <a:cubicBezTo>
                    <a:pt x="4491160" y="3482889"/>
                    <a:pt x="4497610" y="3489337"/>
                    <a:pt x="4497610" y="3489337"/>
                  </a:cubicBezTo>
                  <a:cubicBezTo>
                    <a:pt x="4504060" y="3489337"/>
                    <a:pt x="4510509" y="3482889"/>
                    <a:pt x="4510509" y="3476440"/>
                  </a:cubicBezTo>
                  <a:cubicBezTo>
                    <a:pt x="4510509" y="3469992"/>
                    <a:pt x="4504060" y="3463543"/>
                    <a:pt x="4497610" y="3463543"/>
                  </a:cubicBezTo>
                  <a:close/>
                  <a:moveTo>
                    <a:pt x="2951996" y="3461703"/>
                  </a:moveTo>
                  <a:cubicBezTo>
                    <a:pt x="2944207" y="3477322"/>
                    <a:pt x="2936418" y="3477322"/>
                    <a:pt x="2920841" y="3477322"/>
                  </a:cubicBezTo>
                  <a:cubicBezTo>
                    <a:pt x="2920841" y="3477322"/>
                    <a:pt x="2920841" y="3477322"/>
                    <a:pt x="2920841" y="3688174"/>
                  </a:cubicBezTo>
                  <a:cubicBezTo>
                    <a:pt x="2920841" y="3688174"/>
                    <a:pt x="2920841" y="3688174"/>
                    <a:pt x="2959785" y="3688174"/>
                  </a:cubicBezTo>
                  <a:cubicBezTo>
                    <a:pt x="2959785" y="3688174"/>
                    <a:pt x="2959785" y="3688174"/>
                    <a:pt x="2959785" y="3524178"/>
                  </a:cubicBezTo>
                  <a:cubicBezTo>
                    <a:pt x="2959785" y="3516369"/>
                    <a:pt x="2959785" y="3516369"/>
                    <a:pt x="2967574" y="3516369"/>
                  </a:cubicBezTo>
                  <a:cubicBezTo>
                    <a:pt x="2967574" y="3516369"/>
                    <a:pt x="2967574" y="3516369"/>
                    <a:pt x="3084408" y="3516369"/>
                  </a:cubicBezTo>
                  <a:cubicBezTo>
                    <a:pt x="3092196" y="3516369"/>
                    <a:pt x="3092196" y="3516369"/>
                    <a:pt x="3092196" y="3524178"/>
                  </a:cubicBezTo>
                  <a:cubicBezTo>
                    <a:pt x="3092196" y="3524178"/>
                    <a:pt x="3092196" y="3524178"/>
                    <a:pt x="3092196" y="3688174"/>
                  </a:cubicBezTo>
                  <a:cubicBezTo>
                    <a:pt x="3092196" y="3688174"/>
                    <a:pt x="3092196" y="3688174"/>
                    <a:pt x="3380386" y="3688174"/>
                  </a:cubicBezTo>
                  <a:cubicBezTo>
                    <a:pt x="3380386" y="3688174"/>
                    <a:pt x="3380386" y="3688174"/>
                    <a:pt x="3380386" y="3477322"/>
                  </a:cubicBezTo>
                  <a:cubicBezTo>
                    <a:pt x="3364808" y="3477322"/>
                    <a:pt x="3357019" y="3477322"/>
                    <a:pt x="3349230" y="3461703"/>
                  </a:cubicBezTo>
                  <a:cubicBezTo>
                    <a:pt x="3341441" y="3477322"/>
                    <a:pt x="3325864" y="3477322"/>
                    <a:pt x="3310286" y="3477322"/>
                  </a:cubicBezTo>
                  <a:cubicBezTo>
                    <a:pt x="3310286" y="3477322"/>
                    <a:pt x="3310286" y="3477322"/>
                    <a:pt x="3302497" y="3477322"/>
                  </a:cubicBezTo>
                  <a:cubicBezTo>
                    <a:pt x="3286919" y="3477322"/>
                    <a:pt x="3279130" y="3477322"/>
                    <a:pt x="3271341" y="3461703"/>
                  </a:cubicBezTo>
                  <a:cubicBezTo>
                    <a:pt x="3263552" y="3477322"/>
                    <a:pt x="3247975" y="3477322"/>
                    <a:pt x="3232397" y="3477322"/>
                  </a:cubicBezTo>
                  <a:cubicBezTo>
                    <a:pt x="3232397" y="3477322"/>
                    <a:pt x="3232397" y="3477322"/>
                    <a:pt x="3224608" y="3477322"/>
                  </a:cubicBezTo>
                  <a:cubicBezTo>
                    <a:pt x="3209030" y="3477322"/>
                    <a:pt x="3201241" y="3477322"/>
                    <a:pt x="3193452" y="3461703"/>
                  </a:cubicBezTo>
                  <a:cubicBezTo>
                    <a:pt x="3185663" y="3477322"/>
                    <a:pt x="3170086" y="3477322"/>
                    <a:pt x="3154508" y="3477322"/>
                  </a:cubicBezTo>
                  <a:cubicBezTo>
                    <a:pt x="3154508" y="3477322"/>
                    <a:pt x="3154508" y="3477322"/>
                    <a:pt x="3146719" y="3477322"/>
                  </a:cubicBezTo>
                  <a:cubicBezTo>
                    <a:pt x="3131141" y="3477322"/>
                    <a:pt x="3123352" y="3477322"/>
                    <a:pt x="3115563" y="3461703"/>
                  </a:cubicBezTo>
                  <a:cubicBezTo>
                    <a:pt x="3107774" y="3477322"/>
                    <a:pt x="3092196" y="3477322"/>
                    <a:pt x="3076619" y="3477322"/>
                  </a:cubicBezTo>
                  <a:cubicBezTo>
                    <a:pt x="3076619" y="3477322"/>
                    <a:pt x="3076619" y="3477322"/>
                    <a:pt x="3068830" y="3477322"/>
                  </a:cubicBezTo>
                  <a:cubicBezTo>
                    <a:pt x="3053252" y="3477322"/>
                    <a:pt x="3037674" y="3477322"/>
                    <a:pt x="3029885" y="3461703"/>
                  </a:cubicBezTo>
                  <a:cubicBezTo>
                    <a:pt x="3022096" y="3477322"/>
                    <a:pt x="3014307" y="3477322"/>
                    <a:pt x="2998730" y="3477322"/>
                  </a:cubicBezTo>
                  <a:cubicBezTo>
                    <a:pt x="2998730" y="3477322"/>
                    <a:pt x="2998730" y="3477322"/>
                    <a:pt x="2990941" y="3477322"/>
                  </a:cubicBezTo>
                  <a:cubicBezTo>
                    <a:pt x="2975363" y="3477322"/>
                    <a:pt x="2959785" y="3477322"/>
                    <a:pt x="2951996" y="3461703"/>
                  </a:cubicBezTo>
                  <a:close/>
                  <a:moveTo>
                    <a:pt x="2251558" y="3461059"/>
                  </a:moveTo>
                  <a:cubicBezTo>
                    <a:pt x="2236449" y="3461059"/>
                    <a:pt x="2228895" y="3468591"/>
                    <a:pt x="2228895" y="3476123"/>
                  </a:cubicBezTo>
                  <a:cubicBezTo>
                    <a:pt x="2228895" y="3483654"/>
                    <a:pt x="2236449" y="3491186"/>
                    <a:pt x="2251558" y="3491186"/>
                  </a:cubicBezTo>
                  <a:cubicBezTo>
                    <a:pt x="2251558" y="3491186"/>
                    <a:pt x="2251558" y="3491186"/>
                    <a:pt x="2274221" y="3491186"/>
                  </a:cubicBezTo>
                  <a:cubicBezTo>
                    <a:pt x="2274221" y="3491186"/>
                    <a:pt x="2274221" y="3491186"/>
                    <a:pt x="2342211" y="3491186"/>
                  </a:cubicBezTo>
                  <a:cubicBezTo>
                    <a:pt x="2357320" y="3491186"/>
                    <a:pt x="2364875" y="3483654"/>
                    <a:pt x="2364875" y="3476123"/>
                  </a:cubicBezTo>
                  <a:cubicBezTo>
                    <a:pt x="2364875" y="3468591"/>
                    <a:pt x="2357320" y="3461059"/>
                    <a:pt x="2342211" y="3461059"/>
                  </a:cubicBezTo>
                  <a:cubicBezTo>
                    <a:pt x="2342211" y="3461059"/>
                    <a:pt x="2342211" y="3461059"/>
                    <a:pt x="2327103" y="3461059"/>
                  </a:cubicBezTo>
                  <a:cubicBezTo>
                    <a:pt x="2327103" y="3461059"/>
                    <a:pt x="2327103" y="3461059"/>
                    <a:pt x="2251558" y="3461059"/>
                  </a:cubicBezTo>
                  <a:close/>
                  <a:moveTo>
                    <a:pt x="4100159" y="3457549"/>
                  </a:moveTo>
                  <a:cubicBezTo>
                    <a:pt x="4104324" y="3474191"/>
                    <a:pt x="4125146" y="3490833"/>
                    <a:pt x="4158461" y="3503315"/>
                  </a:cubicBezTo>
                  <a:cubicBezTo>
                    <a:pt x="4154297" y="3486673"/>
                    <a:pt x="4154297" y="3474191"/>
                    <a:pt x="4154297" y="3457549"/>
                  </a:cubicBezTo>
                  <a:close/>
                  <a:moveTo>
                    <a:pt x="5045674" y="3456822"/>
                  </a:moveTo>
                  <a:cubicBezTo>
                    <a:pt x="5045674" y="3456822"/>
                    <a:pt x="5045674" y="3456822"/>
                    <a:pt x="5051561" y="3456822"/>
                  </a:cubicBezTo>
                  <a:lnTo>
                    <a:pt x="5080999" y="3474508"/>
                  </a:lnTo>
                  <a:cubicBezTo>
                    <a:pt x="5086887" y="3474508"/>
                    <a:pt x="5086887" y="3480403"/>
                    <a:pt x="5080999" y="3480403"/>
                  </a:cubicBezTo>
                  <a:cubicBezTo>
                    <a:pt x="5080999" y="3486298"/>
                    <a:pt x="5080999" y="3486298"/>
                    <a:pt x="5080999" y="3486298"/>
                  </a:cubicBezTo>
                  <a:cubicBezTo>
                    <a:pt x="5075112" y="3486298"/>
                    <a:pt x="5075112" y="3486298"/>
                    <a:pt x="5075112" y="3486298"/>
                  </a:cubicBezTo>
                  <a:cubicBezTo>
                    <a:pt x="5075112" y="3486298"/>
                    <a:pt x="5075112" y="3486298"/>
                    <a:pt x="5045674" y="3468613"/>
                  </a:cubicBezTo>
                  <a:cubicBezTo>
                    <a:pt x="5039786" y="3462718"/>
                    <a:pt x="5039786" y="3462718"/>
                    <a:pt x="5045674" y="3456822"/>
                  </a:cubicBezTo>
                  <a:close/>
                  <a:moveTo>
                    <a:pt x="4821944" y="3456822"/>
                  </a:moveTo>
                  <a:cubicBezTo>
                    <a:pt x="4821944" y="3456822"/>
                    <a:pt x="4827831" y="3456822"/>
                    <a:pt x="4827831" y="3456822"/>
                  </a:cubicBezTo>
                  <a:cubicBezTo>
                    <a:pt x="4827831" y="3462718"/>
                    <a:pt x="4827831" y="3462718"/>
                    <a:pt x="4827831" y="3468613"/>
                  </a:cubicBezTo>
                  <a:cubicBezTo>
                    <a:pt x="4827831" y="3468613"/>
                    <a:pt x="4827831" y="3468613"/>
                    <a:pt x="4798393" y="3486298"/>
                  </a:cubicBezTo>
                  <a:cubicBezTo>
                    <a:pt x="4792505" y="3486298"/>
                    <a:pt x="4792505" y="3486298"/>
                    <a:pt x="4792505" y="3486298"/>
                  </a:cubicBezTo>
                  <a:cubicBezTo>
                    <a:pt x="4792505" y="3486298"/>
                    <a:pt x="4786618" y="3486298"/>
                    <a:pt x="4786618" y="3480403"/>
                  </a:cubicBezTo>
                  <a:cubicBezTo>
                    <a:pt x="4786618" y="3480403"/>
                    <a:pt x="4786618" y="3474508"/>
                    <a:pt x="4792505" y="3474508"/>
                  </a:cubicBezTo>
                  <a:cubicBezTo>
                    <a:pt x="4792505" y="3474508"/>
                    <a:pt x="4792505" y="3474508"/>
                    <a:pt x="4821944" y="3456822"/>
                  </a:cubicBezTo>
                  <a:close/>
                  <a:moveTo>
                    <a:pt x="4671752" y="3450647"/>
                  </a:moveTo>
                  <a:cubicBezTo>
                    <a:pt x="4684651" y="3450647"/>
                    <a:pt x="4697550" y="3463543"/>
                    <a:pt x="4697550" y="3476440"/>
                  </a:cubicBezTo>
                  <a:cubicBezTo>
                    <a:pt x="4697550" y="3489337"/>
                    <a:pt x="4684651" y="3502234"/>
                    <a:pt x="4671752" y="3502234"/>
                  </a:cubicBezTo>
                  <a:cubicBezTo>
                    <a:pt x="4658852" y="3502234"/>
                    <a:pt x="4652403" y="3489337"/>
                    <a:pt x="4652403" y="3476440"/>
                  </a:cubicBezTo>
                  <a:cubicBezTo>
                    <a:pt x="4652403" y="3463543"/>
                    <a:pt x="4658852" y="3450647"/>
                    <a:pt x="4671752" y="3450647"/>
                  </a:cubicBezTo>
                  <a:close/>
                  <a:moveTo>
                    <a:pt x="4497610" y="3450647"/>
                  </a:moveTo>
                  <a:cubicBezTo>
                    <a:pt x="4510509" y="3450647"/>
                    <a:pt x="4523409" y="3463543"/>
                    <a:pt x="4523409" y="3476440"/>
                  </a:cubicBezTo>
                  <a:cubicBezTo>
                    <a:pt x="4523409" y="3489337"/>
                    <a:pt x="4510509" y="3502234"/>
                    <a:pt x="4497610" y="3502234"/>
                  </a:cubicBezTo>
                  <a:cubicBezTo>
                    <a:pt x="4484711" y="3502234"/>
                    <a:pt x="4478261" y="3489337"/>
                    <a:pt x="4478261" y="3476440"/>
                  </a:cubicBezTo>
                  <a:cubicBezTo>
                    <a:pt x="4478261" y="3463543"/>
                    <a:pt x="4484711" y="3450647"/>
                    <a:pt x="4497610" y="3450647"/>
                  </a:cubicBezTo>
                  <a:close/>
                  <a:moveTo>
                    <a:pt x="3570811" y="3449615"/>
                  </a:moveTo>
                  <a:cubicBezTo>
                    <a:pt x="3556046" y="3449615"/>
                    <a:pt x="3541281" y="3463713"/>
                    <a:pt x="3541281" y="3484862"/>
                  </a:cubicBezTo>
                  <a:cubicBezTo>
                    <a:pt x="3541281" y="3484862"/>
                    <a:pt x="3541281" y="3484862"/>
                    <a:pt x="3541281" y="3773889"/>
                  </a:cubicBezTo>
                  <a:cubicBezTo>
                    <a:pt x="3541281" y="3787988"/>
                    <a:pt x="3556046" y="3802087"/>
                    <a:pt x="3570811" y="3802087"/>
                  </a:cubicBezTo>
                  <a:cubicBezTo>
                    <a:pt x="3570811" y="3802087"/>
                    <a:pt x="3570811" y="3802087"/>
                    <a:pt x="3703698" y="3802087"/>
                  </a:cubicBezTo>
                  <a:cubicBezTo>
                    <a:pt x="3711081" y="3802087"/>
                    <a:pt x="3711081" y="3802087"/>
                    <a:pt x="3718463" y="3802087"/>
                  </a:cubicBezTo>
                  <a:cubicBezTo>
                    <a:pt x="3718463" y="3802087"/>
                    <a:pt x="3718463" y="3802087"/>
                    <a:pt x="3718463" y="3780939"/>
                  </a:cubicBezTo>
                  <a:cubicBezTo>
                    <a:pt x="3718463" y="3780939"/>
                    <a:pt x="3718463" y="3780939"/>
                    <a:pt x="3659402" y="3780939"/>
                  </a:cubicBezTo>
                  <a:cubicBezTo>
                    <a:pt x="3637255" y="3780939"/>
                    <a:pt x="3622489" y="3766840"/>
                    <a:pt x="3615107" y="3745691"/>
                  </a:cubicBezTo>
                  <a:cubicBezTo>
                    <a:pt x="3615107" y="3745691"/>
                    <a:pt x="3615107" y="3745691"/>
                    <a:pt x="3592959" y="3745691"/>
                  </a:cubicBezTo>
                  <a:cubicBezTo>
                    <a:pt x="3585577" y="3745691"/>
                    <a:pt x="3585577" y="3745691"/>
                    <a:pt x="3585577" y="3738642"/>
                  </a:cubicBezTo>
                  <a:cubicBezTo>
                    <a:pt x="3585577" y="3738642"/>
                    <a:pt x="3585577" y="3731592"/>
                    <a:pt x="3592959" y="3731592"/>
                  </a:cubicBezTo>
                  <a:cubicBezTo>
                    <a:pt x="3592959" y="3731592"/>
                    <a:pt x="3592959" y="3731592"/>
                    <a:pt x="3607724" y="3731592"/>
                  </a:cubicBezTo>
                  <a:cubicBezTo>
                    <a:pt x="3607724" y="3731592"/>
                    <a:pt x="3607724" y="3731592"/>
                    <a:pt x="3607724" y="3689296"/>
                  </a:cubicBezTo>
                  <a:cubicBezTo>
                    <a:pt x="3607724" y="3689296"/>
                    <a:pt x="3607724" y="3689296"/>
                    <a:pt x="3592959" y="3689296"/>
                  </a:cubicBezTo>
                  <a:cubicBezTo>
                    <a:pt x="3585577" y="3689296"/>
                    <a:pt x="3585577" y="3689296"/>
                    <a:pt x="3585577" y="3682246"/>
                  </a:cubicBezTo>
                  <a:cubicBezTo>
                    <a:pt x="3585577" y="3682246"/>
                    <a:pt x="3585577" y="3675197"/>
                    <a:pt x="3592959" y="3675197"/>
                  </a:cubicBezTo>
                  <a:cubicBezTo>
                    <a:pt x="3592959" y="3675197"/>
                    <a:pt x="3592959" y="3675197"/>
                    <a:pt x="3607724" y="3675197"/>
                  </a:cubicBezTo>
                  <a:cubicBezTo>
                    <a:pt x="3607724" y="3675197"/>
                    <a:pt x="3607724" y="3675197"/>
                    <a:pt x="3607724" y="3632900"/>
                  </a:cubicBezTo>
                  <a:cubicBezTo>
                    <a:pt x="3607724" y="3632900"/>
                    <a:pt x="3607724" y="3632900"/>
                    <a:pt x="3592959" y="3632900"/>
                  </a:cubicBezTo>
                  <a:cubicBezTo>
                    <a:pt x="3585577" y="3632900"/>
                    <a:pt x="3585577" y="3632900"/>
                    <a:pt x="3585577" y="3625851"/>
                  </a:cubicBezTo>
                  <a:cubicBezTo>
                    <a:pt x="3585577" y="3625851"/>
                    <a:pt x="3585577" y="3618801"/>
                    <a:pt x="3592959" y="3618801"/>
                  </a:cubicBezTo>
                  <a:cubicBezTo>
                    <a:pt x="3592959" y="3618801"/>
                    <a:pt x="3592959" y="3618801"/>
                    <a:pt x="3607724" y="3618801"/>
                  </a:cubicBezTo>
                  <a:cubicBezTo>
                    <a:pt x="3607724" y="3618801"/>
                    <a:pt x="3607724" y="3618801"/>
                    <a:pt x="3607724" y="3576505"/>
                  </a:cubicBezTo>
                  <a:cubicBezTo>
                    <a:pt x="3607724" y="3576505"/>
                    <a:pt x="3607724" y="3576505"/>
                    <a:pt x="3592959" y="3576505"/>
                  </a:cubicBezTo>
                  <a:cubicBezTo>
                    <a:pt x="3585577" y="3576505"/>
                    <a:pt x="3585577" y="3576505"/>
                    <a:pt x="3585577" y="3569455"/>
                  </a:cubicBezTo>
                  <a:cubicBezTo>
                    <a:pt x="3585577" y="3569455"/>
                    <a:pt x="3585577" y="3562406"/>
                    <a:pt x="3592959" y="3562406"/>
                  </a:cubicBezTo>
                  <a:cubicBezTo>
                    <a:pt x="3592959" y="3562406"/>
                    <a:pt x="3592959" y="3562406"/>
                    <a:pt x="3607724" y="3562406"/>
                  </a:cubicBezTo>
                  <a:cubicBezTo>
                    <a:pt x="3607724" y="3562406"/>
                    <a:pt x="3607724" y="3562406"/>
                    <a:pt x="3607724" y="3520109"/>
                  </a:cubicBezTo>
                  <a:cubicBezTo>
                    <a:pt x="3607724" y="3520109"/>
                    <a:pt x="3607724" y="3520109"/>
                    <a:pt x="3592959" y="3520109"/>
                  </a:cubicBezTo>
                  <a:cubicBezTo>
                    <a:pt x="3585577" y="3520109"/>
                    <a:pt x="3585577" y="3520109"/>
                    <a:pt x="3585577" y="3513060"/>
                  </a:cubicBezTo>
                  <a:cubicBezTo>
                    <a:pt x="3585577" y="3513060"/>
                    <a:pt x="3585577" y="3506010"/>
                    <a:pt x="3592959" y="3506010"/>
                  </a:cubicBezTo>
                  <a:cubicBezTo>
                    <a:pt x="3592959" y="3506010"/>
                    <a:pt x="3592959" y="3506010"/>
                    <a:pt x="3607724" y="3506010"/>
                  </a:cubicBezTo>
                  <a:lnTo>
                    <a:pt x="3607724" y="3449615"/>
                  </a:lnTo>
                  <a:cubicBezTo>
                    <a:pt x="3607724" y="3449615"/>
                    <a:pt x="3607724" y="3449615"/>
                    <a:pt x="3570811" y="3449615"/>
                  </a:cubicBezTo>
                  <a:close/>
                  <a:moveTo>
                    <a:pt x="1865031" y="3445939"/>
                  </a:moveTo>
                  <a:cubicBezTo>
                    <a:pt x="1865031" y="3445939"/>
                    <a:pt x="1873623" y="3454542"/>
                    <a:pt x="1882215" y="3454542"/>
                  </a:cubicBezTo>
                  <a:lnTo>
                    <a:pt x="1959544" y="3454542"/>
                  </a:lnTo>
                  <a:cubicBezTo>
                    <a:pt x="1968136" y="3454542"/>
                    <a:pt x="1968136" y="3445939"/>
                    <a:pt x="1976728" y="3445939"/>
                  </a:cubicBezTo>
                  <a:cubicBezTo>
                    <a:pt x="1968136" y="3445939"/>
                    <a:pt x="1968136" y="3445939"/>
                    <a:pt x="1959544" y="3445939"/>
                  </a:cubicBezTo>
                  <a:cubicBezTo>
                    <a:pt x="1882215" y="3445939"/>
                    <a:pt x="1882215" y="3445939"/>
                    <a:pt x="1882215" y="3445939"/>
                  </a:cubicBezTo>
                  <a:cubicBezTo>
                    <a:pt x="1873623" y="3445939"/>
                    <a:pt x="1865031" y="3445939"/>
                    <a:pt x="1865031" y="3445939"/>
                  </a:cubicBezTo>
                  <a:close/>
                  <a:moveTo>
                    <a:pt x="4220927" y="3436746"/>
                  </a:moveTo>
                  <a:cubicBezTo>
                    <a:pt x="4225091" y="3436746"/>
                    <a:pt x="4225091" y="3436746"/>
                    <a:pt x="4229256" y="3436746"/>
                  </a:cubicBezTo>
                  <a:cubicBezTo>
                    <a:pt x="4229256" y="3436746"/>
                    <a:pt x="4229256" y="3440907"/>
                    <a:pt x="4229256" y="3440907"/>
                  </a:cubicBezTo>
                  <a:cubicBezTo>
                    <a:pt x="4220927" y="3449228"/>
                    <a:pt x="4216763" y="3457549"/>
                    <a:pt x="4216763" y="3465870"/>
                  </a:cubicBezTo>
                  <a:cubicBezTo>
                    <a:pt x="4216763" y="3478352"/>
                    <a:pt x="4220927" y="3486673"/>
                    <a:pt x="4229256" y="3494994"/>
                  </a:cubicBezTo>
                  <a:cubicBezTo>
                    <a:pt x="4229256" y="3494994"/>
                    <a:pt x="4229256" y="3499154"/>
                    <a:pt x="4229256" y="3499154"/>
                  </a:cubicBezTo>
                  <a:cubicBezTo>
                    <a:pt x="4225091" y="3499154"/>
                    <a:pt x="4225091" y="3499154"/>
                    <a:pt x="4225091" y="3499154"/>
                  </a:cubicBezTo>
                  <a:cubicBezTo>
                    <a:pt x="4225091" y="3499154"/>
                    <a:pt x="4220927" y="3499154"/>
                    <a:pt x="4220927" y="3499154"/>
                  </a:cubicBezTo>
                  <a:cubicBezTo>
                    <a:pt x="4212598" y="3490833"/>
                    <a:pt x="4208434" y="3478352"/>
                    <a:pt x="4208434" y="3465870"/>
                  </a:cubicBezTo>
                  <a:cubicBezTo>
                    <a:pt x="4208434" y="3457549"/>
                    <a:pt x="4212598" y="3445067"/>
                    <a:pt x="4220927" y="3436746"/>
                  </a:cubicBezTo>
                  <a:close/>
                  <a:moveTo>
                    <a:pt x="2011097" y="3428732"/>
                  </a:moveTo>
                  <a:cubicBezTo>
                    <a:pt x="2011097" y="3428732"/>
                    <a:pt x="2019689" y="3428732"/>
                    <a:pt x="2019689" y="3428732"/>
                  </a:cubicBezTo>
                  <a:lnTo>
                    <a:pt x="2045465" y="3480351"/>
                  </a:lnTo>
                  <a:cubicBezTo>
                    <a:pt x="2045465" y="3480351"/>
                    <a:pt x="2045465" y="3488954"/>
                    <a:pt x="2045465" y="3488954"/>
                  </a:cubicBezTo>
                  <a:cubicBezTo>
                    <a:pt x="2045465" y="3488954"/>
                    <a:pt x="2036873" y="3488954"/>
                    <a:pt x="2036873" y="3488954"/>
                  </a:cubicBezTo>
                  <a:cubicBezTo>
                    <a:pt x="2036873" y="3488954"/>
                    <a:pt x="2036873" y="3488954"/>
                    <a:pt x="2028281" y="3488954"/>
                  </a:cubicBezTo>
                  <a:cubicBezTo>
                    <a:pt x="2028281" y="3488954"/>
                    <a:pt x="2028281" y="3488954"/>
                    <a:pt x="2002505" y="3437336"/>
                  </a:cubicBezTo>
                  <a:cubicBezTo>
                    <a:pt x="2002505" y="3437336"/>
                    <a:pt x="2002505" y="3428732"/>
                    <a:pt x="2011097" y="3428732"/>
                  </a:cubicBezTo>
                  <a:close/>
                  <a:moveTo>
                    <a:pt x="1813479" y="3428732"/>
                  </a:moveTo>
                  <a:cubicBezTo>
                    <a:pt x="1822071" y="3428732"/>
                    <a:pt x="1822071" y="3428732"/>
                    <a:pt x="1830663" y="3428732"/>
                  </a:cubicBezTo>
                  <a:cubicBezTo>
                    <a:pt x="1830663" y="3428732"/>
                    <a:pt x="1830663" y="3437336"/>
                    <a:pt x="1830663" y="3437336"/>
                  </a:cubicBezTo>
                  <a:cubicBezTo>
                    <a:pt x="1830663" y="3437336"/>
                    <a:pt x="1830663" y="3437336"/>
                    <a:pt x="1804887" y="3488954"/>
                  </a:cubicBezTo>
                  <a:cubicBezTo>
                    <a:pt x="1804887" y="3488954"/>
                    <a:pt x="1804887" y="3488954"/>
                    <a:pt x="1796295" y="3488954"/>
                  </a:cubicBezTo>
                  <a:cubicBezTo>
                    <a:pt x="1787702" y="3488954"/>
                    <a:pt x="1787702" y="3480351"/>
                    <a:pt x="1787702" y="3480351"/>
                  </a:cubicBezTo>
                  <a:cubicBezTo>
                    <a:pt x="1787702" y="3480351"/>
                    <a:pt x="1787702" y="3480351"/>
                    <a:pt x="1813479" y="3428732"/>
                  </a:cubicBezTo>
                  <a:close/>
                  <a:moveTo>
                    <a:pt x="3762759" y="3428466"/>
                  </a:moveTo>
                  <a:cubicBezTo>
                    <a:pt x="3947323" y="3428466"/>
                    <a:pt x="3947323" y="3428466"/>
                    <a:pt x="3947323" y="3428466"/>
                  </a:cubicBezTo>
                  <a:cubicBezTo>
                    <a:pt x="3954706" y="3428466"/>
                    <a:pt x="3954706" y="3428466"/>
                    <a:pt x="3954706" y="3435516"/>
                  </a:cubicBezTo>
                  <a:cubicBezTo>
                    <a:pt x="3954706" y="3435516"/>
                    <a:pt x="3954706" y="3442565"/>
                    <a:pt x="3947323" y="3442565"/>
                  </a:cubicBezTo>
                  <a:cubicBezTo>
                    <a:pt x="3762759" y="3442565"/>
                    <a:pt x="3762759" y="3442565"/>
                    <a:pt x="3762759" y="3442565"/>
                  </a:cubicBezTo>
                  <a:cubicBezTo>
                    <a:pt x="3755376" y="3442565"/>
                    <a:pt x="3755376" y="3435516"/>
                    <a:pt x="3755376" y="3435516"/>
                  </a:cubicBezTo>
                  <a:cubicBezTo>
                    <a:pt x="3755376" y="3428466"/>
                    <a:pt x="3755376" y="3428466"/>
                    <a:pt x="3762759" y="3428466"/>
                  </a:cubicBezTo>
                  <a:close/>
                  <a:moveTo>
                    <a:pt x="3357019" y="3422657"/>
                  </a:moveTo>
                  <a:cubicBezTo>
                    <a:pt x="3357019" y="3422657"/>
                    <a:pt x="3357019" y="3422657"/>
                    <a:pt x="3357019" y="3446085"/>
                  </a:cubicBezTo>
                  <a:cubicBezTo>
                    <a:pt x="3357019" y="3453894"/>
                    <a:pt x="3364808" y="3461703"/>
                    <a:pt x="3380386" y="3461703"/>
                  </a:cubicBezTo>
                  <a:cubicBezTo>
                    <a:pt x="3380386" y="3461703"/>
                    <a:pt x="3380386" y="3461703"/>
                    <a:pt x="3388175" y="3461703"/>
                  </a:cubicBezTo>
                  <a:cubicBezTo>
                    <a:pt x="3403753" y="3461703"/>
                    <a:pt x="3419330" y="3453894"/>
                    <a:pt x="3419330" y="3446085"/>
                  </a:cubicBezTo>
                  <a:cubicBezTo>
                    <a:pt x="3419330" y="3446085"/>
                    <a:pt x="3419330" y="3446085"/>
                    <a:pt x="3419330" y="3422657"/>
                  </a:cubicBezTo>
                  <a:cubicBezTo>
                    <a:pt x="3419330" y="3422657"/>
                    <a:pt x="3419330" y="3422657"/>
                    <a:pt x="3357019" y="3422657"/>
                  </a:cubicBezTo>
                  <a:close/>
                  <a:moveTo>
                    <a:pt x="3279130" y="3422657"/>
                  </a:moveTo>
                  <a:cubicBezTo>
                    <a:pt x="3279130" y="3422657"/>
                    <a:pt x="3279130" y="3422657"/>
                    <a:pt x="3279130" y="3446085"/>
                  </a:cubicBezTo>
                  <a:cubicBezTo>
                    <a:pt x="3279130" y="3453894"/>
                    <a:pt x="3286919" y="3461703"/>
                    <a:pt x="3302497" y="3461703"/>
                  </a:cubicBezTo>
                  <a:cubicBezTo>
                    <a:pt x="3302497" y="3461703"/>
                    <a:pt x="3302497" y="3461703"/>
                    <a:pt x="3310286" y="3461703"/>
                  </a:cubicBezTo>
                  <a:cubicBezTo>
                    <a:pt x="3325864" y="3461703"/>
                    <a:pt x="3341441" y="3453894"/>
                    <a:pt x="3341441" y="3446085"/>
                  </a:cubicBezTo>
                  <a:lnTo>
                    <a:pt x="3341441" y="3422657"/>
                  </a:lnTo>
                  <a:cubicBezTo>
                    <a:pt x="3341441" y="3422657"/>
                    <a:pt x="3341441" y="3422657"/>
                    <a:pt x="3279130" y="3422657"/>
                  </a:cubicBezTo>
                  <a:close/>
                  <a:moveTo>
                    <a:pt x="3201241" y="3422657"/>
                  </a:moveTo>
                  <a:cubicBezTo>
                    <a:pt x="3201241" y="3422657"/>
                    <a:pt x="3201241" y="3422657"/>
                    <a:pt x="3201241" y="3446085"/>
                  </a:cubicBezTo>
                  <a:cubicBezTo>
                    <a:pt x="3201241" y="3453894"/>
                    <a:pt x="3209030" y="3461703"/>
                    <a:pt x="3224608" y="3461703"/>
                  </a:cubicBezTo>
                  <a:cubicBezTo>
                    <a:pt x="3224608" y="3461703"/>
                    <a:pt x="3224608" y="3461703"/>
                    <a:pt x="3232397" y="3461703"/>
                  </a:cubicBezTo>
                  <a:cubicBezTo>
                    <a:pt x="3247975" y="3461703"/>
                    <a:pt x="3263552" y="3453894"/>
                    <a:pt x="3263552" y="3446085"/>
                  </a:cubicBezTo>
                  <a:lnTo>
                    <a:pt x="3263552" y="3422657"/>
                  </a:lnTo>
                  <a:cubicBezTo>
                    <a:pt x="3263552" y="3422657"/>
                    <a:pt x="3263552" y="3422657"/>
                    <a:pt x="3201241" y="3422657"/>
                  </a:cubicBezTo>
                  <a:close/>
                  <a:moveTo>
                    <a:pt x="3123352" y="3422657"/>
                  </a:moveTo>
                  <a:cubicBezTo>
                    <a:pt x="3123352" y="3422657"/>
                    <a:pt x="3123352" y="3422657"/>
                    <a:pt x="3123352" y="3446085"/>
                  </a:cubicBezTo>
                  <a:cubicBezTo>
                    <a:pt x="3123352" y="3453894"/>
                    <a:pt x="3131141" y="3461703"/>
                    <a:pt x="3146719" y="3461703"/>
                  </a:cubicBezTo>
                  <a:cubicBezTo>
                    <a:pt x="3146719" y="3461703"/>
                    <a:pt x="3146719" y="3461703"/>
                    <a:pt x="3154508" y="3461703"/>
                  </a:cubicBezTo>
                  <a:cubicBezTo>
                    <a:pt x="3170086" y="3461703"/>
                    <a:pt x="3185663" y="3453894"/>
                    <a:pt x="3185663" y="3446085"/>
                  </a:cubicBezTo>
                  <a:lnTo>
                    <a:pt x="3185663" y="3422657"/>
                  </a:lnTo>
                  <a:cubicBezTo>
                    <a:pt x="3185663" y="3422657"/>
                    <a:pt x="3185663" y="3422657"/>
                    <a:pt x="3123352" y="3422657"/>
                  </a:cubicBezTo>
                  <a:close/>
                  <a:moveTo>
                    <a:pt x="3037674" y="3422657"/>
                  </a:moveTo>
                  <a:cubicBezTo>
                    <a:pt x="3037674" y="3422657"/>
                    <a:pt x="3037674" y="3422657"/>
                    <a:pt x="3037674" y="3446085"/>
                  </a:cubicBezTo>
                  <a:cubicBezTo>
                    <a:pt x="3037674" y="3453894"/>
                    <a:pt x="3053252" y="3461703"/>
                    <a:pt x="3068830" y="3461703"/>
                  </a:cubicBezTo>
                  <a:cubicBezTo>
                    <a:pt x="3068830" y="3461703"/>
                    <a:pt x="3068830" y="3461703"/>
                    <a:pt x="3076619" y="3461703"/>
                  </a:cubicBezTo>
                  <a:cubicBezTo>
                    <a:pt x="3092196" y="3461703"/>
                    <a:pt x="3107774" y="3453894"/>
                    <a:pt x="3107774" y="3446085"/>
                  </a:cubicBezTo>
                  <a:lnTo>
                    <a:pt x="3107774" y="3422657"/>
                  </a:lnTo>
                  <a:cubicBezTo>
                    <a:pt x="3107774" y="3422657"/>
                    <a:pt x="3107774" y="3422657"/>
                    <a:pt x="3037674" y="3422657"/>
                  </a:cubicBezTo>
                  <a:close/>
                  <a:moveTo>
                    <a:pt x="2959785" y="3422657"/>
                  </a:moveTo>
                  <a:cubicBezTo>
                    <a:pt x="2959785" y="3422657"/>
                    <a:pt x="2959785" y="3422657"/>
                    <a:pt x="2959785" y="3446085"/>
                  </a:cubicBezTo>
                  <a:cubicBezTo>
                    <a:pt x="2959785" y="3453894"/>
                    <a:pt x="2975363" y="3461703"/>
                    <a:pt x="2990941" y="3461703"/>
                  </a:cubicBezTo>
                  <a:cubicBezTo>
                    <a:pt x="2990941" y="3461703"/>
                    <a:pt x="2990941" y="3461703"/>
                    <a:pt x="2998730" y="3461703"/>
                  </a:cubicBezTo>
                  <a:cubicBezTo>
                    <a:pt x="3014307" y="3461703"/>
                    <a:pt x="3022096" y="3453894"/>
                    <a:pt x="3022096" y="3446085"/>
                  </a:cubicBezTo>
                  <a:cubicBezTo>
                    <a:pt x="3022096" y="3446085"/>
                    <a:pt x="3022096" y="3446085"/>
                    <a:pt x="3022096" y="3422657"/>
                  </a:cubicBezTo>
                  <a:close/>
                  <a:moveTo>
                    <a:pt x="2881896" y="3422657"/>
                  </a:moveTo>
                  <a:lnTo>
                    <a:pt x="2881896" y="3446085"/>
                  </a:lnTo>
                  <a:cubicBezTo>
                    <a:pt x="2881896" y="3453894"/>
                    <a:pt x="2897474" y="3461703"/>
                    <a:pt x="2913052" y="3461703"/>
                  </a:cubicBezTo>
                  <a:cubicBezTo>
                    <a:pt x="2913052" y="3461703"/>
                    <a:pt x="2913052" y="3461703"/>
                    <a:pt x="2920841" y="3461703"/>
                  </a:cubicBezTo>
                  <a:cubicBezTo>
                    <a:pt x="2936418" y="3461703"/>
                    <a:pt x="2944207" y="3453894"/>
                    <a:pt x="2944207" y="3446085"/>
                  </a:cubicBezTo>
                  <a:cubicBezTo>
                    <a:pt x="2944207" y="3446085"/>
                    <a:pt x="2944207" y="3446085"/>
                    <a:pt x="2944207" y="3422657"/>
                  </a:cubicBezTo>
                  <a:cubicBezTo>
                    <a:pt x="2944207" y="3422657"/>
                    <a:pt x="2944207" y="3422657"/>
                    <a:pt x="2881896" y="3422657"/>
                  </a:cubicBezTo>
                  <a:close/>
                  <a:moveTo>
                    <a:pt x="4254242" y="3420104"/>
                  </a:moveTo>
                  <a:cubicBezTo>
                    <a:pt x="4241749" y="3420104"/>
                    <a:pt x="4229256" y="3424265"/>
                    <a:pt x="4216763" y="3432586"/>
                  </a:cubicBezTo>
                  <a:cubicBezTo>
                    <a:pt x="4208434" y="3440907"/>
                    <a:pt x="4204269" y="3453388"/>
                    <a:pt x="4204269" y="3465870"/>
                  </a:cubicBezTo>
                  <a:cubicBezTo>
                    <a:pt x="4204269" y="3482512"/>
                    <a:pt x="4208434" y="3494994"/>
                    <a:pt x="4216763" y="3503315"/>
                  </a:cubicBezTo>
                  <a:cubicBezTo>
                    <a:pt x="4229256" y="3511636"/>
                    <a:pt x="4241749" y="3515797"/>
                    <a:pt x="4254242" y="3515797"/>
                  </a:cubicBezTo>
                  <a:cubicBezTo>
                    <a:pt x="4266735" y="3515797"/>
                    <a:pt x="4279229" y="3511636"/>
                    <a:pt x="4287557" y="3503315"/>
                  </a:cubicBezTo>
                  <a:cubicBezTo>
                    <a:pt x="4308379" y="3482512"/>
                    <a:pt x="4308379" y="3453388"/>
                    <a:pt x="4287557" y="3432586"/>
                  </a:cubicBezTo>
                  <a:cubicBezTo>
                    <a:pt x="4279229" y="3424265"/>
                    <a:pt x="4266735" y="3420104"/>
                    <a:pt x="4254242" y="3420104"/>
                  </a:cubicBezTo>
                  <a:close/>
                  <a:moveTo>
                    <a:pt x="2236449" y="3408338"/>
                  </a:moveTo>
                  <a:cubicBezTo>
                    <a:pt x="2221340" y="3408338"/>
                    <a:pt x="2213786" y="3415870"/>
                    <a:pt x="2213786" y="3423401"/>
                  </a:cubicBezTo>
                  <a:cubicBezTo>
                    <a:pt x="2213786" y="3438465"/>
                    <a:pt x="2221340" y="3445996"/>
                    <a:pt x="2236449" y="3445996"/>
                  </a:cubicBezTo>
                  <a:cubicBezTo>
                    <a:pt x="2236449" y="3445996"/>
                    <a:pt x="2236449" y="3445996"/>
                    <a:pt x="2251558" y="3445996"/>
                  </a:cubicBezTo>
                  <a:cubicBezTo>
                    <a:pt x="2251558" y="3445996"/>
                    <a:pt x="2251558" y="3445996"/>
                    <a:pt x="2327103" y="3445996"/>
                  </a:cubicBezTo>
                  <a:cubicBezTo>
                    <a:pt x="2334657" y="3445996"/>
                    <a:pt x="2349766" y="3438465"/>
                    <a:pt x="2349766" y="3423401"/>
                  </a:cubicBezTo>
                  <a:cubicBezTo>
                    <a:pt x="2349766" y="3415870"/>
                    <a:pt x="2334657" y="3408338"/>
                    <a:pt x="2327103" y="3408338"/>
                  </a:cubicBezTo>
                  <a:cubicBezTo>
                    <a:pt x="2327103" y="3408338"/>
                    <a:pt x="2327103" y="3408338"/>
                    <a:pt x="2236449" y="3408338"/>
                  </a:cubicBezTo>
                  <a:close/>
                  <a:moveTo>
                    <a:pt x="4254242" y="3407623"/>
                  </a:moveTo>
                  <a:cubicBezTo>
                    <a:pt x="4270900" y="3407623"/>
                    <a:pt x="4283393" y="3411783"/>
                    <a:pt x="4295886" y="3424265"/>
                  </a:cubicBezTo>
                  <a:cubicBezTo>
                    <a:pt x="4308379" y="3436746"/>
                    <a:pt x="4316708" y="3449228"/>
                    <a:pt x="4316708" y="3465870"/>
                  </a:cubicBezTo>
                  <a:cubicBezTo>
                    <a:pt x="4316708" y="3478352"/>
                    <a:pt x="4312544" y="3490833"/>
                    <a:pt x="4304215" y="3503315"/>
                  </a:cubicBezTo>
                  <a:cubicBezTo>
                    <a:pt x="4304215" y="3503315"/>
                    <a:pt x="4304215" y="3503315"/>
                    <a:pt x="4312544" y="3507475"/>
                  </a:cubicBezTo>
                  <a:cubicBezTo>
                    <a:pt x="4312544" y="3507475"/>
                    <a:pt x="4312544" y="3507475"/>
                    <a:pt x="4316708" y="3507475"/>
                  </a:cubicBezTo>
                  <a:cubicBezTo>
                    <a:pt x="4320873" y="3507475"/>
                    <a:pt x="4329201" y="3511636"/>
                    <a:pt x="4333366" y="3515797"/>
                  </a:cubicBezTo>
                  <a:cubicBezTo>
                    <a:pt x="4333366" y="3515797"/>
                    <a:pt x="4333366" y="3515797"/>
                    <a:pt x="4370845" y="3549081"/>
                  </a:cubicBezTo>
                  <a:cubicBezTo>
                    <a:pt x="4379174" y="3561562"/>
                    <a:pt x="4379174" y="3574044"/>
                    <a:pt x="4370845" y="3582365"/>
                  </a:cubicBezTo>
                  <a:cubicBezTo>
                    <a:pt x="4366681" y="3586526"/>
                    <a:pt x="4358352" y="3590686"/>
                    <a:pt x="4354188" y="3590686"/>
                  </a:cubicBezTo>
                  <a:cubicBezTo>
                    <a:pt x="4345859" y="3590686"/>
                    <a:pt x="4341695" y="3586526"/>
                    <a:pt x="4337530" y="3582365"/>
                  </a:cubicBezTo>
                  <a:cubicBezTo>
                    <a:pt x="4337530" y="3582365"/>
                    <a:pt x="4337530" y="3582365"/>
                    <a:pt x="4300051" y="3549081"/>
                  </a:cubicBezTo>
                  <a:cubicBezTo>
                    <a:pt x="4295886" y="3540760"/>
                    <a:pt x="4291722" y="3536599"/>
                    <a:pt x="4291722" y="3532439"/>
                  </a:cubicBezTo>
                  <a:cubicBezTo>
                    <a:pt x="4291722" y="3528278"/>
                    <a:pt x="4291722" y="3528278"/>
                    <a:pt x="4291722" y="3524118"/>
                  </a:cubicBezTo>
                  <a:cubicBezTo>
                    <a:pt x="4291722" y="3524118"/>
                    <a:pt x="4291722" y="3524118"/>
                    <a:pt x="4287557" y="3519957"/>
                  </a:cubicBezTo>
                  <a:cubicBezTo>
                    <a:pt x="4279229" y="3528278"/>
                    <a:pt x="4266735" y="3528278"/>
                    <a:pt x="4254242" y="3528278"/>
                  </a:cubicBezTo>
                  <a:cubicBezTo>
                    <a:pt x="4237585" y="3528278"/>
                    <a:pt x="4220927" y="3524118"/>
                    <a:pt x="4208434" y="3511636"/>
                  </a:cubicBezTo>
                  <a:cubicBezTo>
                    <a:pt x="4195941" y="3499154"/>
                    <a:pt x="4191776" y="3482512"/>
                    <a:pt x="4191776" y="3465870"/>
                  </a:cubicBezTo>
                  <a:cubicBezTo>
                    <a:pt x="4191776" y="3449228"/>
                    <a:pt x="4195941" y="3436746"/>
                    <a:pt x="4208434" y="3424265"/>
                  </a:cubicBezTo>
                  <a:cubicBezTo>
                    <a:pt x="4220927" y="3411783"/>
                    <a:pt x="4237585" y="3407623"/>
                    <a:pt x="4254242" y="3407623"/>
                  </a:cubicBezTo>
                  <a:close/>
                  <a:moveTo>
                    <a:pt x="3659402" y="3407318"/>
                  </a:moveTo>
                  <a:cubicBezTo>
                    <a:pt x="3637255" y="3407318"/>
                    <a:pt x="3622489" y="3421417"/>
                    <a:pt x="3622489" y="3442565"/>
                  </a:cubicBezTo>
                  <a:cubicBezTo>
                    <a:pt x="3622489" y="3442565"/>
                    <a:pt x="3622489" y="3442565"/>
                    <a:pt x="3622489" y="3731592"/>
                  </a:cubicBezTo>
                  <a:cubicBezTo>
                    <a:pt x="3622489" y="3752741"/>
                    <a:pt x="3637255" y="3766840"/>
                    <a:pt x="3659402" y="3766840"/>
                  </a:cubicBezTo>
                  <a:lnTo>
                    <a:pt x="3792289" y="3766840"/>
                  </a:lnTo>
                  <a:cubicBezTo>
                    <a:pt x="3792289" y="3766840"/>
                    <a:pt x="3792289" y="3766840"/>
                    <a:pt x="3799672" y="3752741"/>
                  </a:cubicBezTo>
                  <a:cubicBezTo>
                    <a:pt x="3799672" y="3752741"/>
                    <a:pt x="3799672" y="3752741"/>
                    <a:pt x="3799672" y="3738642"/>
                  </a:cubicBezTo>
                  <a:cubicBezTo>
                    <a:pt x="3799672" y="3738642"/>
                    <a:pt x="3799672" y="3738642"/>
                    <a:pt x="3747993" y="3738642"/>
                  </a:cubicBezTo>
                  <a:cubicBezTo>
                    <a:pt x="3725846" y="3738642"/>
                    <a:pt x="3703698" y="3724543"/>
                    <a:pt x="3696315" y="3710444"/>
                  </a:cubicBezTo>
                  <a:cubicBezTo>
                    <a:pt x="3696315" y="3710444"/>
                    <a:pt x="3696315" y="3710444"/>
                    <a:pt x="3674168" y="3710444"/>
                  </a:cubicBezTo>
                  <a:cubicBezTo>
                    <a:pt x="3674168" y="3710444"/>
                    <a:pt x="3666785" y="3703395"/>
                    <a:pt x="3666785" y="3703395"/>
                  </a:cubicBezTo>
                  <a:cubicBezTo>
                    <a:pt x="3666785" y="3696345"/>
                    <a:pt x="3674168" y="3696345"/>
                    <a:pt x="3674168" y="3696345"/>
                  </a:cubicBezTo>
                  <a:cubicBezTo>
                    <a:pt x="3674168" y="3696345"/>
                    <a:pt x="3674168" y="3696345"/>
                    <a:pt x="3696315" y="3696345"/>
                  </a:cubicBezTo>
                  <a:cubicBezTo>
                    <a:pt x="3696315" y="3696345"/>
                    <a:pt x="3696315" y="3696345"/>
                    <a:pt x="3696315" y="3654048"/>
                  </a:cubicBezTo>
                  <a:cubicBezTo>
                    <a:pt x="3696315" y="3654048"/>
                    <a:pt x="3696315" y="3654048"/>
                    <a:pt x="3674168" y="3654048"/>
                  </a:cubicBezTo>
                  <a:cubicBezTo>
                    <a:pt x="3674168" y="3654048"/>
                    <a:pt x="3666785" y="3646999"/>
                    <a:pt x="3666785" y="3646999"/>
                  </a:cubicBezTo>
                  <a:cubicBezTo>
                    <a:pt x="3666785" y="3639950"/>
                    <a:pt x="3674168" y="3639950"/>
                    <a:pt x="3674168" y="3639950"/>
                  </a:cubicBezTo>
                  <a:cubicBezTo>
                    <a:pt x="3674168" y="3639950"/>
                    <a:pt x="3674168" y="3639950"/>
                    <a:pt x="3696315" y="3639950"/>
                  </a:cubicBezTo>
                  <a:cubicBezTo>
                    <a:pt x="3696315" y="3639950"/>
                    <a:pt x="3696315" y="3639950"/>
                    <a:pt x="3696315" y="3597653"/>
                  </a:cubicBezTo>
                  <a:cubicBezTo>
                    <a:pt x="3696315" y="3597653"/>
                    <a:pt x="3696315" y="3597653"/>
                    <a:pt x="3674168" y="3597653"/>
                  </a:cubicBezTo>
                  <a:cubicBezTo>
                    <a:pt x="3674168" y="3597653"/>
                    <a:pt x="3666785" y="3590603"/>
                    <a:pt x="3666785" y="3590603"/>
                  </a:cubicBezTo>
                  <a:cubicBezTo>
                    <a:pt x="3666785" y="3583554"/>
                    <a:pt x="3674168" y="3583554"/>
                    <a:pt x="3674168" y="3583554"/>
                  </a:cubicBezTo>
                  <a:cubicBezTo>
                    <a:pt x="3674168" y="3583554"/>
                    <a:pt x="3674168" y="3583554"/>
                    <a:pt x="3696315" y="3583554"/>
                  </a:cubicBezTo>
                  <a:cubicBezTo>
                    <a:pt x="3696315" y="3583554"/>
                    <a:pt x="3696315" y="3583554"/>
                    <a:pt x="3696315" y="3541257"/>
                  </a:cubicBezTo>
                  <a:cubicBezTo>
                    <a:pt x="3696315" y="3541257"/>
                    <a:pt x="3696315" y="3541257"/>
                    <a:pt x="3674168" y="3541257"/>
                  </a:cubicBezTo>
                  <a:cubicBezTo>
                    <a:pt x="3674168" y="3541257"/>
                    <a:pt x="3666785" y="3534208"/>
                    <a:pt x="3666785" y="3534208"/>
                  </a:cubicBezTo>
                  <a:cubicBezTo>
                    <a:pt x="3666785" y="3527158"/>
                    <a:pt x="3674168" y="3527158"/>
                    <a:pt x="3674168" y="3527158"/>
                  </a:cubicBezTo>
                  <a:cubicBezTo>
                    <a:pt x="3674168" y="3527158"/>
                    <a:pt x="3674168" y="3527158"/>
                    <a:pt x="3696315" y="3527158"/>
                  </a:cubicBezTo>
                  <a:cubicBezTo>
                    <a:pt x="3696315" y="3527158"/>
                    <a:pt x="3696315" y="3527158"/>
                    <a:pt x="3696315" y="3484862"/>
                  </a:cubicBezTo>
                  <a:cubicBezTo>
                    <a:pt x="3696315" y="3484862"/>
                    <a:pt x="3696315" y="3484862"/>
                    <a:pt x="3674168" y="3484862"/>
                  </a:cubicBezTo>
                  <a:cubicBezTo>
                    <a:pt x="3674168" y="3484862"/>
                    <a:pt x="3666785" y="3477812"/>
                    <a:pt x="3666785" y="3477812"/>
                  </a:cubicBezTo>
                  <a:cubicBezTo>
                    <a:pt x="3666785" y="3470763"/>
                    <a:pt x="3674168" y="3470763"/>
                    <a:pt x="3674168" y="3470763"/>
                  </a:cubicBezTo>
                  <a:cubicBezTo>
                    <a:pt x="3674168" y="3470763"/>
                    <a:pt x="3674168" y="3470763"/>
                    <a:pt x="3696315" y="3470763"/>
                  </a:cubicBezTo>
                  <a:cubicBezTo>
                    <a:pt x="3696315" y="3470763"/>
                    <a:pt x="3696315" y="3470763"/>
                    <a:pt x="3696315" y="3407318"/>
                  </a:cubicBezTo>
                  <a:cubicBezTo>
                    <a:pt x="3696315" y="3407318"/>
                    <a:pt x="3696315" y="3407318"/>
                    <a:pt x="3659402" y="3407318"/>
                  </a:cubicBezTo>
                  <a:close/>
                  <a:moveTo>
                    <a:pt x="827301" y="3401656"/>
                  </a:moveTo>
                  <a:lnTo>
                    <a:pt x="1000469" y="3401656"/>
                  </a:lnTo>
                  <a:cubicBezTo>
                    <a:pt x="1006241" y="3401656"/>
                    <a:pt x="1006241" y="3407427"/>
                    <a:pt x="1006241" y="3407427"/>
                  </a:cubicBezTo>
                  <a:cubicBezTo>
                    <a:pt x="1006241" y="3413198"/>
                    <a:pt x="1006241" y="3413198"/>
                    <a:pt x="1000469" y="3413198"/>
                  </a:cubicBezTo>
                  <a:cubicBezTo>
                    <a:pt x="1000469" y="3413198"/>
                    <a:pt x="1000469" y="3413198"/>
                    <a:pt x="827301" y="3413198"/>
                  </a:cubicBezTo>
                  <a:cubicBezTo>
                    <a:pt x="827301" y="3413198"/>
                    <a:pt x="821529" y="3413198"/>
                    <a:pt x="821529" y="3407427"/>
                  </a:cubicBezTo>
                  <a:cubicBezTo>
                    <a:pt x="821529" y="3407427"/>
                    <a:pt x="827301" y="3401656"/>
                    <a:pt x="827301" y="3401656"/>
                  </a:cubicBezTo>
                  <a:close/>
                  <a:moveTo>
                    <a:pt x="613214" y="3401509"/>
                  </a:moveTo>
                  <a:cubicBezTo>
                    <a:pt x="615955" y="3401509"/>
                    <a:pt x="619609" y="3403337"/>
                    <a:pt x="623263" y="3406991"/>
                  </a:cubicBezTo>
                  <a:lnTo>
                    <a:pt x="645189" y="3421608"/>
                  </a:lnTo>
                  <a:cubicBezTo>
                    <a:pt x="652498" y="3421608"/>
                    <a:pt x="652498" y="3428917"/>
                    <a:pt x="652498" y="3428917"/>
                  </a:cubicBezTo>
                  <a:cubicBezTo>
                    <a:pt x="652498" y="3428917"/>
                    <a:pt x="645189" y="3436225"/>
                    <a:pt x="645189" y="3436225"/>
                  </a:cubicBezTo>
                  <a:cubicBezTo>
                    <a:pt x="645189" y="3436225"/>
                    <a:pt x="645189" y="3436225"/>
                    <a:pt x="637881" y="3436225"/>
                  </a:cubicBezTo>
                  <a:cubicBezTo>
                    <a:pt x="637881" y="3436225"/>
                    <a:pt x="637881" y="3436225"/>
                    <a:pt x="615955" y="3414299"/>
                  </a:cubicBezTo>
                  <a:cubicBezTo>
                    <a:pt x="608646" y="3414299"/>
                    <a:pt x="608646" y="3406991"/>
                    <a:pt x="608646" y="3406991"/>
                  </a:cubicBezTo>
                  <a:cubicBezTo>
                    <a:pt x="608646" y="3403337"/>
                    <a:pt x="610473" y="3401509"/>
                    <a:pt x="613214" y="3401509"/>
                  </a:cubicBezTo>
                  <a:close/>
                  <a:moveTo>
                    <a:pt x="294372" y="3401509"/>
                  </a:moveTo>
                  <a:cubicBezTo>
                    <a:pt x="296199" y="3401509"/>
                    <a:pt x="298027" y="3403337"/>
                    <a:pt x="301681" y="3406991"/>
                  </a:cubicBezTo>
                  <a:cubicBezTo>
                    <a:pt x="301681" y="3406991"/>
                    <a:pt x="301681" y="3414299"/>
                    <a:pt x="294372" y="3414299"/>
                  </a:cubicBezTo>
                  <a:cubicBezTo>
                    <a:pt x="294372" y="3414299"/>
                    <a:pt x="294372" y="3414299"/>
                    <a:pt x="265137" y="3436225"/>
                  </a:cubicBezTo>
                  <a:cubicBezTo>
                    <a:pt x="265137" y="3436225"/>
                    <a:pt x="257829" y="3428917"/>
                    <a:pt x="257829" y="3428917"/>
                  </a:cubicBezTo>
                  <a:cubicBezTo>
                    <a:pt x="257829" y="3428917"/>
                    <a:pt x="257829" y="3421608"/>
                    <a:pt x="257829" y="3421608"/>
                  </a:cubicBezTo>
                  <a:cubicBezTo>
                    <a:pt x="257829" y="3421608"/>
                    <a:pt x="257829" y="3421608"/>
                    <a:pt x="287063" y="3406991"/>
                  </a:cubicBezTo>
                  <a:cubicBezTo>
                    <a:pt x="290718" y="3403337"/>
                    <a:pt x="292545" y="3401509"/>
                    <a:pt x="294372" y="3401509"/>
                  </a:cubicBezTo>
                  <a:close/>
                  <a:moveTo>
                    <a:pt x="4158461" y="3399301"/>
                  </a:moveTo>
                  <a:cubicBezTo>
                    <a:pt x="4125146" y="3411783"/>
                    <a:pt x="4104324" y="3428425"/>
                    <a:pt x="4100159" y="3449228"/>
                  </a:cubicBezTo>
                  <a:cubicBezTo>
                    <a:pt x="4100159" y="3449228"/>
                    <a:pt x="4100159" y="3449228"/>
                    <a:pt x="4154297" y="3449228"/>
                  </a:cubicBezTo>
                  <a:cubicBezTo>
                    <a:pt x="4154297" y="3432586"/>
                    <a:pt x="4154297" y="3415944"/>
                    <a:pt x="4158461" y="3399301"/>
                  </a:cubicBezTo>
                  <a:close/>
                  <a:moveTo>
                    <a:pt x="5063337" y="3391976"/>
                  </a:moveTo>
                  <a:cubicBezTo>
                    <a:pt x="5063337" y="3391976"/>
                    <a:pt x="5063337" y="3391976"/>
                    <a:pt x="5098662" y="3391976"/>
                  </a:cubicBezTo>
                  <a:cubicBezTo>
                    <a:pt x="5104550" y="3391976"/>
                    <a:pt x="5104550" y="3391976"/>
                    <a:pt x="5104550" y="3397871"/>
                  </a:cubicBezTo>
                  <a:cubicBezTo>
                    <a:pt x="5104550" y="3397871"/>
                    <a:pt x="5104550" y="3403766"/>
                    <a:pt x="5098662" y="3403766"/>
                  </a:cubicBezTo>
                  <a:cubicBezTo>
                    <a:pt x="5098662" y="3403766"/>
                    <a:pt x="5098662" y="3403766"/>
                    <a:pt x="5063337" y="3403766"/>
                  </a:cubicBezTo>
                  <a:cubicBezTo>
                    <a:pt x="5063337" y="3403766"/>
                    <a:pt x="5057449" y="3397871"/>
                    <a:pt x="5057449" y="3397871"/>
                  </a:cubicBezTo>
                  <a:cubicBezTo>
                    <a:pt x="5057449" y="3391976"/>
                    <a:pt x="5063337" y="3391976"/>
                    <a:pt x="5063337" y="3391976"/>
                  </a:cubicBezTo>
                  <a:close/>
                  <a:moveTo>
                    <a:pt x="4768955" y="3391976"/>
                  </a:moveTo>
                  <a:cubicBezTo>
                    <a:pt x="4768955" y="3391976"/>
                    <a:pt x="4768955" y="3391976"/>
                    <a:pt x="4804281" y="3391976"/>
                  </a:cubicBezTo>
                  <a:cubicBezTo>
                    <a:pt x="4810168" y="3391976"/>
                    <a:pt x="4810168" y="3391976"/>
                    <a:pt x="4810168" y="3397871"/>
                  </a:cubicBezTo>
                  <a:cubicBezTo>
                    <a:pt x="4810168" y="3397871"/>
                    <a:pt x="4810168" y="3403766"/>
                    <a:pt x="4804281" y="3403766"/>
                  </a:cubicBezTo>
                  <a:cubicBezTo>
                    <a:pt x="4804281" y="3403766"/>
                    <a:pt x="4804281" y="3403766"/>
                    <a:pt x="4768955" y="3403766"/>
                  </a:cubicBezTo>
                  <a:cubicBezTo>
                    <a:pt x="4768955" y="3403766"/>
                    <a:pt x="4763067" y="3397871"/>
                    <a:pt x="4763067" y="3397871"/>
                  </a:cubicBezTo>
                  <a:cubicBezTo>
                    <a:pt x="4763067" y="3391976"/>
                    <a:pt x="4768955" y="3391976"/>
                    <a:pt x="4768955" y="3391976"/>
                  </a:cubicBezTo>
                  <a:close/>
                  <a:moveTo>
                    <a:pt x="821529" y="3378571"/>
                  </a:moveTo>
                  <a:cubicBezTo>
                    <a:pt x="821529" y="3378571"/>
                    <a:pt x="821529" y="3378571"/>
                    <a:pt x="1006241" y="3378571"/>
                  </a:cubicBezTo>
                  <a:cubicBezTo>
                    <a:pt x="1012013" y="3378571"/>
                    <a:pt x="1012013" y="3378571"/>
                    <a:pt x="1012013" y="3384343"/>
                  </a:cubicBezTo>
                  <a:cubicBezTo>
                    <a:pt x="1012013" y="3384343"/>
                    <a:pt x="1012013" y="3390114"/>
                    <a:pt x="1006241" y="3390114"/>
                  </a:cubicBezTo>
                  <a:cubicBezTo>
                    <a:pt x="1006241" y="3390114"/>
                    <a:pt x="1006241" y="3390114"/>
                    <a:pt x="821529" y="3390114"/>
                  </a:cubicBezTo>
                  <a:cubicBezTo>
                    <a:pt x="815757" y="3390114"/>
                    <a:pt x="815757" y="3384343"/>
                    <a:pt x="815757" y="3384343"/>
                  </a:cubicBezTo>
                  <a:cubicBezTo>
                    <a:pt x="815757" y="3378571"/>
                    <a:pt x="815757" y="3378571"/>
                    <a:pt x="821529" y="3378571"/>
                  </a:cubicBezTo>
                  <a:close/>
                  <a:moveTo>
                    <a:pt x="3747993" y="3372071"/>
                  </a:moveTo>
                  <a:cubicBezTo>
                    <a:pt x="3725846" y="3372071"/>
                    <a:pt x="3711081" y="3386169"/>
                    <a:pt x="3711081" y="3400268"/>
                  </a:cubicBezTo>
                  <a:cubicBezTo>
                    <a:pt x="3711081" y="3400268"/>
                    <a:pt x="3711081" y="3400268"/>
                    <a:pt x="3711081" y="3696345"/>
                  </a:cubicBezTo>
                  <a:cubicBezTo>
                    <a:pt x="3711081" y="3710444"/>
                    <a:pt x="3725846" y="3724543"/>
                    <a:pt x="3747993" y="3724543"/>
                  </a:cubicBezTo>
                  <a:cubicBezTo>
                    <a:pt x="3747993" y="3724543"/>
                    <a:pt x="3747993" y="3724543"/>
                    <a:pt x="3873497" y="3724543"/>
                  </a:cubicBezTo>
                  <a:cubicBezTo>
                    <a:pt x="3873497" y="3724543"/>
                    <a:pt x="3873497" y="3724543"/>
                    <a:pt x="3888263" y="3710444"/>
                  </a:cubicBezTo>
                  <a:cubicBezTo>
                    <a:pt x="3888263" y="3710444"/>
                    <a:pt x="3888263" y="3710444"/>
                    <a:pt x="3888263" y="3668147"/>
                  </a:cubicBezTo>
                  <a:cubicBezTo>
                    <a:pt x="3888263" y="3668147"/>
                    <a:pt x="3888263" y="3668147"/>
                    <a:pt x="3762759" y="3668147"/>
                  </a:cubicBezTo>
                  <a:cubicBezTo>
                    <a:pt x="3755376" y="3668147"/>
                    <a:pt x="3755376" y="3668147"/>
                    <a:pt x="3755376" y="3661098"/>
                  </a:cubicBezTo>
                  <a:cubicBezTo>
                    <a:pt x="3755376" y="3661098"/>
                    <a:pt x="3755376" y="3654048"/>
                    <a:pt x="3762759" y="3654048"/>
                  </a:cubicBezTo>
                  <a:cubicBezTo>
                    <a:pt x="3762759" y="3654048"/>
                    <a:pt x="3762759" y="3654048"/>
                    <a:pt x="3888263" y="3654048"/>
                  </a:cubicBezTo>
                  <a:cubicBezTo>
                    <a:pt x="3895645" y="3639950"/>
                    <a:pt x="3910410" y="3625851"/>
                    <a:pt x="3932558" y="3625851"/>
                  </a:cubicBezTo>
                  <a:lnTo>
                    <a:pt x="3999001" y="3625851"/>
                  </a:lnTo>
                  <a:cubicBezTo>
                    <a:pt x="3999001" y="3625851"/>
                    <a:pt x="3999001" y="3618801"/>
                    <a:pt x="3999001" y="3618801"/>
                  </a:cubicBezTo>
                  <a:cubicBezTo>
                    <a:pt x="3999001" y="3618801"/>
                    <a:pt x="3999001" y="3618801"/>
                    <a:pt x="3999001" y="3400268"/>
                  </a:cubicBezTo>
                  <a:cubicBezTo>
                    <a:pt x="3999001" y="3386169"/>
                    <a:pt x="3984236" y="3372071"/>
                    <a:pt x="3962089" y="3372071"/>
                  </a:cubicBezTo>
                  <a:cubicBezTo>
                    <a:pt x="3962089" y="3372071"/>
                    <a:pt x="3962089" y="3372071"/>
                    <a:pt x="3747993" y="3372071"/>
                  </a:cubicBezTo>
                  <a:close/>
                  <a:moveTo>
                    <a:pt x="2568845" y="3363148"/>
                  </a:moveTo>
                  <a:lnTo>
                    <a:pt x="2553736" y="3566502"/>
                  </a:lnTo>
                  <a:cubicBezTo>
                    <a:pt x="2553736" y="3566502"/>
                    <a:pt x="2553736" y="3566502"/>
                    <a:pt x="2636835" y="3574034"/>
                  </a:cubicBezTo>
                  <a:cubicBezTo>
                    <a:pt x="2636835" y="3574034"/>
                    <a:pt x="2636835" y="3574034"/>
                    <a:pt x="2651944" y="3370680"/>
                  </a:cubicBezTo>
                  <a:cubicBezTo>
                    <a:pt x="2651944" y="3370680"/>
                    <a:pt x="2651944" y="3370680"/>
                    <a:pt x="2568845" y="3363148"/>
                  </a:cubicBezTo>
                  <a:close/>
                  <a:moveTo>
                    <a:pt x="4491160" y="3360368"/>
                  </a:moveTo>
                  <a:lnTo>
                    <a:pt x="4684651" y="3360368"/>
                  </a:lnTo>
                  <a:cubicBezTo>
                    <a:pt x="4691101" y="3360368"/>
                    <a:pt x="4691101" y="3366817"/>
                    <a:pt x="4691101" y="3366817"/>
                  </a:cubicBezTo>
                  <a:cubicBezTo>
                    <a:pt x="4691101" y="3373265"/>
                    <a:pt x="4691101" y="3373265"/>
                    <a:pt x="4684651" y="3373265"/>
                  </a:cubicBezTo>
                  <a:cubicBezTo>
                    <a:pt x="4684651" y="3373265"/>
                    <a:pt x="4684651" y="3373265"/>
                    <a:pt x="4491160" y="3373265"/>
                  </a:cubicBezTo>
                  <a:cubicBezTo>
                    <a:pt x="4491160" y="3373265"/>
                    <a:pt x="4484711" y="3373265"/>
                    <a:pt x="4484711" y="3366817"/>
                  </a:cubicBezTo>
                  <a:cubicBezTo>
                    <a:pt x="4484711" y="3366817"/>
                    <a:pt x="4491160" y="3360368"/>
                    <a:pt x="4491160" y="3360368"/>
                  </a:cubicBezTo>
                  <a:close/>
                  <a:moveTo>
                    <a:pt x="2079833" y="3359908"/>
                  </a:moveTo>
                  <a:cubicBezTo>
                    <a:pt x="2079833" y="3359908"/>
                    <a:pt x="2079833" y="3359908"/>
                    <a:pt x="2088425" y="3359908"/>
                  </a:cubicBezTo>
                  <a:lnTo>
                    <a:pt x="2131386" y="3385717"/>
                  </a:lnTo>
                  <a:cubicBezTo>
                    <a:pt x="2139978" y="3385717"/>
                    <a:pt x="2139978" y="3394320"/>
                    <a:pt x="2131386" y="3394320"/>
                  </a:cubicBezTo>
                  <a:cubicBezTo>
                    <a:pt x="2131386" y="3402923"/>
                    <a:pt x="2131386" y="3402923"/>
                    <a:pt x="2131386" y="3402923"/>
                  </a:cubicBezTo>
                  <a:cubicBezTo>
                    <a:pt x="2122794" y="3402923"/>
                    <a:pt x="2122794" y="3402923"/>
                    <a:pt x="2122794" y="3402923"/>
                  </a:cubicBezTo>
                  <a:cubicBezTo>
                    <a:pt x="2122794" y="3402923"/>
                    <a:pt x="2122794" y="3402923"/>
                    <a:pt x="2079833" y="3377114"/>
                  </a:cubicBezTo>
                  <a:cubicBezTo>
                    <a:pt x="2071241" y="3368511"/>
                    <a:pt x="2071241" y="3368511"/>
                    <a:pt x="2079833" y="3359908"/>
                  </a:cubicBezTo>
                  <a:close/>
                  <a:moveTo>
                    <a:pt x="1753334" y="3359908"/>
                  </a:moveTo>
                  <a:cubicBezTo>
                    <a:pt x="1753334" y="3359908"/>
                    <a:pt x="1761926" y="3359908"/>
                    <a:pt x="1761926" y="3359908"/>
                  </a:cubicBezTo>
                  <a:cubicBezTo>
                    <a:pt x="1761926" y="3368511"/>
                    <a:pt x="1761926" y="3368511"/>
                    <a:pt x="1761926" y="3377114"/>
                  </a:cubicBezTo>
                  <a:cubicBezTo>
                    <a:pt x="1761926" y="3377114"/>
                    <a:pt x="1761926" y="3377114"/>
                    <a:pt x="1718966" y="3402923"/>
                  </a:cubicBezTo>
                  <a:cubicBezTo>
                    <a:pt x="1710374" y="3402923"/>
                    <a:pt x="1710374" y="3402923"/>
                    <a:pt x="1710374" y="3402923"/>
                  </a:cubicBezTo>
                  <a:cubicBezTo>
                    <a:pt x="1710374" y="3402923"/>
                    <a:pt x="1701782" y="3402923"/>
                    <a:pt x="1701782" y="3394320"/>
                  </a:cubicBezTo>
                  <a:cubicBezTo>
                    <a:pt x="1701782" y="3394320"/>
                    <a:pt x="1701782" y="3385717"/>
                    <a:pt x="1710374" y="3385717"/>
                  </a:cubicBezTo>
                  <a:cubicBezTo>
                    <a:pt x="1710374" y="3385717"/>
                    <a:pt x="1710374" y="3385717"/>
                    <a:pt x="1753334" y="3359908"/>
                  </a:cubicBezTo>
                  <a:close/>
                  <a:moveTo>
                    <a:pt x="2259112" y="3355617"/>
                  </a:moveTo>
                  <a:cubicBezTo>
                    <a:pt x="2251558" y="3355617"/>
                    <a:pt x="2236449" y="3363148"/>
                    <a:pt x="2236449" y="3378212"/>
                  </a:cubicBezTo>
                  <a:cubicBezTo>
                    <a:pt x="2236449" y="3385743"/>
                    <a:pt x="2251558" y="3393275"/>
                    <a:pt x="2259112" y="3393275"/>
                  </a:cubicBezTo>
                  <a:cubicBezTo>
                    <a:pt x="2259112" y="3393275"/>
                    <a:pt x="2259112" y="3393275"/>
                    <a:pt x="2349766" y="3393275"/>
                  </a:cubicBezTo>
                  <a:cubicBezTo>
                    <a:pt x="2364875" y="3393275"/>
                    <a:pt x="2372429" y="3385743"/>
                    <a:pt x="2372429" y="3378212"/>
                  </a:cubicBezTo>
                  <a:cubicBezTo>
                    <a:pt x="2372429" y="3363148"/>
                    <a:pt x="2364875" y="3355617"/>
                    <a:pt x="2349766" y="3355617"/>
                  </a:cubicBezTo>
                  <a:cubicBezTo>
                    <a:pt x="2349766" y="3355617"/>
                    <a:pt x="2349766" y="3355617"/>
                    <a:pt x="2259112" y="3355617"/>
                  </a:cubicBezTo>
                  <a:close/>
                  <a:moveTo>
                    <a:pt x="3747993" y="3350922"/>
                  </a:moveTo>
                  <a:cubicBezTo>
                    <a:pt x="3747993" y="3350922"/>
                    <a:pt x="3747993" y="3350922"/>
                    <a:pt x="3962089" y="3350922"/>
                  </a:cubicBezTo>
                  <a:cubicBezTo>
                    <a:pt x="3991619" y="3350922"/>
                    <a:pt x="4021149" y="3372071"/>
                    <a:pt x="4021149" y="3400268"/>
                  </a:cubicBezTo>
                  <a:cubicBezTo>
                    <a:pt x="4021149" y="3400268"/>
                    <a:pt x="4021149" y="3400268"/>
                    <a:pt x="4021149" y="3618801"/>
                  </a:cubicBezTo>
                  <a:cubicBezTo>
                    <a:pt x="4021149" y="3639950"/>
                    <a:pt x="4006384" y="3675197"/>
                    <a:pt x="3991619" y="3682246"/>
                  </a:cubicBezTo>
                  <a:cubicBezTo>
                    <a:pt x="3991619" y="3682246"/>
                    <a:pt x="3991619" y="3682246"/>
                    <a:pt x="3976854" y="3703395"/>
                  </a:cubicBezTo>
                  <a:cubicBezTo>
                    <a:pt x="3976854" y="3703395"/>
                    <a:pt x="3976854" y="3703395"/>
                    <a:pt x="3954706" y="3724543"/>
                  </a:cubicBezTo>
                  <a:cubicBezTo>
                    <a:pt x="3939941" y="3738642"/>
                    <a:pt x="3910410" y="3745691"/>
                    <a:pt x="3880880" y="3745691"/>
                  </a:cubicBezTo>
                  <a:cubicBezTo>
                    <a:pt x="3880880" y="3745691"/>
                    <a:pt x="3880880" y="3745691"/>
                    <a:pt x="3873497" y="3752741"/>
                  </a:cubicBezTo>
                  <a:cubicBezTo>
                    <a:pt x="3873497" y="3752741"/>
                    <a:pt x="3873497" y="3752741"/>
                    <a:pt x="3866115" y="3766840"/>
                  </a:cubicBezTo>
                  <a:cubicBezTo>
                    <a:pt x="3851350" y="3773889"/>
                    <a:pt x="3821819" y="3787988"/>
                    <a:pt x="3799672" y="3787988"/>
                  </a:cubicBezTo>
                  <a:cubicBezTo>
                    <a:pt x="3799672" y="3787988"/>
                    <a:pt x="3799672" y="3787988"/>
                    <a:pt x="3777524" y="3802087"/>
                  </a:cubicBezTo>
                  <a:cubicBezTo>
                    <a:pt x="3762759" y="3816186"/>
                    <a:pt x="3733228" y="3823235"/>
                    <a:pt x="3703698" y="3823235"/>
                  </a:cubicBezTo>
                  <a:cubicBezTo>
                    <a:pt x="3703698" y="3823235"/>
                    <a:pt x="3703698" y="3823235"/>
                    <a:pt x="3570811" y="3823235"/>
                  </a:cubicBezTo>
                  <a:cubicBezTo>
                    <a:pt x="3541281" y="3823235"/>
                    <a:pt x="3519133" y="3802087"/>
                    <a:pt x="3519133" y="3773889"/>
                  </a:cubicBezTo>
                  <a:cubicBezTo>
                    <a:pt x="3519133" y="3773889"/>
                    <a:pt x="3519133" y="3773889"/>
                    <a:pt x="3519133" y="3484862"/>
                  </a:cubicBezTo>
                  <a:cubicBezTo>
                    <a:pt x="3519133" y="3449615"/>
                    <a:pt x="3541281" y="3428466"/>
                    <a:pt x="3570811" y="3428466"/>
                  </a:cubicBezTo>
                  <a:cubicBezTo>
                    <a:pt x="3570811" y="3428466"/>
                    <a:pt x="3570811" y="3428466"/>
                    <a:pt x="3607724" y="3428466"/>
                  </a:cubicBezTo>
                  <a:cubicBezTo>
                    <a:pt x="3615107" y="3407318"/>
                    <a:pt x="3629872" y="3386169"/>
                    <a:pt x="3659402" y="3386169"/>
                  </a:cubicBezTo>
                  <a:cubicBezTo>
                    <a:pt x="3659402" y="3386169"/>
                    <a:pt x="3659402" y="3386169"/>
                    <a:pt x="3688933" y="3386169"/>
                  </a:cubicBezTo>
                  <a:cubicBezTo>
                    <a:pt x="3696315" y="3365021"/>
                    <a:pt x="3718463" y="3350922"/>
                    <a:pt x="3747993" y="3350922"/>
                  </a:cubicBezTo>
                  <a:close/>
                  <a:moveTo>
                    <a:pt x="4250078" y="3336893"/>
                  </a:moveTo>
                  <a:cubicBezTo>
                    <a:pt x="4262571" y="3345214"/>
                    <a:pt x="4275064" y="3366017"/>
                    <a:pt x="4283393" y="3390980"/>
                  </a:cubicBezTo>
                  <a:cubicBezTo>
                    <a:pt x="4308379" y="3399301"/>
                    <a:pt x="4325037" y="3407623"/>
                    <a:pt x="4337530" y="3420104"/>
                  </a:cubicBezTo>
                  <a:cubicBezTo>
                    <a:pt x="4329201" y="3378499"/>
                    <a:pt x="4295886" y="3345214"/>
                    <a:pt x="4250078" y="3336893"/>
                  </a:cubicBezTo>
                  <a:close/>
                  <a:moveTo>
                    <a:pt x="4191776" y="3336893"/>
                  </a:moveTo>
                  <a:cubicBezTo>
                    <a:pt x="4150132" y="3345214"/>
                    <a:pt x="4116817" y="3378499"/>
                    <a:pt x="4104324" y="3420104"/>
                  </a:cubicBezTo>
                  <a:cubicBezTo>
                    <a:pt x="4116817" y="3407623"/>
                    <a:pt x="4137639" y="3399301"/>
                    <a:pt x="4162625" y="3390980"/>
                  </a:cubicBezTo>
                  <a:cubicBezTo>
                    <a:pt x="4166790" y="3366017"/>
                    <a:pt x="4179283" y="3345214"/>
                    <a:pt x="4191776" y="3336893"/>
                  </a:cubicBezTo>
                  <a:close/>
                  <a:moveTo>
                    <a:pt x="4484711" y="3334574"/>
                  </a:moveTo>
                  <a:cubicBezTo>
                    <a:pt x="4484711" y="3334574"/>
                    <a:pt x="4484711" y="3334574"/>
                    <a:pt x="4691101" y="3334574"/>
                  </a:cubicBezTo>
                  <a:cubicBezTo>
                    <a:pt x="4697550" y="3334574"/>
                    <a:pt x="4697550" y="3334574"/>
                    <a:pt x="4697550" y="3341023"/>
                  </a:cubicBezTo>
                  <a:cubicBezTo>
                    <a:pt x="4697550" y="3341023"/>
                    <a:pt x="4697550" y="3347471"/>
                    <a:pt x="4691101" y="3347471"/>
                  </a:cubicBezTo>
                  <a:cubicBezTo>
                    <a:pt x="4691101" y="3347471"/>
                    <a:pt x="4691101" y="3347471"/>
                    <a:pt x="4484711" y="3347471"/>
                  </a:cubicBezTo>
                  <a:cubicBezTo>
                    <a:pt x="4478261" y="3347471"/>
                    <a:pt x="4478261" y="3341023"/>
                    <a:pt x="4478261" y="3341023"/>
                  </a:cubicBezTo>
                  <a:cubicBezTo>
                    <a:pt x="4478261" y="3334574"/>
                    <a:pt x="4478261" y="3334574"/>
                    <a:pt x="4484711" y="3334574"/>
                  </a:cubicBezTo>
                  <a:close/>
                  <a:moveTo>
                    <a:pt x="4225091" y="3332733"/>
                  </a:moveTo>
                  <a:lnTo>
                    <a:pt x="4225091" y="3382659"/>
                  </a:lnTo>
                  <a:cubicBezTo>
                    <a:pt x="4241749" y="3382659"/>
                    <a:pt x="4258407" y="3386820"/>
                    <a:pt x="4270900" y="3386820"/>
                  </a:cubicBezTo>
                  <a:cubicBezTo>
                    <a:pt x="4262571" y="3357696"/>
                    <a:pt x="4245913" y="3332733"/>
                    <a:pt x="4225091" y="3332733"/>
                  </a:cubicBezTo>
                  <a:close/>
                  <a:moveTo>
                    <a:pt x="4216763" y="3332733"/>
                  </a:moveTo>
                  <a:cubicBezTo>
                    <a:pt x="4195941" y="3332733"/>
                    <a:pt x="4179283" y="3357696"/>
                    <a:pt x="4170954" y="3386820"/>
                  </a:cubicBezTo>
                  <a:cubicBezTo>
                    <a:pt x="4183447" y="3386820"/>
                    <a:pt x="4200105" y="3382659"/>
                    <a:pt x="4216763" y="3382659"/>
                  </a:cubicBezTo>
                  <a:cubicBezTo>
                    <a:pt x="4216763" y="3382659"/>
                    <a:pt x="4216763" y="3382659"/>
                    <a:pt x="4216763" y="3332733"/>
                  </a:cubicBezTo>
                  <a:close/>
                  <a:moveTo>
                    <a:pt x="2920841" y="3328945"/>
                  </a:moveTo>
                  <a:cubicBezTo>
                    <a:pt x="2920841" y="3328945"/>
                    <a:pt x="2920841" y="3328945"/>
                    <a:pt x="2889685" y="3407038"/>
                  </a:cubicBezTo>
                  <a:lnTo>
                    <a:pt x="3411542" y="3407038"/>
                  </a:lnTo>
                  <a:cubicBezTo>
                    <a:pt x="3411542" y="3407038"/>
                    <a:pt x="3411542" y="3407038"/>
                    <a:pt x="3380386" y="3328945"/>
                  </a:cubicBezTo>
                  <a:cubicBezTo>
                    <a:pt x="3380386" y="3328945"/>
                    <a:pt x="3380386" y="3328945"/>
                    <a:pt x="2920841" y="3328945"/>
                  </a:cubicBezTo>
                  <a:close/>
                  <a:moveTo>
                    <a:pt x="4220927" y="3320251"/>
                  </a:moveTo>
                  <a:cubicBezTo>
                    <a:pt x="4295886" y="3320251"/>
                    <a:pt x="4354188" y="3378499"/>
                    <a:pt x="4354188" y="3453388"/>
                  </a:cubicBezTo>
                  <a:cubicBezTo>
                    <a:pt x="4354188" y="3474191"/>
                    <a:pt x="4350023" y="3490833"/>
                    <a:pt x="4341695" y="3511636"/>
                  </a:cubicBezTo>
                  <a:cubicBezTo>
                    <a:pt x="4341695" y="3511636"/>
                    <a:pt x="4341695" y="3511636"/>
                    <a:pt x="4337530" y="3507475"/>
                  </a:cubicBezTo>
                  <a:cubicBezTo>
                    <a:pt x="4337530" y="3507475"/>
                    <a:pt x="4333366" y="3503315"/>
                    <a:pt x="4329201" y="3503315"/>
                  </a:cubicBezTo>
                  <a:cubicBezTo>
                    <a:pt x="4333366" y="3494994"/>
                    <a:pt x="4337530" y="3486673"/>
                    <a:pt x="4337530" y="3482512"/>
                  </a:cubicBezTo>
                  <a:cubicBezTo>
                    <a:pt x="4333366" y="3486673"/>
                    <a:pt x="4325037" y="3490833"/>
                    <a:pt x="4316708" y="3499154"/>
                  </a:cubicBezTo>
                  <a:cubicBezTo>
                    <a:pt x="4316708" y="3494994"/>
                    <a:pt x="4320873" y="3490833"/>
                    <a:pt x="4320873" y="3486673"/>
                  </a:cubicBezTo>
                  <a:cubicBezTo>
                    <a:pt x="4333366" y="3478352"/>
                    <a:pt x="4341695" y="3465870"/>
                    <a:pt x="4341695" y="3457549"/>
                  </a:cubicBezTo>
                  <a:cubicBezTo>
                    <a:pt x="4341695" y="3457549"/>
                    <a:pt x="4341695" y="3457549"/>
                    <a:pt x="4320873" y="3457549"/>
                  </a:cubicBezTo>
                  <a:cubicBezTo>
                    <a:pt x="4320873" y="3453388"/>
                    <a:pt x="4320873" y="3449228"/>
                    <a:pt x="4320873" y="3449228"/>
                  </a:cubicBezTo>
                  <a:cubicBezTo>
                    <a:pt x="4320873" y="3449228"/>
                    <a:pt x="4320873" y="3449228"/>
                    <a:pt x="4341695" y="3449228"/>
                  </a:cubicBezTo>
                  <a:cubicBezTo>
                    <a:pt x="4337530" y="3428425"/>
                    <a:pt x="4316708" y="3411783"/>
                    <a:pt x="4283393" y="3399301"/>
                  </a:cubicBezTo>
                  <a:cubicBezTo>
                    <a:pt x="4283393" y="3403462"/>
                    <a:pt x="4283393" y="3403462"/>
                    <a:pt x="4287557" y="3407623"/>
                  </a:cubicBezTo>
                  <a:cubicBezTo>
                    <a:pt x="4283393" y="3403462"/>
                    <a:pt x="4279229" y="3403462"/>
                    <a:pt x="4275064" y="3403462"/>
                  </a:cubicBezTo>
                  <a:cubicBezTo>
                    <a:pt x="4275064" y="3399301"/>
                    <a:pt x="4275064" y="3399301"/>
                    <a:pt x="4275064" y="3399301"/>
                  </a:cubicBezTo>
                  <a:cubicBezTo>
                    <a:pt x="4258407" y="3395141"/>
                    <a:pt x="4241749" y="3390980"/>
                    <a:pt x="4225091" y="3390980"/>
                  </a:cubicBezTo>
                  <a:cubicBezTo>
                    <a:pt x="4225091" y="3390980"/>
                    <a:pt x="4225091" y="3390980"/>
                    <a:pt x="4225091" y="3403462"/>
                  </a:cubicBezTo>
                  <a:cubicBezTo>
                    <a:pt x="4220927" y="3403462"/>
                    <a:pt x="4220927" y="3407623"/>
                    <a:pt x="4216763" y="3407623"/>
                  </a:cubicBezTo>
                  <a:cubicBezTo>
                    <a:pt x="4216763" y="3407623"/>
                    <a:pt x="4216763" y="3407623"/>
                    <a:pt x="4216763" y="3390980"/>
                  </a:cubicBezTo>
                  <a:cubicBezTo>
                    <a:pt x="4200105" y="3390980"/>
                    <a:pt x="4183447" y="3395141"/>
                    <a:pt x="4166790" y="3399301"/>
                  </a:cubicBezTo>
                  <a:cubicBezTo>
                    <a:pt x="4162625" y="3411783"/>
                    <a:pt x="4162625" y="3428425"/>
                    <a:pt x="4162625" y="3449228"/>
                  </a:cubicBezTo>
                  <a:cubicBezTo>
                    <a:pt x="4162625" y="3449228"/>
                    <a:pt x="4162625" y="3449228"/>
                    <a:pt x="4187612" y="3449228"/>
                  </a:cubicBezTo>
                  <a:cubicBezTo>
                    <a:pt x="4183447" y="3449228"/>
                    <a:pt x="4183447" y="3453388"/>
                    <a:pt x="4183447" y="3457549"/>
                  </a:cubicBezTo>
                  <a:cubicBezTo>
                    <a:pt x="4183447" y="3457549"/>
                    <a:pt x="4183447" y="3457549"/>
                    <a:pt x="4162625" y="3457549"/>
                  </a:cubicBezTo>
                  <a:cubicBezTo>
                    <a:pt x="4162625" y="3474191"/>
                    <a:pt x="4162625" y="3490833"/>
                    <a:pt x="4166790" y="3503315"/>
                  </a:cubicBezTo>
                  <a:cubicBezTo>
                    <a:pt x="4175119" y="3507475"/>
                    <a:pt x="4187612" y="3507475"/>
                    <a:pt x="4195941" y="3511636"/>
                  </a:cubicBezTo>
                  <a:cubicBezTo>
                    <a:pt x="4200105" y="3511636"/>
                    <a:pt x="4200105" y="3515797"/>
                    <a:pt x="4204269" y="3515797"/>
                  </a:cubicBezTo>
                  <a:cubicBezTo>
                    <a:pt x="4204269" y="3519957"/>
                    <a:pt x="4204269" y="3519957"/>
                    <a:pt x="4204269" y="3519957"/>
                  </a:cubicBezTo>
                  <a:cubicBezTo>
                    <a:pt x="4191776" y="3519957"/>
                    <a:pt x="4179283" y="3515797"/>
                    <a:pt x="4170954" y="3515797"/>
                  </a:cubicBezTo>
                  <a:cubicBezTo>
                    <a:pt x="4179283" y="3544920"/>
                    <a:pt x="4195941" y="3569884"/>
                    <a:pt x="4216763" y="3569884"/>
                  </a:cubicBezTo>
                  <a:cubicBezTo>
                    <a:pt x="4216763" y="3569884"/>
                    <a:pt x="4216763" y="3569884"/>
                    <a:pt x="4216763" y="3528278"/>
                  </a:cubicBezTo>
                  <a:cubicBezTo>
                    <a:pt x="4220927" y="3528278"/>
                    <a:pt x="4220927" y="3532439"/>
                    <a:pt x="4225091" y="3532439"/>
                  </a:cubicBezTo>
                  <a:cubicBezTo>
                    <a:pt x="4225091" y="3532439"/>
                    <a:pt x="4225091" y="3532439"/>
                    <a:pt x="4225091" y="3569884"/>
                  </a:cubicBezTo>
                  <a:cubicBezTo>
                    <a:pt x="4241749" y="3569884"/>
                    <a:pt x="4254242" y="3557402"/>
                    <a:pt x="4262571" y="3536599"/>
                  </a:cubicBezTo>
                  <a:cubicBezTo>
                    <a:pt x="4266735" y="3536599"/>
                    <a:pt x="4270900" y="3536599"/>
                    <a:pt x="4275064" y="3536599"/>
                  </a:cubicBezTo>
                  <a:cubicBezTo>
                    <a:pt x="4266735" y="3549081"/>
                    <a:pt x="4258407" y="3561562"/>
                    <a:pt x="4250078" y="3569884"/>
                  </a:cubicBezTo>
                  <a:cubicBezTo>
                    <a:pt x="4266735" y="3565723"/>
                    <a:pt x="4279229" y="3557402"/>
                    <a:pt x="4291722" y="3549081"/>
                  </a:cubicBezTo>
                  <a:cubicBezTo>
                    <a:pt x="4291722" y="3549081"/>
                    <a:pt x="4291722" y="3553241"/>
                    <a:pt x="4295886" y="3553241"/>
                  </a:cubicBezTo>
                  <a:cubicBezTo>
                    <a:pt x="4295886" y="3553241"/>
                    <a:pt x="4295886" y="3553241"/>
                    <a:pt x="4300051" y="3557402"/>
                  </a:cubicBezTo>
                  <a:cubicBezTo>
                    <a:pt x="4279229" y="3574044"/>
                    <a:pt x="4250078" y="3582365"/>
                    <a:pt x="4220927" y="3582365"/>
                  </a:cubicBezTo>
                  <a:cubicBezTo>
                    <a:pt x="4150132" y="3582365"/>
                    <a:pt x="4087666" y="3524118"/>
                    <a:pt x="4087666" y="3453388"/>
                  </a:cubicBezTo>
                  <a:cubicBezTo>
                    <a:pt x="4087666" y="3378499"/>
                    <a:pt x="4150132" y="3320251"/>
                    <a:pt x="4220927" y="3320251"/>
                  </a:cubicBezTo>
                  <a:close/>
                  <a:moveTo>
                    <a:pt x="4933809" y="3315339"/>
                  </a:moveTo>
                  <a:cubicBezTo>
                    <a:pt x="4892595" y="3315339"/>
                    <a:pt x="4851382" y="3350710"/>
                    <a:pt x="4851382" y="3397871"/>
                  </a:cubicBezTo>
                  <a:cubicBezTo>
                    <a:pt x="4851382" y="3421451"/>
                    <a:pt x="4863157" y="3439137"/>
                    <a:pt x="4880820" y="3456822"/>
                  </a:cubicBezTo>
                  <a:cubicBezTo>
                    <a:pt x="4892595" y="3474508"/>
                    <a:pt x="4898483" y="3486298"/>
                    <a:pt x="4904371" y="3503984"/>
                  </a:cubicBezTo>
                  <a:cubicBezTo>
                    <a:pt x="4910258" y="3503984"/>
                    <a:pt x="4910258" y="3503984"/>
                    <a:pt x="4910258" y="3503984"/>
                  </a:cubicBezTo>
                  <a:cubicBezTo>
                    <a:pt x="4916146" y="3503984"/>
                    <a:pt x="4916146" y="3503984"/>
                    <a:pt x="4916146" y="3503984"/>
                  </a:cubicBezTo>
                  <a:cubicBezTo>
                    <a:pt x="4898483" y="3415556"/>
                    <a:pt x="4898483" y="3415556"/>
                    <a:pt x="4898483" y="3415556"/>
                  </a:cubicBezTo>
                  <a:cubicBezTo>
                    <a:pt x="4898483" y="3415556"/>
                    <a:pt x="4904371" y="3409661"/>
                    <a:pt x="4904371" y="3409661"/>
                  </a:cubicBezTo>
                  <a:cubicBezTo>
                    <a:pt x="4910258" y="3409661"/>
                    <a:pt x="4910258" y="3409661"/>
                    <a:pt x="4910258" y="3415556"/>
                  </a:cubicBezTo>
                  <a:cubicBezTo>
                    <a:pt x="4927921" y="3503984"/>
                    <a:pt x="4927921" y="3503984"/>
                    <a:pt x="4927921" y="3503984"/>
                  </a:cubicBezTo>
                  <a:cubicBezTo>
                    <a:pt x="4945584" y="3503984"/>
                    <a:pt x="4945584" y="3503984"/>
                    <a:pt x="4945584" y="3503984"/>
                  </a:cubicBezTo>
                  <a:cubicBezTo>
                    <a:pt x="4957359" y="3415556"/>
                    <a:pt x="4957359" y="3415556"/>
                    <a:pt x="4957359" y="3415556"/>
                  </a:cubicBezTo>
                  <a:cubicBezTo>
                    <a:pt x="4957359" y="3409661"/>
                    <a:pt x="4963247" y="3409661"/>
                    <a:pt x="4969134" y="3409661"/>
                  </a:cubicBezTo>
                  <a:cubicBezTo>
                    <a:pt x="4969134" y="3409661"/>
                    <a:pt x="4969134" y="3415556"/>
                    <a:pt x="4969134" y="3415556"/>
                  </a:cubicBezTo>
                  <a:cubicBezTo>
                    <a:pt x="4957359" y="3503984"/>
                    <a:pt x="4957359" y="3503984"/>
                    <a:pt x="4957359" y="3503984"/>
                  </a:cubicBezTo>
                  <a:cubicBezTo>
                    <a:pt x="4963247" y="3503984"/>
                    <a:pt x="4963247" y="3503984"/>
                    <a:pt x="4963247" y="3503984"/>
                  </a:cubicBezTo>
                  <a:cubicBezTo>
                    <a:pt x="4969134" y="3503984"/>
                    <a:pt x="4969134" y="3503984"/>
                    <a:pt x="4969134" y="3503984"/>
                  </a:cubicBezTo>
                  <a:cubicBezTo>
                    <a:pt x="4969134" y="3486298"/>
                    <a:pt x="4980910" y="3474508"/>
                    <a:pt x="4992685" y="3456822"/>
                  </a:cubicBezTo>
                  <a:cubicBezTo>
                    <a:pt x="5010348" y="3439137"/>
                    <a:pt x="5016235" y="3421451"/>
                    <a:pt x="5016235" y="3397871"/>
                  </a:cubicBezTo>
                  <a:cubicBezTo>
                    <a:pt x="5016235" y="3350710"/>
                    <a:pt x="4980910" y="3315339"/>
                    <a:pt x="4933809" y="3315339"/>
                  </a:cubicBezTo>
                  <a:close/>
                  <a:moveTo>
                    <a:pt x="637881" y="3311978"/>
                  </a:moveTo>
                  <a:cubicBezTo>
                    <a:pt x="637881" y="3311978"/>
                    <a:pt x="637881" y="3311978"/>
                    <a:pt x="674424" y="3311978"/>
                  </a:cubicBezTo>
                  <a:cubicBezTo>
                    <a:pt x="674424" y="3311978"/>
                    <a:pt x="681733" y="3311978"/>
                    <a:pt x="681733" y="3319287"/>
                  </a:cubicBezTo>
                  <a:cubicBezTo>
                    <a:pt x="681733" y="3319287"/>
                    <a:pt x="674424" y="3326595"/>
                    <a:pt x="674424" y="3326595"/>
                  </a:cubicBezTo>
                  <a:cubicBezTo>
                    <a:pt x="674424" y="3326595"/>
                    <a:pt x="674424" y="3326595"/>
                    <a:pt x="637881" y="3326595"/>
                  </a:cubicBezTo>
                  <a:cubicBezTo>
                    <a:pt x="637881" y="3326595"/>
                    <a:pt x="630572" y="3319287"/>
                    <a:pt x="630572" y="3319287"/>
                  </a:cubicBezTo>
                  <a:cubicBezTo>
                    <a:pt x="630572" y="3311978"/>
                    <a:pt x="637881" y="3311978"/>
                    <a:pt x="637881" y="3311978"/>
                  </a:cubicBezTo>
                  <a:close/>
                  <a:moveTo>
                    <a:pt x="235903" y="3311978"/>
                  </a:moveTo>
                  <a:cubicBezTo>
                    <a:pt x="235903" y="3311978"/>
                    <a:pt x="235903" y="3311978"/>
                    <a:pt x="265137" y="3311978"/>
                  </a:cubicBezTo>
                  <a:cubicBezTo>
                    <a:pt x="272446" y="3311978"/>
                    <a:pt x="272446" y="3311978"/>
                    <a:pt x="272446" y="3319287"/>
                  </a:cubicBezTo>
                  <a:cubicBezTo>
                    <a:pt x="272446" y="3319287"/>
                    <a:pt x="272446" y="3326595"/>
                    <a:pt x="265137" y="3326595"/>
                  </a:cubicBezTo>
                  <a:cubicBezTo>
                    <a:pt x="265137" y="3326595"/>
                    <a:pt x="265137" y="3326595"/>
                    <a:pt x="235903" y="3326595"/>
                  </a:cubicBezTo>
                  <a:cubicBezTo>
                    <a:pt x="228594" y="3326595"/>
                    <a:pt x="228594" y="3319287"/>
                    <a:pt x="228594" y="3319287"/>
                  </a:cubicBezTo>
                  <a:cubicBezTo>
                    <a:pt x="228594" y="3311978"/>
                    <a:pt x="228594" y="3311978"/>
                    <a:pt x="235903" y="3311978"/>
                  </a:cubicBezTo>
                  <a:close/>
                  <a:moveTo>
                    <a:pt x="5075112" y="3309443"/>
                  </a:moveTo>
                  <a:cubicBezTo>
                    <a:pt x="5080999" y="3309443"/>
                    <a:pt x="5080999" y="3309443"/>
                    <a:pt x="5080999" y="3309443"/>
                  </a:cubicBezTo>
                  <a:cubicBezTo>
                    <a:pt x="5086887" y="3315339"/>
                    <a:pt x="5086887" y="3315339"/>
                    <a:pt x="5080999" y="3321234"/>
                  </a:cubicBezTo>
                  <a:cubicBezTo>
                    <a:pt x="5080999" y="3321234"/>
                    <a:pt x="5080999" y="3321234"/>
                    <a:pt x="5051561" y="3338919"/>
                  </a:cubicBezTo>
                  <a:cubicBezTo>
                    <a:pt x="5051561" y="3338919"/>
                    <a:pt x="5051561" y="3338919"/>
                    <a:pt x="5045674" y="3338919"/>
                  </a:cubicBezTo>
                  <a:cubicBezTo>
                    <a:pt x="5045674" y="3338919"/>
                    <a:pt x="5045674" y="3338919"/>
                    <a:pt x="5045674" y="3333024"/>
                  </a:cubicBezTo>
                  <a:cubicBezTo>
                    <a:pt x="5039786" y="3333024"/>
                    <a:pt x="5039786" y="3327129"/>
                    <a:pt x="5045674" y="3327129"/>
                  </a:cubicBezTo>
                  <a:cubicBezTo>
                    <a:pt x="5045674" y="3327129"/>
                    <a:pt x="5045674" y="3327129"/>
                    <a:pt x="5075112" y="3309443"/>
                  </a:cubicBezTo>
                  <a:close/>
                  <a:moveTo>
                    <a:pt x="4786618" y="3309443"/>
                  </a:moveTo>
                  <a:cubicBezTo>
                    <a:pt x="4786618" y="3309443"/>
                    <a:pt x="4792505" y="3309443"/>
                    <a:pt x="4798393" y="3309443"/>
                  </a:cubicBezTo>
                  <a:lnTo>
                    <a:pt x="4827831" y="3327129"/>
                  </a:lnTo>
                  <a:cubicBezTo>
                    <a:pt x="4827831" y="3327129"/>
                    <a:pt x="4827831" y="3333024"/>
                    <a:pt x="4827831" y="3333024"/>
                  </a:cubicBezTo>
                  <a:cubicBezTo>
                    <a:pt x="4827831" y="3338919"/>
                    <a:pt x="4827831" y="3338919"/>
                    <a:pt x="4821944" y="3338919"/>
                  </a:cubicBezTo>
                  <a:cubicBezTo>
                    <a:pt x="4821944" y="3338919"/>
                    <a:pt x="4821944" y="3338919"/>
                    <a:pt x="4792505" y="3321234"/>
                  </a:cubicBezTo>
                  <a:cubicBezTo>
                    <a:pt x="4786618" y="3315339"/>
                    <a:pt x="4786618" y="3315339"/>
                    <a:pt x="4786618" y="3309443"/>
                  </a:cubicBezTo>
                  <a:close/>
                  <a:moveTo>
                    <a:pt x="513633" y="3304669"/>
                  </a:moveTo>
                  <a:lnTo>
                    <a:pt x="469781" y="3436225"/>
                  </a:lnTo>
                  <a:cubicBezTo>
                    <a:pt x="586720" y="3304669"/>
                    <a:pt x="586720" y="3304669"/>
                    <a:pt x="586720" y="3304669"/>
                  </a:cubicBezTo>
                  <a:cubicBezTo>
                    <a:pt x="513633" y="3304669"/>
                    <a:pt x="513633" y="3304669"/>
                    <a:pt x="513633" y="3304669"/>
                  </a:cubicBezTo>
                  <a:close/>
                  <a:moveTo>
                    <a:pt x="411311" y="3304669"/>
                  </a:moveTo>
                  <a:cubicBezTo>
                    <a:pt x="455163" y="3443534"/>
                    <a:pt x="455163" y="3443534"/>
                    <a:pt x="455163" y="3443534"/>
                  </a:cubicBezTo>
                  <a:cubicBezTo>
                    <a:pt x="499016" y="3304669"/>
                    <a:pt x="499016" y="3304669"/>
                    <a:pt x="499016" y="3304669"/>
                  </a:cubicBezTo>
                  <a:close/>
                  <a:moveTo>
                    <a:pt x="316298" y="3304669"/>
                  </a:moveTo>
                  <a:lnTo>
                    <a:pt x="433237" y="3436225"/>
                  </a:lnTo>
                  <a:cubicBezTo>
                    <a:pt x="389385" y="3304669"/>
                    <a:pt x="389385" y="3304669"/>
                    <a:pt x="389385" y="3304669"/>
                  </a:cubicBezTo>
                  <a:cubicBezTo>
                    <a:pt x="316298" y="3304669"/>
                    <a:pt x="316298" y="3304669"/>
                    <a:pt x="316298" y="3304669"/>
                  </a:cubicBezTo>
                  <a:close/>
                  <a:moveTo>
                    <a:pt x="4933809" y="3303548"/>
                  </a:moveTo>
                  <a:cubicBezTo>
                    <a:pt x="4986797" y="3303548"/>
                    <a:pt x="5028011" y="3344814"/>
                    <a:pt x="5028011" y="3397871"/>
                  </a:cubicBezTo>
                  <a:cubicBezTo>
                    <a:pt x="5028011" y="3421451"/>
                    <a:pt x="5022123" y="3450927"/>
                    <a:pt x="4998573" y="3468613"/>
                  </a:cubicBezTo>
                  <a:cubicBezTo>
                    <a:pt x="4986797" y="3480403"/>
                    <a:pt x="4980910" y="3498089"/>
                    <a:pt x="4980910" y="3503984"/>
                  </a:cubicBezTo>
                  <a:cubicBezTo>
                    <a:pt x="4986797" y="3509879"/>
                    <a:pt x="4986797" y="3509879"/>
                    <a:pt x="4986797" y="3515774"/>
                  </a:cubicBezTo>
                  <a:cubicBezTo>
                    <a:pt x="4986797" y="3521669"/>
                    <a:pt x="4986797" y="3521669"/>
                    <a:pt x="4980910" y="3527564"/>
                  </a:cubicBezTo>
                  <a:cubicBezTo>
                    <a:pt x="4986797" y="3527564"/>
                    <a:pt x="4986797" y="3527564"/>
                    <a:pt x="4986797" y="3533459"/>
                  </a:cubicBezTo>
                  <a:cubicBezTo>
                    <a:pt x="4986797" y="3539355"/>
                    <a:pt x="4986797" y="3539355"/>
                    <a:pt x="4980910" y="3539355"/>
                  </a:cubicBezTo>
                  <a:cubicBezTo>
                    <a:pt x="4986797" y="3545250"/>
                    <a:pt x="4986797" y="3545250"/>
                    <a:pt x="4986797" y="3551145"/>
                  </a:cubicBezTo>
                  <a:cubicBezTo>
                    <a:pt x="4986797" y="3557040"/>
                    <a:pt x="4986797" y="3557040"/>
                    <a:pt x="4980910" y="3557040"/>
                  </a:cubicBezTo>
                  <a:cubicBezTo>
                    <a:pt x="4986797" y="3562935"/>
                    <a:pt x="4986797" y="3562935"/>
                    <a:pt x="4986797" y="3568830"/>
                  </a:cubicBezTo>
                  <a:cubicBezTo>
                    <a:pt x="4986797" y="3574726"/>
                    <a:pt x="4980910" y="3580621"/>
                    <a:pt x="4969134" y="3580621"/>
                  </a:cubicBezTo>
                  <a:cubicBezTo>
                    <a:pt x="4969134" y="3580621"/>
                    <a:pt x="4969134" y="3586516"/>
                    <a:pt x="4969134" y="3586516"/>
                  </a:cubicBezTo>
                  <a:cubicBezTo>
                    <a:pt x="4969134" y="3598306"/>
                    <a:pt x="4957359" y="3598306"/>
                    <a:pt x="4945584" y="3598306"/>
                  </a:cubicBezTo>
                  <a:cubicBezTo>
                    <a:pt x="4927921" y="3598306"/>
                    <a:pt x="4927921" y="3598306"/>
                    <a:pt x="4927921" y="3598306"/>
                  </a:cubicBezTo>
                  <a:cubicBezTo>
                    <a:pt x="4916146" y="3598306"/>
                    <a:pt x="4898483" y="3598306"/>
                    <a:pt x="4898483" y="3586516"/>
                  </a:cubicBezTo>
                  <a:cubicBezTo>
                    <a:pt x="4898483" y="3586516"/>
                    <a:pt x="4898483" y="3580621"/>
                    <a:pt x="4898483" y="3580621"/>
                  </a:cubicBezTo>
                  <a:cubicBezTo>
                    <a:pt x="4892595" y="3580621"/>
                    <a:pt x="4886708" y="3574726"/>
                    <a:pt x="4886708" y="3568830"/>
                  </a:cubicBezTo>
                  <a:cubicBezTo>
                    <a:pt x="4886708" y="3562935"/>
                    <a:pt x="4886708" y="3562935"/>
                    <a:pt x="4892595" y="3557040"/>
                  </a:cubicBezTo>
                  <a:cubicBezTo>
                    <a:pt x="4886708" y="3557040"/>
                    <a:pt x="4886708" y="3557040"/>
                    <a:pt x="4886708" y="3551145"/>
                  </a:cubicBezTo>
                  <a:cubicBezTo>
                    <a:pt x="4886708" y="3545250"/>
                    <a:pt x="4886708" y="3545250"/>
                    <a:pt x="4892595" y="3539355"/>
                  </a:cubicBezTo>
                  <a:cubicBezTo>
                    <a:pt x="4886708" y="3539355"/>
                    <a:pt x="4886708" y="3539355"/>
                    <a:pt x="4886708" y="3533459"/>
                  </a:cubicBezTo>
                  <a:cubicBezTo>
                    <a:pt x="4886708" y="3527564"/>
                    <a:pt x="4886708" y="3527564"/>
                    <a:pt x="4892595" y="3527564"/>
                  </a:cubicBezTo>
                  <a:cubicBezTo>
                    <a:pt x="4886708" y="3521669"/>
                    <a:pt x="4886708" y="3521669"/>
                    <a:pt x="4886708" y="3515774"/>
                  </a:cubicBezTo>
                  <a:cubicBezTo>
                    <a:pt x="4886708" y="3509879"/>
                    <a:pt x="4886708" y="3509879"/>
                    <a:pt x="4892595" y="3503984"/>
                  </a:cubicBezTo>
                  <a:cubicBezTo>
                    <a:pt x="4892595" y="3498089"/>
                    <a:pt x="4886708" y="3480403"/>
                    <a:pt x="4869045" y="3468613"/>
                  </a:cubicBezTo>
                  <a:cubicBezTo>
                    <a:pt x="4851382" y="3450927"/>
                    <a:pt x="4839607" y="3421451"/>
                    <a:pt x="4839607" y="3397871"/>
                  </a:cubicBezTo>
                  <a:cubicBezTo>
                    <a:pt x="4839607" y="3344814"/>
                    <a:pt x="4880820" y="3303548"/>
                    <a:pt x="4933809" y="3303548"/>
                  </a:cubicBezTo>
                  <a:close/>
                  <a:moveTo>
                    <a:pt x="827301" y="3268920"/>
                  </a:moveTo>
                  <a:cubicBezTo>
                    <a:pt x="827301" y="3268920"/>
                    <a:pt x="827301" y="3268920"/>
                    <a:pt x="867707" y="3268920"/>
                  </a:cubicBezTo>
                  <a:cubicBezTo>
                    <a:pt x="867707" y="3268920"/>
                    <a:pt x="867707" y="3268920"/>
                    <a:pt x="867707" y="3349716"/>
                  </a:cubicBezTo>
                  <a:cubicBezTo>
                    <a:pt x="867707" y="3349716"/>
                    <a:pt x="867707" y="3355487"/>
                    <a:pt x="867707" y="3355487"/>
                  </a:cubicBezTo>
                  <a:cubicBezTo>
                    <a:pt x="867707" y="3355487"/>
                    <a:pt x="867707" y="3355487"/>
                    <a:pt x="827301" y="3355487"/>
                  </a:cubicBezTo>
                  <a:cubicBezTo>
                    <a:pt x="827301" y="3355487"/>
                    <a:pt x="827301" y="3349716"/>
                    <a:pt x="827301" y="3349716"/>
                  </a:cubicBezTo>
                  <a:cubicBezTo>
                    <a:pt x="827301" y="3349716"/>
                    <a:pt x="827301" y="3349716"/>
                    <a:pt x="827301" y="3268920"/>
                  </a:cubicBezTo>
                  <a:close/>
                  <a:moveTo>
                    <a:pt x="2105610" y="3265275"/>
                  </a:moveTo>
                  <a:cubicBezTo>
                    <a:pt x="2105610" y="3265275"/>
                    <a:pt x="2105610" y="3265275"/>
                    <a:pt x="2157162" y="3265275"/>
                  </a:cubicBezTo>
                  <a:cubicBezTo>
                    <a:pt x="2165754" y="3265275"/>
                    <a:pt x="2165754" y="3265275"/>
                    <a:pt x="2165754" y="3273878"/>
                  </a:cubicBezTo>
                  <a:cubicBezTo>
                    <a:pt x="2165754" y="3273878"/>
                    <a:pt x="2165754" y="3282481"/>
                    <a:pt x="2157162" y="3282481"/>
                  </a:cubicBezTo>
                  <a:cubicBezTo>
                    <a:pt x="2157162" y="3282481"/>
                    <a:pt x="2157162" y="3282481"/>
                    <a:pt x="2105610" y="3282481"/>
                  </a:cubicBezTo>
                  <a:cubicBezTo>
                    <a:pt x="2105610" y="3282481"/>
                    <a:pt x="2097018" y="3273878"/>
                    <a:pt x="2097018" y="3273878"/>
                  </a:cubicBezTo>
                  <a:cubicBezTo>
                    <a:pt x="2097018" y="3265275"/>
                    <a:pt x="2105610" y="3265275"/>
                    <a:pt x="2105610" y="3265275"/>
                  </a:cubicBezTo>
                  <a:close/>
                  <a:moveTo>
                    <a:pt x="1676005" y="3265275"/>
                  </a:moveTo>
                  <a:cubicBezTo>
                    <a:pt x="1676005" y="3265275"/>
                    <a:pt x="1676005" y="3265275"/>
                    <a:pt x="1727558" y="3265275"/>
                  </a:cubicBezTo>
                  <a:cubicBezTo>
                    <a:pt x="1736150" y="3265275"/>
                    <a:pt x="1736150" y="3265275"/>
                    <a:pt x="1736150" y="3273878"/>
                  </a:cubicBezTo>
                  <a:cubicBezTo>
                    <a:pt x="1736150" y="3273878"/>
                    <a:pt x="1736150" y="3282481"/>
                    <a:pt x="1727558" y="3282481"/>
                  </a:cubicBezTo>
                  <a:cubicBezTo>
                    <a:pt x="1727558" y="3282481"/>
                    <a:pt x="1727558" y="3282481"/>
                    <a:pt x="1676005" y="3282481"/>
                  </a:cubicBezTo>
                  <a:cubicBezTo>
                    <a:pt x="1676005" y="3282481"/>
                    <a:pt x="1667413" y="3273878"/>
                    <a:pt x="1667413" y="3273878"/>
                  </a:cubicBezTo>
                  <a:cubicBezTo>
                    <a:pt x="1667413" y="3265275"/>
                    <a:pt x="1676005" y="3265275"/>
                    <a:pt x="1676005" y="3265275"/>
                  </a:cubicBezTo>
                  <a:close/>
                  <a:moveTo>
                    <a:pt x="564794" y="3253509"/>
                  </a:moveTo>
                  <a:cubicBezTo>
                    <a:pt x="528250" y="3290052"/>
                    <a:pt x="528250" y="3290052"/>
                    <a:pt x="528250" y="3290052"/>
                  </a:cubicBezTo>
                  <a:cubicBezTo>
                    <a:pt x="594029" y="3290052"/>
                    <a:pt x="594029" y="3290052"/>
                    <a:pt x="594029" y="3290052"/>
                  </a:cubicBezTo>
                  <a:close/>
                  <a:moveTo>
                    <a:pt x="455163" y="3253509"/>
                  </a:moveTo>
                  <a:cubicBezTo>
                    <a:pt x="418620" y="3290052"/>
                    <a:pt x="418620" y="3290052"/>
                    <a:pt x="418620" y="3290052"/>
                  </a:cubicBezTo>
                  <a:lnTo>
                    <a:pt x="491707" y="3290052"/>
                  </a:lnTo>
                  <a:cubicBezTo>
                    <a:pt x="455163" y="3253509"/>
                    <a:pt x="455163" y="3253509"/>
                    <a:pt x="455163" y="3253509"/>
                  </a:cubicBezTo>
                  <a:close/>
                  <a:moveTo>
                    <a:pt x="345533" y="3253509"/>
                  </a:moveTo>
                  <a:lnTo>
                    <a:pt x="316298" y="3290052"/>
                  </a:lnTo>
                  <a:cubicBezTo>
                    <a:pt x="382076" y="3290052"/>
                    <a:pt x="382076" y="3290052"/>
                    <a:pt x="382076" y="3290052"/>
                  </a:cubicBezTo>
                  <a:cubicBezTo>
                    <a:pt x="345533" y="3253509"/>
                    <a:pt x="345533" y="3253509"/>
                    <a:pt x="345533" y="3253509"/>
                  </a:cubicBezTo>
                  <a:close/>
                  <a:moveTo>
                    <a:pt x="1092825" y="3251606"/>
                  </a:moveTo>
                  <a:cubicBezTo>
                    <a:pt x="1156319" y="3251606"/>
                    <a:pt x="1156319" y="3251606"/>
                    <a:pt x="1156319" y="3251606"/>
                  </a:cubicBezTo>
                  <a:cubicBezTo>
                    <a:pt x="1162092" y="3251606"/>
                    <a:pt x="1167864" y="3251606"/>
                    <a:pt x="1167864" y="3257377"/>
                  </a:cubicBezTo>
                  <a:cubicBezTo>
                    <a:pt x="1167864" y="3263148"/>
                    <a:pt x="1162092" y="3268920"/>
                    <a:pt x="1156319" y="3268920"/>
                  </a:cubicBezTo>
                  <a:cubicBezTo>
                    <a:pt x="1092825" y="3268920"/>
                    <a:pt x="1092825" y="3268920"/>
                    <a:pt x="1092825" y="3268920"/>
                  </a:cubicBezTo>
                  <a:cubicBezTo>
                    <a:pt x="1087052" y="3268920"/>
                    <a:pt x="1081280" y="3274691"/>
                    <a:pt x="1075508" y="3280462"/>
                  </a:cubicBezTo>
                  <a:cubicBezTo>
                    <a:pt x="1035102" y="3418969"/>
                    <a:pt x="1035102" y="3418969"/>
                    <a:pt x="1035102" y="3418969"/>
                  </a:cubicBezTo>
                  <a:cubicBezTo>
                    <a:pt x="1029330" y="3430512"/>
                    <a:pt x="1017785" y="3442054"/>
                    <a:pt x="1000469" y="3442054"/>
                  </a:cubicBezTo>
                  <a:cubicBezTo>
                    <a:pt x="827301" y="3442054"/>
                    <a:pt x="827301" y="3442054"/>
                    <a:pt x="827301" y="3442054"/>
                  </a:cubicBezTo>
                  <a:cubicBezTo>
                    <a:pt x="827301" y="3442054"/>
                    <a:pt x="821529" y="3442054"/>
                    <a:pt x="821529" y="3442054"/>
                  </a:cubicBezTo>
                  <a:cubicBezTo>
                    <a:pt x="821529" y="3453596"/>
                    <a:pt x="821529" y="3453596"/>
                    <a:pt x="821529" y="3453596"/>
                  </a:cubicBezTo>
                  <a:cubicBezTo>
                    <a:pt x="821529" y="3459367"/>
                    <a:pt x="821529" y="3459367"/>
                    <a:pt x="827301" y="3459367"/>
                  </a:cubicBezTo>
                  <a:cubicBezTo>
                    <a:pt x="1023558" y="3459367"/>
                    <a:pt x="1023558" y="3459367"/>
                    <a:pt x="1023558" y="3459367"/>
                  </a:cubicBezTo>
                  <a:cubicBezTo>
                    <a:pt x="1023558" y="3459367"/>
                    <a:pt x="1029330" y="3465139"/>
                    <a:pt x="1029330" y="3470910"/>
                  </a:cubicBezTo>
                  <a:cubicBezTo>
                    <a:pt x="1029330" y="3476681"/>
                    <a:pt x="1023558" y="3476681"/>
                    <a:pt x="1023558" y="3476681"/>
                  </a:cubicBezTo>
                  <a:cubicBezTo>
                    <a:pt x="827301" y="3476681"/>
                    <a:pt x="827301" y="3476681"/>
                    <a:pt x="827301" y="3476681"/>
                  </a:cubicBezTo>
                  <a:cubicBezTo>
                    <a:pt x="815757" y="3476681"/>
                    <a:pt x="804212" y="3465139"/>
                    <a:pt x="804212" y="3453596"/>
                  </a:cubicBezTo>
                  <a:cubicBezTo>
                    <a:pt x="804212" y="3436283"/>
                    <a:pt x="804212" y="3436283"/>
                    <a:pt x="804212" y="3436283"/>
                  </a:cubicBezTo>
                  <a:cubicBezTo>
                    <a:pt x="804212" y="3436283"/>
                    <a:pt x="804212" y="3430512"/>
                    <a:pt x="804212" y="3430512"/>
                  </a:cubicBezTo>
                  <a:cubicBezTo>
                    <a:pt x="798440" y="3430512"/>
                    <a:pt x="798440" y="3424741"/>
                    <a:pt x="792668" y="3418969"/>
                  </a:cubicBezTo>
                  <a:cubicBezTo>
                    <a:pt x="752262" y="3320860"/>
                    <a:pt x="752262" y="3320860"/>
                    <a:pt x="752262" y="3320860"/>
                  </a:cubicBezTo>
                  <a:cubicBezTo>
                    <a:pt x="752262" y="3315089"/>
                    <a:pt x="752262" y="3309318"/>
                    <a:pt x="758034" y="3309318"/>
                  </a:cubicBezTo>
                  <a:cubicBezTo>
                    <a:pt x="758034" y="3303546"/>
                    <a:pt x="763806" y="3309318"/>
                    <a:pt x="769579" y="3315089"/>
                  </a:cubicBezTo>
                  <a:cubicBezTo>
                    <a:pt x="809984" y="3413198"/>
                    <a:pt x="809984" y="3413198"/>
                    <a:pt x="809984" y="3413198"/>
                  </a:cubicBezTo>
                  <a:cubicBezTo>
                    <a:pt x="815757" y="3418969"/>
                    <a:pt x="821529" y="3424741"/>
                    <a:pt x="827301" y="3424741"/>
                  </a:cubicBezTo>
                  <a:cubicBezTo>
                    <a:pt x="1000469" y="3424741"/>
                    <a:pt x="1000469" y="3424741"/>
                    <a:pt x="1000469" y="3424741"/>
                  </a:cubicBezTo>
                  <a:cubicBezTo>
                    <a:pt x="1006241" y="3424741"/>
                    <a:pt x="1017785" y="3418969"/>
                    <a:pt x="1017785" y="3413198"/>
                  </a:cubicBezTo>
                  <a:cubicBezTo>
                    <a:pt x="1063963" y="3274691"/>
                    <a:pt x="1063963" y="3274691"/>
                    <a:pt x="1063963" y="3274691"/>
                  </a:cubicBezTo>
                  <a:cubicBezTo>
                    <a:pt x="1063963" y="3263148"/>
                    <a:pt x="1081280" y="3251606"/>
                    <a:pt x="1092825" y="3251606"/>
                  </a:cubicBezTo>
                  <a:close/>
                  <a:moveTo>
                    <a:pt x="5016235" y="3248281"/>
                  </a:moveTo>
                  <a:cubicBezTo>
                    <a:pt x="5017707" y="3247544"/>
                    <a:pt x="5019179" y="3247544"/>
                    <a:pt x="5022123" y="3250492"/>
                  </a:cubicBezTo>
                  <a:cubicBezTo>
                    <a:pt x="5022123" y="3250492"/>
                    <a:pt x="5022123" y="3256387"/>
                    <a:pt x="5022123" y="3256387"/>
                  </a:cubicBezTo>
                  <a:cubicBezTo>
                    <a:pt x="5004460" y="3285863"/>
                    <a:pt x="5004460" y="3285863"/>
                    <a:pt x="5004460" y="3285863"/>
                  </a:cubicBezTo>
                  <a:cubicBezTo>
                    <a:pt x="5004460" y="3285863"/>
                    <a:pt x="5004460" y="3291758"/>
                    <a:pt x="4998573" y="3291758"/>
                  </a:cubicBezTo>
                  <a:cubicBezTo>
                    <a:pt x="4992685" y="3285863"/>
                    <a:pt x="4992685" y="3285863"/>
                    <a:pt x="4992685" y="3279968"/>
                  </a:cubicBezTo>
                  <a:cubicBezTo>
                    <a:pt x="5010348" y="3250492"/>
                    <a:pt x="5010348" y="3250492"/>
                    <a:pt x="5010348" y="3250492"/>
                  </a:cubicBezTo>
                  <a:cubicBezTo>
                    <a:pt x="5013291" y="3250492"/>
                    <a:pt x="5014763" y="3249018"/>
                    <a:pt x="5016235" y="3248281"/>
                  </a:cubicBezTo>
                  <a:close/>
                  <a:moveTo>
                    <a:pt x="4854325" y="3248281"/>
                  </a:moveTo>
                  <a:cubicBezTo>
                    <a:pt x="4855797" y="3249018"/>
                    <a:pt x="4857269" y="3250492"/>
                    <a:pt x="4857269" y="3250492"/>
                  </a:cubicBezTo>
                  <a:cubicBezTo>
                    <a:pt x="4857269" y="3250492"/>
                    <a:pt x="4857269" y="3250492"/>
                    <a:pt x="4874932" y="3279968"/>
                  </a:cubicBezTo>
                  <a:cubicBezTo>
                    <a:pt x="4874932" y="3285863"/>
                    <a:pt x="4874932" y="3285863"/>
                    <a:pt x="4874932" y="3291758"/>
                  </a:cubicBezTo>
                  <a:cubicBezTo>
                    <a:pt x="4874932" y="3291758"/>
                    <a:pt x="4869045" y="3291758"/>
                    <a:pt x="4869045" y="3291758"/>
                  </a:cubicBezTo>
                  <a:cubicBezTo>
                    <a:pt x="4869045" y="3291758"/>
                    <a:pt x="4869045" y="3285863"/>
                    <a:pt x="4863157" y="3285863"/>
                  </a:cubicBezTo>
                  <a:lnTo>
                    <a:pt x="4845494" y="3256387"/>
                  </a:lnTo>
                  <a:cubicBezTo>
                    <a:pt x="4845494" y="3256387"/>
                    <a:pt x="4845494" y="3250492"/>
                    <a:pt x="4851382" y="3250492"/>
                  </a:cubicBezTo>
                  <a:cubicBezTo>
                    <a:pt x="4851382" y="3247544"/>
                    <a:pt x="4852854" y="3247544"/>
                    <a:pt x="4854325" y="3248281"/>
                  </a:cubicBezTo>
                  <a:close/>
                  <a:moveTo>
                    <a:pt x="469781" y="3246200"/>
                  </a:moveTo>
                  <a:cubicBezTo>
                    <a:pt x="513633" y="3290052"/>
                    <a:pt x="513633" y="3290052"/>
                    <a:pt x="513633" y="3290052"/>
                  </a:cubicBezTo>
                  <a:lnTo>
                    <a:pt x="550176" y="3246200"/>
                  </a:lnTo>
                  <a:cubicBezTo>
                    <a:pt x="469781" y="3246200"/>
                    <a:pt x="469781" y="3246200"/>
                    <a:pt x="469781" y="3246200"/>
                  </a:cubicBezTo>
                  <a:close/>
                  <a:moveTo>
                    <a:pt x="360150" y="3246200"/>
                  </a:moveTo>
                  <a:cubicBezTo>
                    <a:pt x="396694" y="3290052"/>
                    <a:pt x="396694" y="3290052"/>
                    <a:pt x="396694" y="3290052"/>
                  </a:cubicBezTo>
                  <a:lnTo>
                    <a:pt x="433237" y="3246200"/>
                  </a:lnTo>
                  <a:cubicBezTo>
                    <a:pt x="360150" y="3246200"/>
                    <a:pt x="360150" y="3246200"/>
                    <a:pt x="360150" y="3246200"/>
                  </a:cubicBezTo>
                  <a:close/>
                  <a:moveTo>
                    <a:pt x="2944207" y="3227423"/>
                  </a:moveTo>
                  <a:cubicBezTo>
                    <a:pt x="2928629" y="3227423"/>
                    <a:pt x="2920841" y="3235233"/>
                    <a:pt x="2920841" y="3243042"/>
                  </a:cubicBezTo>
                  <a:cubicBezTo>
                    <a:pt x="2920841" y="3243042"/>
                    <a:pt x="2920841" y="3243042"/>
                    <a:pt x="2920841" y="3289898"/>
                  </a:cubicBezTo>
                  <a:cubicBezTo>
                    <a:pt x="2920841" y="3305517"/>
                    <a:pt x="2928629" y="3313326"/>
                    <a:pt x="2944207" y="3313326"/>
                  </a:cubicBezTo>
                  <a:cubicBezTo>
                    <a:pt x="2944207" y="3313326"/>
                    <a:pt x="2944207" y="3313326"/>
                    <a:pt x="3357019" y="3313326"/>
                  </a:cubicBezTo>
                  <a:cubicBezTo>
                    <a:pt x="3372597" y="3313326"/>
                    <a:pt x="3380386" y="3305517"/>
                    <a:pt x="3380386" y="3289898"/>
                  </a:cubicBezTo>
                  <a:lnTo>
                    <a:pt x="3380386" y="3243042"/>
                  </a:lnTo>
                  <a:cubicBezTo>
                    <a:pt x="3380386" y="3235233"/>
                    <a:pt x="3372597" y="3227423"/>
                    <a:pt x="3357019" y="3227423"/>
                  </a:cubicBezTo>
                  <a:cubicBezTo>
                    <a:pt x="3357019" y="3227423"/>
                    <a:pt x="3357019" y="3227423"/>
                    <a:pt x="2944207" y="3227423"/>
                  </a:cubicBezTo>
                  <a:close/>
                  <a:moveTo>
                    <a:pt x="4933809" y="3226911"/>
                  </a:moveTo>
                  <a:cubicBezTo>
                    <a:pt x="4939696" y="3226911"/>
                    <a:pt x="4939696" y="3226911"/>
                    <a:pt x="4939696" y="3232806"/>
                  </a:cubicBezTo>
                  <a:cubicBezTo>
                    <a:pt x="4939696" y="3232806"/>
                    <a:pt x="4939696" y="3232806"/>
                    <a:pt x="4939696" y="3268177"/>
                  </a:cubicBezTo>
                  <a:cubicBezTo>
                    <a:pt x="4939696" y="3268177"/>
                    <a:pt x="4939696" y="3274073"/>
                    <a:pt x="4933809" y="3274073"/>
                  </a:cubicBezTo>
                  <a:cubicBezTo>
                    <a:pt x="4933809" y="3274073"/>
                    <a:pt x="4927921" y="3268177"/>
                    <a:pt x="4927921" y="3268177"/>
                  </a:cubicBezTo>
                  <a:cubicBezTo>
                    <a:pt x="4927921" y="3268177"/>
                    <a:pt x="4927921" y="3268177"/>
                    <a:pt x="4927921" y="3232806"/>
                  </a:cubicBezTo>
                  <a:cubicBezTo>
                    <a:pt x="4927921" y="3226911"/>
                    <a:pt x="4933809" y="3226911"/>
                    <a:pt x="4933809" y="3226911"/>
                  </a:cubicBezTo>
                  <a:close/>
                  <a:moveTo>
                    <a:pt x="338224" y="3224274"/>
                  </a:moveTo>
                  <a:cubicBezTo>
                    <a:pt x="564794" y="3224274"/>
                    <a:pt x="564794" y="3224274"/>
                    <a:pt x="564794" y="3224274"/>
                  </a:cubicBezTo>
                  <a:cubicBezTo>
                    <a:pt x="572102" y="3224274"/>
                    <a:pt x="579411" y="3231583"/>
                    <a:pt x="579411" y="3231583"/>
                  </a:cubicBezTo>
                  <a:cubicBezTo>
                    <a:pt x="615955" y="3290052"/>
                    <a:pt x="615955" y="3290052"/>
                    <a:pt x="615955" y="3290052"/>
                  </a:cubicBezTo>
                  <a:cubicBezTo>
                    <a:pt x="623263" y="3297361"/>
                    <a:pt x="623263" y="3304669"/>
                    <a:pt x="615955" y="3311978"/>
                  </a:cubicBezTo>
                  <a:cubicBezTo>
                    <a:pt x="462472" y="3480077"/>
                    <a:pt x="462472" y="3480077"/>
                    <a:pt x="462472" y="3480077"/>
                  </a:cubicBezTo>
                  <a:cubicBezTo>
                    <a:pt x="462472" y="3480077"/>
                    <a:pt x="455163" y="3480077"/>
                    <a:pt x="455163" y="3480077"/>
                  </a:cubicBezTo>
                  <a:cubicBezTo>
                    <a:pt x="447855" y="3480077"/>
                    <a:pt x="447855" y="3480077"/>
                    <a:pt x="440546" y="3480077"/>
                  </a:cubicBezTo>
                  <a:cubicBezTo>
                    <a:pt x="294372" y="3311978"/>
                    <a:pt x="294372" y="3311978"/>
                    <a:pt x="294372" y="3311978"/>
                  </a:cubicBezTo>
                  <a:cubicBezTo>
                    <a:pt x="287063" y="3304669"/>
                    <a:pt x="287063" y="3297361"/>
                    <a:pt x="294372" y="3290052"/>
                  </a:cubicBezTo>
                  <a:cubicBezTo>
                    <a:pt x="330916" y="3231583"/>
                    <a:pt x="330916" y="3231583"/>
                    <a:pt x="330916" y="3231583"/>
                  </a:cubicBezTo>
                  <a:cubicBezTo>
                    <a:pt x="330916" y="3231583"/>
                    <a:pt x="338224" y="3224274"/>
                    <a:pt x="338224" y="3224274"/>
                  </a:cubicBezTo>
                  <a:close/>
                  <a:moveTo>
                    <a:pt x="890796" y="3222750"/>
                  </a:moveTo>
                  <a:cubicBezTo>
                    <a:pt x="890796" y="3222750"/>
                    <a:pt x="896568" y="3222750"/>
                    <a:pt x="896568" y="3222750"/>
                  </a:cubicBezTo>
                  <a:cubicBezTo>
                    <a:pt x="896568" y="3222750"/>
                    <a:pt x="896568" y="3222750"/>
                    <a:pt x="931202" y="3222750"/>
                  </a:cubicBezTo>
                  <a:cubicBezTo>
                    <a:pt x="936974" y="3222750"/>
                    <a:pt x="936974" y="3222750"/>
                    <a:pt x="936974" y="3222750"/>
                  </a:cubicBezTo>
                  <a:cubicBezTo>
                    <a:pt x="936974" y="3222750"/>
                    <a:pt x="936974" y="3222750"/>
                    <a:pt x="936974" y="3349716"/>
                  </a:cubicBezTo>
                  <a:cubicBezTo>
                    <a:pt x="936974" y="3349716"/>
                    <a:pt x="936974" y="3355487"/>
                    <a:pt x="931202" y="3355487"/>
                  </a:cubicBezTo>
                  <a:cubicBezTo>
                    <a:pt x="931202" y="3355487"/>
                    <a:pt x="931202" y="3355487"/>
                    <a:pt x="896568" y="3355487"/>
                  </a:cubicBezTo>
                  <a:cubicBezTo>
                    <a:pt x="896568" y="3355487"/>
                    <a:pt x="890796" y="3349716"/>
                    <a:pt x="890796" y="3349716"/>
                  </a:cubicBezTo>
                  <a:cubicBezTo>
                    <a:pt x="890796" y="3349716"/>
                    <a:pt x="890796" y="3349716"/>
                    <a:pt x="890796" y="3222750"/>
                  </a:cubicBezTo>
                  <a:close/>
                  <a:moveTo>
                    <a:pt x="3986598" y="3216224"/>
                  </a:moveTo>
                  <a:cubicBezTo>
                    <a:pt x="3992823" y="3222702"/>
                    <a:pt x="3992823" y="3229180"/>
                    <a:pt x="3992823" y="3242136"/>
                  </a:cubicBezTo>
                  <a:cubicBezTo>
                    <a:pt x="3992823" y="3242136"/>
                    <a:pt x="3992823" y="3242136"/>
                    <a:pt x="4042628" y="3242136"/>
                  </a:cubicBezTo>
                  <a:lnTo>
                    <a:pt x="4042628" y="3216224"/>
                  </a:lnTo>
                  <a:cubicBezTo>
                    <a:pt x="4042628" y="3216224"/>
                    <a:pt x="4042628" y="3216224"/>
                    <a:pt x="3986598" y="3216224"/>
                  </a:cubicBezTo>
                  <a:close/>
                  <a:moveTo>
                    <a:pt x="3943019" y="3216224"/>
                  </a:moveTo>
                  <a:cubicBezTo>
                    <a:pt x="3936793" y="3216224"/>
                    <a:pt x="3936793" y="3216224"/>
                    <a:pt x="3930568" y="3222702"/>
                  </a:cubicBezTo>
                  <a:cubicBezTo>
                    <a:pt x="3924342" y="3222702"/>
                    <a:pt x="3924342" y="3222702"/>
                    <a:pt x="3924342" y="3222702"/>
                  </a:cubicBezTo>
                  <a:cubicBezTo>
                    <a:pt x="3924342" y="3229180"/>
                    <a:pt x="3924342" y="3229180"/>
                    <a:pt x="3918116" y="3229180"/>
                  </a:cubicBezTo>
                  <a:cubicBezTo>
                    <a:pt x="3918116" y="3235658"/>
                    <a:pt x="3918116" y="3242136"/>
                    <a:pt x="3918116" y="3248614"/>
                  </a:cubicBezTo>
                  <a:cubicBezTo>
                    <a:pt x="3918116" y="3248614"/>
                    <a:pt x="3918116" y="3248614"/>
                    <a:pt x="3918116" y="3255092"/>
                  </a:cubicBezTo>
                  <a:cubicBezTo>
                    <a:pt x="3918116" y="3255092"/>
                    <a:pt x="3918116" y="3261569"/>
                    <a:pt x="3918116" y="3261569"/>
                  </a:cubicBezTo>
                  <a:cubicBezTo>
                    <a:pt x="3924342" y="3268047"/>
                    <a:pt x="3924342" y="3268047"/>
                    <a:pt x="3924342" y="3268047"/>
                  </a:cubicBezTo>
                  <a:cubicBezTo>
                    <a:pt x="3924342" y="3268047"/>
                    <a:pt x="3930568" y="3268047"/>
                    <a:pt x="3930568" y="3268047"/>
                  </a:cubicBezTo>
                  <a:cubicBezTo>
                    <a:pt x="3930568" y="3274525"/>
                    <a:pt x="3930568" y="3274525"/>
                    <a:pt x="3930568" y="3274525"/>
                  </a:cubicBezTo>
                  <a:cubicBezTo>
                    <a:pt x="3936793" y="3274525"/>
                    <a:pt x="3936793" y="3274525"/>
                    <a:pt x="3943019" y="3274525"/>
                  </a:cubicBezTo>
                  <a:cubicBezTo>
                    <a:pt x="3949244" y="3274525"/>
                    <a:pt x="3949244" y="3274525"/>
                    <a:pt x="3955470" y="3274525"/>
                  </a:cubicBezTo>
                  <a:cubicBezTo>
                    <a:pt x="3955470" y="3274525"/>
                    <a:pt x="3955470" y="3274525"/>
                    <a:pt x="3955470" y="3268047"/>
                  </a:cubicBezTo>
                  <a:cubicBezTo>
                    <a:pt x="3961695" y="3268047"/>
                    <a:pt x="3961695" y="3268047"/>
                    <a:pt x="3961695" y="3268047"/>
                  </a:cubicBezTo>
                  <a:cubicBezTo>
                    <a:pt x="3961695" y="3268047"/>
                    <a:pt x="3961695" y="3268047"/>
                    <a:pt x="3967921" y="3261569"/>
                  </a:cubicBezTo>
                  <a:cubicBezTo>
                    <a:pt x="3967921" y="3261569"/>
                    <a:pt x="3967921" y="3255092"/>
                    <a:pt x="3967921" y="3255092"/>
                  </a:cubicBezTo>
                  <a:cubicBezTo>
                    <a:pt x="3967921" y="3248614"/>
                    <a:pt x="3974146" y="3248614"/>
                    <a:pt x="3974146" y="3248614"/>
                  </a:cubicBezTo>
                  <a:cubicBezTo>
                    <a:pt x="3974146" y="3242136"/>
                    <a:pt x="3967921" y="3235658"/>
                    <a:pt x="3967921" y="3229180"/>
                  </a:cubicBezTo>
                  <a:cubicBezTo>
                    <a:pt x="3961695" y="3229180"/>
                    <a:pt x="3961695" y="3229180"/>
                    <a:pt x="3961695" y="3222702"/>
                  </a:cubicBezTo>
                  <a:cubicBezTo>
                    <a:pt x="3961695" y="3222702"/>
                    <a:pt x="3961695" y="3222702"/>
                    <a:pt x="3955470" y="3222702"/>
                  </a:cubicBezTo>
                  <a:cubicBezTo>
                    <a:pt x="3949244" y="3216224"/>
                    <a:pt x="3949244" y="3216224"/>
                    <a:pt x="3943019" y="3216224"/>
                  </a:cubicBezTo>
                  <a:close/>
                  <a:moveTo>
                    <a:pt x="3737575" y="3216224"/>
                  </a:moveTo>
                  <a:cubicBezTo>
                    <a:pt x="3737575" y="3222702"/>
                    <a:pt x="3743801" y="3229180"/>
                    <a:pt x="3743801" y="3242136"/>
                  </a:cubicBezTo>
                  <a:cubicBezTo>
                    <a:pt x="3743801" y="3242136"/>
                    <a:pt x="3743801" y="3242136"/>
                    <a:pt x="3893214" y="3242136"/>
                  </a:cubicBezTo>
                  <a:cubicBezTo>
                    <a:pt x="3893214" y="3229180"/>
                    <a:pt x="3893214" y="3222702"/>
                    <a:pt x="3899440" y="3216224"/>
                  </a:cubicBezTo>
                  <a:cubicBezTo>
                    <a:pt x="3899440" y="3216224"/>
                    <a:pt x="3899440" y="3216224"/>
                    <a:pt x="3768703" y="3216224"/>
                  </a:cubicBezTo>
                  <a:cubicBezTo>
                    <a:pt x="3768703" y="3216224"/>
                    <a:pt x="3768703" y="3216224"/>
                    <a:pt x="3756252" y="3216224"/>
                  </a:cubicBezTo>
                  <a:cubicBezTo>
                    <a:pt x="3756252" y="3216224"/>
                    <a:pt x="3756252" y="3216224"/>
                    <a:pt x="3737575" y="3216224"/>
                  </a:cubicBezTo>
                  <a:close/>
                  <a:moveTo>
                    <a:pt x="3687771" y="3216224"/>
                  </a:moveTo>
                  <a:cubicBezTo>
                    <a:pt x="3687771" y="3216224"/>
                    <a:pt x="3681545" y="3216224"/>
                    <a:pt x="3681545" y="3222702"/>
                  </a:cubicBezTo>
                  <a:cubicBezTo>
                    <a:pt x="3681545" y="3222702"/>
                    <a:pt x="3675320" y="3222702"/>
                    <a:pt x="3675320" y="3222702"/>
                  </a:cubicBezTo>
                  <a:cubicBezTo>
                    <a:pt x="3669094" y="3229180"/>
                    <a:pt x="3669094" y="3229180"/>
                    <a:pt x="3669094" y="3229180"/>
                  </a:cubicBezTo>
                  <a:cubicBezTo>
                    <a:pt x="3662869" y="3235658"/>
                    <a:pt x="3662869" y="3242136"/>
                    <a:pt x="3662869" y="3248614"/>
                  </a:cubicBezTo>
                  <a:cubicBezTo>
                    <a:pt x="3662869" y="3248614"/>
                    <a:pt x="3662869" y="3248614"/>
                    <a:pt x="3662869" y="3255092"/>
                  </a:cubicBezTo>
                  <a:cubicBezTo>
                    <a:pt x="3662869" y="3255092"/>
                    <a:pt x="3662869" y="3261569"/>
                    <a:pt x="3669094" y="3261569"/>
                  </a:cubicBezTo>
                  <a:cubicBezTo>
                    <a:pt x="3669094" y="3268047"/>
                    <a:pt x="3669094" y="3268047"/>
                    <a:pt x="3675320" y="3268047"/>
                  </a:cubicBezTo>
                  <a:cubicBezTo>
                    <a:pt x="3675320" y="3274525"/>
                    <a:pt x="3681545" y="3274525"/>
                    <a:pt x="3681545" y="3274525"/>
                  </a:cubicBezTo>
                  <a:cubicBezTo>
                    <a:pt x="3681545" y="3274525"/>
                    <a:pt x="3687771" y="3274525"/>
                    <a:pt x="3687771" y="3274525"/>
                  </a:cubicBezTo>
                  <a:cubicBezTo>
                    <a:pt x="3693996" y="3274525"/>
                    <a:pt x="3700222" y="3274525"/>
                    <a:pt x="3700222" y="3274525"/>
                  </a:cubicBezTo>
                  <a:cubicBezTo>
                    <a:pt x="3700222" y="3274525"/>
                    <a:pt x="3706447" y="3274525"/>
                    <a:pt x="3706447" y="3268047"/>
                  </a:cubicBezTo>
                  <a:cubicBezTo>
                    <a:pt x="3712673" y="3268047"/>
                    <a:pt x="3712673" y="3268047"/>
                    <a:pt x="3712673" y="3261569"/>
                  </a:cubicBezTo>
                  <a:cubicBezTo>
                    <a:pt x="3712673" y="3261569"/>
                    <a:pt x="3718899" y="3255092"/>
                    <a:pt x="3718899" y="3255092"/>
                  </a:cubicBezTo>
                  <a:cubicBezTo>
                    <a:pt x="3718899" y="3248614"/>
                    <a:pt x="3718899" y="3248614"/>
                    <a:pt x="3718899" y="3248614"/>
                  </a:cubicBezTo>
                  <a:cubicBezTo>
                    <a:pt x="3718899" y="3242136"/>
                    <a:pt x="3718899" y="3235658"/>
                    <a:pt x="3712673" y="3229180"/>
                  </a:cubicBezTo>
                  <a:cubicBezTo>
                    <a:pt x="3712673" y="3229180"/>
                    <a:pt x="3712673" y="3229180"/>
                    <a:pt x="3706447" y="3222702"/>
                  </a:cubicBezTo>
                  <a:cubicBezTo>
                    <a:pt x="3706447" y="3222702"/>
                    <a:pt x="3700222" y="3222702"/>
                    <a:pt x="3700222" y="3222702"/>
                  </a:cubicBezTo>
                  <a:cubicBezTo>
                    <a:pt x="3700222" y="3216224"/>
                    <a:pt x="3693996" y="3216224"/>
                    <a:pt x="3687771" y="3216224"/>
                  </a:cubicBezTo>
                  <a:close/>
                  <a:moveTo>
                    <a:pt x="3600613" y="3216224"/>
                  </a:moveTo>
                  <a:cubicBezTo>
                    <a:pt x="3600613" y="3216224"/>
                    <a:pt x="3600613" y="3216224"/>
                    <a:pt x="3600613" y="3242136"/>
                  </a:cubicBezTo>
                  <a:cubicBezTo>
                    <a:pt x="3600613" y="3242136"/>
                    <a:pt x="3600613" y="3242136"/>
                    <a:pt x="3637966" y="3242136"/>
                  </a:cubicBezTo>
                  <a:cubicBezTo>
                    <a:pt x="3637966" y="3229180"/>
                    <a:pt x="3644192" y="3222702"/>
                    <a:pt x="3644192" y="3216224"/>
                  </a:cubicBezTo>
                  <a:cubicBezTo>
                    <a:pt x="3644192" y="3216224"/>
                    <a:pt x="3644192" y="3216224"/>
                    <a:pt x="3606838" y="3216224"/>
                  </a:cubicBezTo>
                  <a:cubicBezTo>
                    <a:pt x="3606838" y="3216224"/>
                    <a:pt x="3606838" y="3216224"/>
                    <a:pt x="3600613" y="3216224"/>
                  </a:cubicBezTo>
                  <a:close/>
                  <a:moveTo>
                    <a:pt x="4491160" y="3212054"/>
                  </a:moveTo>
                  <a:cubicBezTo>
                    <a:pt x="4491160" y="3212054"/>
                    <a:pt x="4491160" y="3212054"/>
                    <a:pt x="4536308" y="3212054"/>
                  </a:cubicBezTo>
                  <a:cubicBezTo>
                    <a:pt x="4536308" y="3212054"/>
                    <a:pt x="4536308" y="3212054"/>
                    <a:pt x="4536308" y="3302332"/>
                  </a:cubicBezTo>
                  <a:cubicBezTo>
                    <a:pt x="4536308" y="3302332"/>
                    <a:pt x="4536308" y="3308780"/>
                    <a:pt x="4536308" y="3308780"/>
                  </a:cubicBezTo>
                  <a:cubicBezTo>
                    <a:pt x="4536308" y="3308780"/>
                    <a:pt x="4536308" y="3308780"/>
                    <a:pt x="4491160" y="3308780"/>
                  </a:cubicBezTo>
                  <a:cubicBezTo>
                    <a:pt x="4491160" y="3308780"/>
                    <a:pt x="4491160" y="3302332"/>
                    <a:pt x="4491160" y="3302332"/>
                  </a:cubicBezTo>
                  <a:cubicBezTo>
                    <a:pt x="4491160" y="3302332"/>
                    <a:pt x="4491160" y="3302332"/>
                    <a:pt x="4491160" y="3212054"/>
                  </a:cubicBezTo>
                  <a:close/>
                  <a:moveTo>
                    <a:pt x="2944207" y="3203995"/>
                  </a:moveTo>
                  <a:cubicBezTo>
                    <a:pt x="2944207" y="3203995"/>
                    <a:pt x="2944207" y="3203995"/>
                    <a:pt x="3357019" y="3203995"/>
                  </a:cubicBezTo>
                  <a:cubicBezTo>
                    <a:pt x="3380386" y="3203995"/>
                    <a:pt x="3403753" y="3219614"/>
                    <a:pt x="3403753" y="3243042"/>
                  </a:cubicBezTo>
                  <a:cubicBezTo>
                    <a:pt x="3403753" y="3243042"/>
                    <a:pt x="3403753" y="3243042"/>
                    <a:pt x="3403753" y="3289898"/>
                  </a:cubicBezTo>
                  <a:cubicBezTo>
                    <a:pt x="3403753" y="3297707"/>
                    <a:pt x="3403753" y="3305517"/>
                    <a:pt x="3395964" y="3313326"/>
                  </a:cubicBezTo>
                  <a:cubicBezTo>
                    <a:pt x="3395964" y="3313326"/>
                    <a:pt x="3403753" y="3313326"/>
                    <a:pt x="3403753" y="3313326"/>
                  </a:cubicBezTo>
                  <a:cubicBezTo>
                    <a:pt x="3403753" y="3313326"/>
                    <a:pt x="3403753" y="3313326"/>
                    <a:pt x="3442697" y="3407038"/>
                  </a:cubicBezTo>
                  <a:cubicBezTo>
                    <a:pt x="3442697" y="3407038"/>
                    <a:pt x="3442697" y="3414847"/>
                    <a:pt x="3442697" y="3414847"/>
                  </a:cubicBezTo>
                  <a:cubicBezTo>
                    <a:pt x="3442697" y="3414847"/>
                    <a:pt x="3442697" y="3414847"/>
                    <a:pt x="3442697" y="3422657"/>
                  </a:cubicBezTo>
                  <a:cubicBezTo>
                    <a:pt x="3442697" y="3422657"/>
                    <a:pt x="3442697" y="3422657"/>
                    <a:pt x="3442697" y="3446085"/>
                  </a:cubicBezTo>
                  <a:cubicBezTo>
                    <a:pt x="3442697" y="3461703"/>
                    <a:pt x="3427119" y="3485131"/>
                    <a:pt x="3403753" y="3485131"/>
                  </a:cubicBezTo>
                  <a:cubicBezTo>
                    <a:pt x="3403753" y="3485131"/>
                    <a:pt x="3403753" y="3485131"/>
                    <a:pt x="3403753" y="3680365"/>
                  </a:cubicBezTo>
                  <a:cubicBezTo>
                    <a:pt x="3419330" y="3680365"/>
                    <a:pt x="3434908" y="3695984"/>
                    <a:pt x="3434908" y="3711602"/>
                  </a:cubicBezTo>
                  <a:cubicBezTo>
                    <a:pt x="3434908" y="3711602"/>
                    <a:pt x="3434908" y="3711602"/>
                    <a:pt x="3434908" y="3727221"/>
                  </a:cubicBezTo>
                  <a:cubicBezTo>
                    <a:pt x="3434908" y="3742840"/>
                    <a:pt x="3419330" y="3758458"/>
                    <a:pt x="3403753" y="3758458"/>
                  </a:cubicBezTo>
                  <a:cubicBezTo>
                    <a:pt x="3403753" y="3758458"/>
                    <a:pt x="3403753" y="3758458"/>
                    <a:pt x="2905263" y="3758458"/>
                  </a:cubicBezTo>
                  <a:cubicBezTo>
                    <a:pt x="2881896" y="3758458"/>
                    <a:pt x="2866318" y="3742840"/>
                    <a:pt x="2866318" y="3727221"/>
                  </a:cubicBezTo>
                  <a:cubicBezTo>
                    <a:pt x="2866318" y="3727221"/>
                    <a:pt x="2866318" y="3727221"/>
                    <a:pt x="2866318" y="3711602"/>
                  </a:cubicBezTo>
                  <a:cubicBezTo>
                    <a:pt x="2866318" y="3695984"/>
                    <a:pt x="2881896" y="3680365"/>
                    <a:pt x="2897474" y="3680365"/>
                  </a:cubicBezTo>
                  <a:cubicBezTo>
                    <a:pt x="2897474" y="3680365"/>
                    <a:pt x="2897474" y="3680365"/>
                    <a:pt x="2897474" y="3485131"/>
                  </a:cubicBezTo>
                  <a:cubicBezTo>
                    <a:pt x="2874107" y="3485131"/>
                    <a:pt x="2858529" y="3461703"/>
                    <a:pt x="2858529" y="3446085"/>
                  </a:cubicBezTo>
                  <a:cubicBezTo>
                    <a:pt x="2858529" y="3446085"/>
                    <a:pt x="2858529" y="3446085"/>
                    <a:pt x="2858529" y="3422657"/>
                  </a:cubicBezTo>
                  <a:cubicBezTo>
                    <a:pt x="2858529" y="3414847"/>
                    <a:pt x="2858529" y="3414847"/>
                    <a:pt x="2858529" y="3414847"/>
                  </a:cubicBezTo>
                  <a:cubicBezTo>
                    <a:pt x="2858529" y="3414847"/>
                    <a:pt x="2858529" y="3407038"/>
                    <a:pt x="2866318" y="3407038"/>
                  </a:cubicBezTo>
                  <a:cubicBezTo>
                    <a:pt x="2866318" y="3407038"/>
                    <a:pt x="2866318" y="3407038"/>
                    <a:pt x="2897474" y="3313326"/>
                  </a:cubicBezTo>
                  <a:cubicBezTo>
                    <a:pt x="2905263" y="3313326"/>
                    <a:pt x="2905263" y="3313326"/>
                    <a:pt x="2905263" y="3313326"/>
                  </a:cubicBezTo>
                  <a:cubicBezTo>
                    <a:pt x="2897474" y="3305517"/>
                    <a:pt x="2897474" y="3297707"/>
                    <a:pt x="2897474" y="3289898"/>
                  </a:cubicBezTo>
                  <a:cubicBezTo>
                    <a:pt x="2897474" y="3289898"/>
                    <a:pt x="2897474" y="3289898"/>
                    <a:pt x="2897474" y="3243042"/>
                  </a:cubicBezTo>
                  <a:cubicBezTo>
                    <a:pt x="2897474" y="3219614"/>
                    <a:pt x="2920841" y="3203995"/>
                    <a:pt x="2944207" y="3203995"/>
                  </a:cubicBezTo>
                  <a:close/>
                  <a:moveTo>
                    <a:pt x="645189" y="3199608"/>
                  </a:moveTo>
                  <a:cubicBezTo>
                    <a:pt x="647017" y="3200521"/>
                    <a:pt x="648844" y="3202348"/>
                    <a:pt x="652498" y="3202348"/>
                  </a:cubicBezTo>
                  <a:cubicBezTo>
                    <a:pt x="652498" y="3209657"/>
                    <a:pt x="652498" y="3209657"/>
                    <a:pt x="645189" y="3216965"/>
                  </a:cubicBezTo>
                  <a:cubicBezTo>
                    <a:pt x="645189" y="3216965"/>
                    <a:pt x="645189" y="3216965"/>
                    <a:pt x="623263" y="3231583"/>
                  </a:cubicBezTo>
                  <a:cubicBezTo>
                    <a:pt x="615955" y="3231583"/>
                    <a:pt x="615955" y="3231583"/>
                    <a:pt x="615955" y="3231583"/>
                  </a:cubicBezTo>
                  <a:cubicBezTo>
                    <a:pt x="615955" y="3231583"/>
                    <a:pt x="608646" y="3231583"/>
                    <a:pt x="608646" y="3224274"/>
                  </a:cubicBezTo>
                  <a:cubicBezTo>
                    <a:pt x="608646" y="3224274"/>
                    <a:pt x="608646" y="3216965"/>
                    <a:pt x="615955" y="3216965"/>
                  </a:cubicBezTo>
                  <a:cubicBezTo>
                    <a:pt x="615955" y="3216965"/>
                    <a:pt x="615955" y="3216965"/>
                    <a:pt x="637881" y="3202348"/>
                  </a:cubicBezTo>
                  <a:cubicBezTo>
                    <a:pt x="641535" y="3198694"/>
                    <a:pt x="643362" y="3198694"/>
                    <a:pt x="645189" y="3199608"/>
                  </a:cubicBezTo>
                  <a:close/>
                  <a:moveTo>
                    <a:pt x="261483" y="3199608"/>
                  </a:moveTo>
                  <a:cubicBezTo>
                    <a:pt x="263310" y="3198694"/>
                    <a:pt x="265137" y="3198694"/>
                    <a:pt x="265137" y="3202348"/>
                  </a:cubicBezTo>
                  <a:cubicBezTo>
                    <a:pt x="265137" y="3202348"/>
                    <a:pt x="265137" y="3202348"/>
                    <a:pt x="294372" y="3216965"/>
                  </a:cubicBezTo>
                  <a:cubicBezTo>
                    <a:pt x="301681" y="3216965"/>
                    <a:pt x="301681" y="3224274"/>
                    <a:pt x="301681" y="3224274"/>
                  </a:cubicBezTo>
                  <a:cubicBezTo>
                    <a:pt x="294372" y="3231583"/>
                    <a:pt x="294372" y="3231583"/>
                    <a:pt x="294372" y="3231583"/>
                  </a:cubicBezTo>
                  <a:cubicBezTo>
                    <a:pt x="294372" y="3231583"/>
                    <a:pt x="287063" y="3231583"/>
                    <a:pt x="287063" y="3231583"/>
                  </a:cubicBezTo>
                  <a:lnTo>
                    <a:pt x="257829" y="3216965"/>
                  </a:lnTo>
                  <a:cubicBezTo>
                    <a:pt x="257829" y="3209657"/>
                    <a:pt x="257829" y="3209657"/>
                    <a:pt x="257829" y="3202348"/>
                  </a:cubicBezTo>
                  <a:cubicBezTo>
                    <a:pt x="257829" y="3202348"/>
                    <a:pt x="259656" y="3200521"/>
                    <a:pt x="261483" y="3199608"/>
                  </a:cubicBezTo>
                  <a:close/>
                  <a:moveTo>
                    <a:pt x="4787846" y="3192708"/>
                  </a:moveTo>
                  <a:cubicBezTo>
                    <a:pt x="4858793" y="3192708"/>
                    <a:pt x="4858793" y="3192708"/>
                    <a:pt x="4858793" y="3192708"/>
                  </a:cubicBezTo>
                  <a:cubicBezTo>
                    <a:pt x="4865243" y="3192708"/>
                    <a:pt x="4871692" y="3192708"/>
                    <a:pt x="4871692" y="3199157"/>
                  </a:cubicBezTo>
                  <a:cubicBezTo>
                    <a:pt x="4871692" y="3205605"/>
                    <a:pt x="4865243" y="3212054"/>
                    <a:pt x="4858793" y="3212054"/>
                  </a:cubicBezTo>
                  <a:cubicBezTo>
                    <a:pt x="4787846" y="3212054"/>
                    <a:pt x="4787846" y="3212054"/>
                    <a:pt x="4787846" y="3212054"/>
                  </a:cubicBezTo>
                  <a:cubicBezTo>
                    <a:pt x="4781397" y="3212054"/>
                    <a:pt x="4774947" y="3218502"/>
                    <a:pt x="4768497" y="3224951"/>
                  </a:cubicBezTo>
                  <a:cubicBezTo>
                    <a:pt x="4723349" y="3379714"/>
                    <a:pt x="4723349" y="3379714"/>
                    <a:pt x="4723349" y="3379714"/>
                  </a:cubicBezTo>
                  <a:cubicBezTo>
                    <a:pt x="4716900" y="3392610"/>
                    <a:pt x="4704000" y="3405507"/>
                    <a:pt x="4684651" y="3405507"/>
                  </a:cubicBezTo>
                  <a:cubicBezTo>
                    <a:pt x="4491160" y="3405507"/>
                    <a:pt x="4491160" y="3405507"/>
                    <a:pt x="4491160" y="3405507"/>
                  </a:cubicBezTo>
                  <a:cubicBezTo>
                    <a:pt x="4491160" y="3405507"/>
                    <a:pt x="4484711" y="3405507"/>
                    <a:pt x="4484711" y="3405507"/>
                  </a:cubicBezTo>
                  <a:cubicBezTo>
                    <a:pt x="4484711" y="3418404"/>
                    <a:pt x="4484711" y="3418404"/>
                    <a:pt x="4484711" y="3418404"/>
                  </a:cubicBezTo>
                  <a:cubicBezTo>
                    <a:pt x="4484711" y="3424853"/>
                    <a:pt x="4484711" y="3424853"/>
                    <a:pt x="4491160" y="3424853"/>
                  </a:cubicBezTo>
                  <a:cubicBezTo>
                    <a:pt x="4710450" y="3424853"/>
                    <a:pt x="4710450" y="3424853"/>
                    <a:pt x="4710450" y="3424853"/>
                  </a:cubicBezTo>
                  <a:cubicBezTo>
                    <a:pt x="4710450" y="3424853"/>
                    <a:pt x="4716900" y="3431301"/>
                    <a:pt x="4716900" y="3437750"/>
                  </a:cubicBezTo>
                  <a:cubicBezTo>
                    <a:pt x="4716900" y="3444198"/>
                    <a:pt x="4710450" y="3444198"/>
                    <a:pt x="4710450" y="3444198"/>
                  </a:cubicBezTo>
                  <a:cubicBezTo>
                    <a:pt x="4491160" y="3444198"/>
                    <a:pt x="4491160" y="3444198"/>
                    <a:pt x="4491160" y="3444198"/>
                  </a:cubicBezTo>
                  <a:cubicBezTo>
                    <a:pt x="4478261" y="3444198"/>
                    <a:pt x="4465361" y="3431301"/>
                    <a:pt x="4465361" y="3418404"/>
                  </a:cubicBezTo>
                  <a:cubicBezTo>
                    <a:pt x="4465361" y="3399059"/>
                    <a:pt x="4465361" y="3399059"/>
                    <a:pt x="4465361" y="3399059"/>
                  </a:cubicBezTo>
                  <a:cubicBezTo>
                    <a:pt x="4465361" y="3399059"/>
                    <a:pt x="4465361" y="3392610"/>
                    <a:pt x="4465361" y="3392610"/>
                  </a:cubicBezTo>
                  <a:cubicBezTo>
                    <a:pt x="4458912" y="3392610"/>
                    <a:pt x="4458912" y="3386162"/>
                    <a:pt x="4452462" y="3379714"/>
                  </a:cubicBezTo>
                  <a:cubicBezTo>
                    <a:pt x="4407314" y="3270090"/>
                    <a:pt x="4407314" y="3270090"/>
                    <a:pt x="4407314" y="3270090"/>
                  </a:cubicBezTo>
                  <a:cubicBezTo>
                    <a:pt x="4407314" y="3263641"/>
                    <a:pt x="4407314" y="3257193"/>
                    <a:pt x="4413764" y="3257193"/>
                  </a:cubicBezTo>
                  <a:cubicBezTo>
                    <a:pt x="4413764" y="3250744"/>
                    <a:pt x="4420214" y="3257193"/>
                    <a:pt x="4426663" y="3263641"/>
                  </a:cubicBezTo>
                  <a:cubicBezTo>
                    <a:pt x="4471811" y="3373265"/>
                    <a:pt x="4471811" y="3373265"/>
                    <a:pt x="4471811" y="3373265"/>
                  </a:cubicBezTo>
                  <a:cubicBezTo>
                    <a:pt x="4478261" y="3379714"/>
                    <a:pt x="4484711" y="3386162"/>
                    <a:pt x="4491160" y="3386162"/>
                  </a:cubicBezTo>
                  <a:cubicBezTo>
                    <a:pt x="4684651" y="3386162"/>
                    <a:pt x="4684651" y="3386162"/>
                    <a:pt x="4684651" y="3386162"/>
                  </a:cubicBezTo>
                  <a:cubicBezTo>
                    <a:pt x="4691101" y="3386162"/>
                    <a:pt x="4704000" y="3379714"/>
                    <a:pt x="4704000" y="3373265"/>
                  </a:cubicBezTo>
                  <a:cubicBezTo>
                    <a:pt x="4755598" y="3218502"/>
                    <a:pt x="4755598" y="3218502"/>
                    <a:pt x="4755598" y="3218502"/>
                  </a:cubicBezTo>
                  <a:cubicBezTo>
                    <a:pt x="4755598" y="3205605"/>
                    <a:pt x="4774947" y="3192708"/>
                    <a:pt x="4787846" y="3192708"/>
                  </a:cubicBezTo>
                  <a:close/>
                  <a:moveTo>
                    <a:pt x="2379984" y="3189921"/>
                  </a:moveTo>
                  <a:cubicBezTo>
                    <a:pt x="2372429" y="3197453"/>
                    <a:pt x="2364875" y="3204984"/>
                    <a:pt x="2357320" y="3227579"/>
                  </a:cubicBezTo>
                  <a:cubicBezTo>
                    <a:pt x="2349766" y="3287832"/>
                    <a:pt x="2410202" y="3340554"/>
                    <a:pt x="2410202" y="3340554"/>
                  </a:cubicBezTo>
                  <a:cubicBezTo>
                    <a:pt x="2410202" y="3348085"/>
                    <a:pt x="2410202" y="3348085"/>
                    <a:pt x="2410202" y="3348085"/>
                  </a:cubicBezTo>
                  <a:cubicBezTo>
                    <a:pt x="2410202" y="3348085"/>
                    <a:pt x="2417756" y="3378212"/>
                    <a:pt x="2417756" y="3400806"/>
                  </a:cubicBezTo>
                  <a:cubicBezTo>
                    <a:pt x="2425311" y="3445996"/>
                    <a:pt x="2478192" y="3461059"/>
                    <a:pt x="2478192" y="3461059"/>
                  </a:cubicBezTo>
                  <a:cubicBezTo>
                    <a:pt x="2478192" y="3461059"/>
                    <a:pt x="2485746" y="3468591"/>
                    <a:pt x="2485746" y="3468591"/>
                  </a:cubicBezTo>
                  <a:cubicBezTo>
                    <a:pt x="2478192" y="3476123"/>
                    <a:pt x="2478192" y="3476123"/>
                    <a:pt x="2470637" y="3476123"/>
                  </a:cubicBezTo>
                  <a:cubicBezTo>
                    <a:pt x="2470637" y="3476123"/>
                    <a:pt x="2410202" y="3453528"/>
                    <a:pt x="2402647" y="3400806"/>
                  </a:cubicBezTo>
                  <a:cubicBezTo>
                    <a:pt x="2402647" y="3385743"/>
                    <a:pt x="2402647" y="3370680"/>
                    <a:pt x="2395093" y="3355617"/>
                  </a:cubicBezTo>
                  <a:cubicBezTo>
                    <a:pt x="2395093" y="3355617"/>
                    <a:pt x="2395093" y="3355617"/>
                    <a:pt x="2387538" y="3363148"/>
                  </a:cubicBezTo>
                  <a:cubicBezTo>
                    <a:pt x="2387538" y="3363148"/>
                    <a:pt x="2387538" y="3370680"/>
                    <a:pt x="2387538" y="3378212"/>
                  </a:cubicBezTo>
                  <a:cubicBezTo>
                    <a:pt x="2387538" y="3393275"/>
                    <a:pt x="2372429" y="3408338"/>
                    <a:pt x="2349766" y="3408338"/>
                  </a:cubicBezTo>
                  <a:cubicBezTo>
                    <a:pt x="2357320" y="3415870"/>
                    <a:pt x="2364875" y="3415870"/>
                    <a:pt x="2364875" y="3423401"/>
                  </a:cubicBezTo>
                  <a:cubicBezTo>
                    <a:pt x="2364875" y="3430933"/>
                    <a:pt x="2357320" y="3438465"/>
                    <a:pt x="2357320" y="3445996"/>
                  </a:cubicBezTo>
                  <a:cubicBezTo>
                    <a:pt x="2372429" y="3453528"/>
                    <a:pt x="2379984" y="3461059"/>
                    <a:pt x="2379984" y="3476123"/>
                  </a:cubicBezTo>
                  <a:cubicBezTo>
                    <a:pt x="2379984" y="3483654"/>
                    <a:pt x="2379984" y="3491186"/>
                    <a:pt x="2372429" y="3498718"/>
                  </a:cubicBezTo>
                  <a:cubicBezTo>
                    <a:pt x="2387538" y="3498718"/>
                    <a:pt x="2402647" y="3513781"/>
                    <a:pt x="2402647" y="3528844"/>
                  </a:cubicBezTo>
                  <a:cubicBezTo>
                    <a:pt x="2402647" y="3543907"/>
                    <a:pt x="2387538" y="3558971"/>
                    <a:pt x="2364875" y="3558971"/>
                  </a:cubicBezTo>
                  <a:lnTo>
                    <a:pt x="2281776" y="3558971"/>
                  </a:lnTo>
                  <a:cubicBezTo>
                    <a:pt x="2296885" y="3574034"/>
                    <a:pt x="2395093" y="3581565"/>
                    <a:pt x="2447974" y="3574034"/>
                  </a:cubicBezTo>
                  <a:cubicBezTo>
                    <a:pt x="2485746" y="3574034"/>
                    <a:pt x="2515964" y="3558971"/>
                    <a:pt x="2538627" y="3543907"/>
                  </a:cubicBezTo>
                  <a:cubicBezTo>
                    <a:pt x="2538627" y="3543907"/>
                    <a:pt x="2538627" y="3543907"/>
                    <a:pt x="2553736" y="3363148"/>
                  </a:cubicBezTo>
                  <a:cubicBezTo>
                    <a:pt x="2546182" y="3355617"/>
                    <a:pt x="2523519" y="3325490"/>
                    <a:pt x="2515964" y="3317959"/>
                  </a:cubicBezTo>
                  <a:cubicBezTo>
                    <a:pt x="2508410" y="3317959"/>
                    <a:pt x="2500855" y="3310427"/>
                    <a:pt x="2493301" y="3310427"/>
                  </a:cubicBezTo>
                  <a:cubicBezTo>
                    <a:pt x="2478192" y="3302895"/>
                    <a:pt x="2455528" y="3295364"/>
                    <a:pt x="2432865" y="3272769"/>
                  </a:cubicBezTo>
                  <a:cubicBezTo>
                    <a:pt x="2425311" y="3250174"/>
                    <a:pt x="2417756" y="3235111"/>
                    <a:pt x="2410202" y="3220048"/>
                  </a:cubicBezTo>
                  <a:cubicBezTo>
                    <a:pt x="2410202" y="3204984"/>
                    <a:pt x="2402647" y="3197453"/>
                    <a:pt x="2402647" y="3197453"/>
                  </a:cubicBezTo>
                  <a:cubicBezTo>
                    <a:pt x="2395093" y="3189921"/>
                    <a:pt x="2387538" y="3189921"/>
                    <a:pt x="2379984" y="3189921"/>
                  </a:cubicBezTo>
                  <a:close/>
                  <a:moveTo>
                    <a:pt x="960063" y="3176581"/>
                  </a:moveTo>
                  <a:cubicBezTo>
                    <a:pt x="960063" y="3176581"/>
                    <a:pt x="960063" y="3176581"/>
                    <a:pt x="965835" y="3176581"/>
                  </a:cubicBezTo>
                  <a:cubicBezTo>
                    <a:pt x="965835" y="3176581"/>
                    <a:pt x="965835" y="3176581"/>
                    <a:pt x="1000469" y="3176581"/>
                  </a:cubicBezTo>
                  <a:cubicBezTo>
                    <a:pt x="1000469" y="3176581"/>
                    <a:pt x="1006241" y="3176581"/>
                    <a:pt x="1006241" y="3176581"/>
                  </a:cubicBezTo>
                  <a:cubicBezTo>
                    <a:pt x="1006241" y="3176581"/>
                    <a:pt x="1006241" y="3176581"/>
                    <a:pt x="1006241" y="3349716"/>
                  </a:cubicBezTo>
                  <a:cubicBezTo>
                    <a:pt x="1006241" y="3349716"/>
                    <a:pt x="1000469" y="3355487"/>
                    <a:pt x="1000469" y="3355487"/>
                  </a:cubicBezTo>
                  <a:cubicBezTo>
                    <a:pt x="1000469" y="3355487"/>
                    <a:pt x="1000469" y="3355487"/>
                    <a:pt x="965835" y="3355487"/>
                  </a:cubicBezTo>
                  <a:cubicBezTo>
                    <a:pt x="960063" y="3355487"/>
                    <a:pt x="960063" y="3349716"/>
                    <a:pt x="960063" y="3349716"/>
                  </a:cubicBezTo>
                  <a:cubicBezTo>
                    <a:pt x="960063" y="3349716"/>
                    <a:pt x="960063" y="3349716"/>
                    <a:pt x="960063" y="3176581"/>
                  </a:cubicBezTo>
                  <a:close/>
                  <a:moveTo>
                    <a:pt x="2372429" y="3167326"/>
                  </a:moveTo>
                  <a:cubicBezTo>
                    <a:pt x="2387538" y="3167326"/>
                    <a:pt x="2402647" y="3167326"/>
                    <a:pt x="2417756" y="3174858"/>
                  </a:cubicBezTo>
                  <a:cubicBezTo>
                    <a:pt x="2425311" y="3182389"/>
                    <a:pt x="2425311" y="3197453"/>
                    <a:pt x="2432865" y="3212516"/>
                  </a:cubicBezTo>
                  <a:cubicBezTo>
                    <a:pt x="2432865" y="3227579"/>
                    <a:pt x="2440419" y="3242642"/>
                    <a:pt x="2455528" y="3257706"/>
                  </a:cubicBezTo>
                  <a:cubicBezTo>
                    <a:pt x="2470637" y="3272769"/>
                    <a:pt x="2485746" y="3280301"/>
                    <a:pt x="2508410" y="3287832"/>
                  </a:cubicBezTo>
                  <a:cubicBezTo>
                    <a:pt x="2515964" y="3295364"/>
                    <a:pt x="2523519" y="3295364"/>
                    <a:pt x="2531073" y="3302895"/>
                  </a:cubicBezTo>
                  <a:cubicBezTo>
                    <a:pt x="2538627" y="3302895"/>
                    <a:pt x="2546182" y="3317959"/>
                    <a:pt x="2561291" y="3333022"/>
                  </a:cubicBezTo>
                  <a:cubicBezTo>
                    <a:pt x="2561291" y="3333022"/>
                    <a:pt x="2561291" y="3333022"/>
                    <a:pt x="2667053" y="3348085"/>
                  </a:cubicBezTo>
                  <a:cubicBezTo>
                    <a:pt x="2667053" y="3348085"/>
                    <a:pt x="2674608" y="3348085"/>
                    <a:pt x="2674608" y="3348085"/>
                  </a:cubicBezTo>
                  <a:cubicBezTo>
                    <a:pt x="2674608" y="3355617"/>
                    <a:pt x="2682162" y="3355617"/>
                    <a:pt x="2674608" y="3363148"/>
                  </a:cubicBezTo>
                  <a:cubicBezTo>
                    <a:pt x="2674608" y="3363148"/>
                    <a:pt x="2674608" y="3363148"/>
                    <a:pt x="2659499" y="3581565"/>
                  </a:cubicBezTo>
                  <a:cubicBezTo>
                    <a:pt x="2659499" y="3589097"/>
                    <a:pt x="2651944" y="3596629"/>
                    <a:pt x="2644390" y="3596629"/>
                  </a:cubicBezTo>
                  <a:cubicBezTo>
                    <a:pt x="2644390" y="3596629"/>
                    <a:pt x="2644390" y="3596629"/>
                    <a:pt x="2538627" y="3589097"/>
                  </a:cubicBezTo>
                  <a:cubicBezTo>
                    <a:pt x="2538627" y="3589097"/>
                    <a:pt x="2531073" y="3589097"/>
                    <a:pt x="2531073" y="3581565"/>
                  </a:cubicBezTo>
                  <a:cubicBezTo>
                    <a:pt x="2531073" y="3581565"/>
                    <a:pt x="2531073" y="3581565"/>
                    <a:pt x="2531073" y="3574034"/>
                  </a:cubicBezTo>
                  <a:cubicBezTo>
                    <a:pt x="2500855" y="3589097"/>
                    <a:pt x="2478192" y="3596629"/>
                    <a:pt x="2455528" y="3596629"/>
                  </a:cubicBezTo>
                  <a:cubicBezTo>
                    <a:pt x="2447974" y="3604160"/>
                    <a:pt x="2432865" y="3604160"/>
                    <a:pt x="2417756" y="3604160"/>
                  </a:cubicBezTo>
                  <a:cubicBezTo>
                    <a:pt x="2372429" y="3604160"/>
                    <a:pt x="2289330" y="3596629"/>
                    <a:pt x="2266667" y="3581565"/>
                  </a:cubicBezTo>
                  <a:cubicBezTo>
                    <a:pt x="2259112" y="3574034"/>
                    <a:pt x="2259112" y="3566502"/>
                    <a:pt x="2251558" y="3566502"/>
                  </a:cubicBezTo>
                  <a:cubicBezTo>
                    <a:pt x="2236449" y="3558971"/>
                    <a:pt x="2228895" y="3543907"/>
                    <a:pt x="2228895" y="3528844"/>
                  </a:cubicBezTo>
                  <a:cubicBezTo>
                    <a:pt x="2228895" y="3521312"/>
                    <a:pt x="2228895" y="3513781"/>
                    <a:pt x="2228895" y="3513781"/>
                  </a:cubicBezTo>
                  <a:cubicBezTo>
                    <a:pt x="2213786" y="3506249"/>
                    <a:pt x="2206231" y="3491186"/>
                    <a:pt x="2206231" y="3476123"/>
                  </a:cubicBezTo>
                  <a:cubicBezTo>
                    <a:pt x="2206231" y="3468591"/>
                    <a:pt x="2206231" y="3468591"/>
                    <a:pt x="2206231" y="3461059"/>
                  </a:cubicBezTo>
                  <a:cubicBezTo>
                    <a:pt x="2198677" y="3453528"/>
                    <a:pt x="2191122" y="3438465"/>
                    <a:pt x="2191122" y="3423401"/>
                  </a:cubicBezTo>
                  <a:cubicBezTo>
                    <a:pt x="2191122" y="3408338"/>
                    <a:pt x="2198677" y="3393275"/>
                    <a:pt x="2221340" y="3385743"/>
                  </a:cubicBezTo>
                  <a:cubicBezTo>
                    <a:pt x="2213786" y="3385743"/>
                    <a:pt x="2213786" y="3378212"/>
                    <a:pt x="2213786" y="3378212"/>
                  </a:cubicBezTo>
                  <a:cubicBezTo>
                    <a:pt x="2213786" y="3355617"/>
                    <a:pt x="2236449" y="3333022"/>
                    <a:pt x="2259112" y="3333022"/>
                  </a:cubicBezTo>
                  <a:cubicBezTo>
                    <a:pt x="2259112" y="3333022"/>
                    <a:pt x="2259112" y="3333022"/>
                    <a:pt x="2349766" y="3333022"/>
                  </a:cubicBezTo>
                  <a:cubicBezTo>
                    <a:pt x="2357320" y="3333022"/>
                    <a:pt x="2364875" y="3333022"/>
                    <a:pt x="2372429" y="3340554"/>
                  </a:cubicBezTo>
                  <a:cubicBezTo>
                    <a:pt x="2357320" y="3310427"/>
                    <a:pt x="2334657" y="3272769"/>
                    <a:pt x="2342211" y="3220048"/>
                  </a:cubicBezTo>
                  <a:cubicBezTo>
                    <a:pt x="2342211" y="3197453"/>
                    <a:pt x="2357320" y="3174858"/>
                    <a:pt x="2372429" y="3167326"/>
                  </a:cubicBezTo>
                  <a:close/>
                  <a:moveTo>
                    <a:pt x="3669094" y="3164400"/>
                  </a:moveTo>
                  <a:cubicBezTo>
                    <a:pt x="3693996" y="3164400"/>
                    <a:pt x="3693996" y="3164400"/>
                    <a:pt x="3693996" y="3164400"/>
                  </a:cubicBezTo>
                  <a:cubicBezTo>
                    <a:pt x="3693996" y="3164400"/>
                    <a:pt x="3700222" y="3164400"/>
                    <a:pt x="3700222" y="3170878"/>
                  </a:cubicBezTo>
                  <a:cubicBezTo>
                    <a:pt x="3700222" y="3170878"/>
                    <a:pt x="3693996" y="3177356"/>
                    <a:pt x="3693996" y="3177356"/>
                  </a:cubicBezTo>
                  <a:cubicBezTo>
                    <a:pt x="3669094" y="3177356"/>
                    <a:pt x="3669094" y="3177356"/>
                    <a:pt x="3669094" y="3177356"/>
                  </a:cubicBezTo>
                  <a:cubicBezTo>
                    <a:pt x="3662869" y="3177356"/>
                    <a:pt x="3662869" y="3170878"/>
                    <a:pt x="3662869" y="3170878"/>
                  </a:cubicBezTo>
                  <a:cubicBezTo>
                    <a:pt x="3662869" y="3164400"/>
                    <a:pt x="3662869" y="3164400"/>
                    <a:pt x="3669094" y="3164400"/>
                  </a:cubicBezTo>
                  <a:close/>
                  <a:moveTo>
                    <a:pt x="4562107" y="3160466"/>
                  </a:moveTo>
                  <a:cubicBezTo>
                    <a:pt x="4562107" y="3160466"/>
                    <a:pt x="4568557" y="3160466"/>
                    <a:pt x="4568557" y="3160466"/>
                  </a:cubicBezTo>
                  <a:cubicBezTo>
                    <a:pt x="4568557" y="3160466"/>
                    <a:pt x="4568557" y="3160466"/>
                    <a:pt x="4607255" y="3160466"/>
                  </a:cubicBezTo>
                  <a:cubicBezTo>
                    <a:pt x="4613704" y="3160466"/>
                    <a:pt x="4613704" y="3160466"/>
                    <a:pt x="4613704" y="3160466"/>
                  </a:cubicBezTo>
                  <a:cubicBezTo>
                    <a:pt x="4613704" y="3160466"/>
                    <a:pt x="4613704" y="3160466"/>
                    <a:pt x="4613704" y="3302332"/>
                  </a:cubicBezTo>
                  <a:cubicBezTo>
                    <a:pt x="4613704" y="3302332"/>
                    <a:pt x="4613704" y="3308780"/>
                    <a:pt x="4607255" y="3308780"/>
                  </a:cubicBezTo>
                  <a:cubicBezTo>
                    <a:pt x="4607255" y="3308780"/>
                    <a:pt x="4607255" y="3308780"/>
                    <a:pt x="4568557" y="3308780"/>
                  </a:cubicBezTo>
                  <a:cubicBezTo>
                    <a:pt x="4568557" y="3308780"/>
                    <a:pt x="4562107" y="3302332"/>
                    <a:pt x="4562107" y="3302332"/>
                  </a:cubicBezTo>
                  <a:cubicBezTo>
                    <a:pt x="4562107" y="3302332"/>
                    <a:pt x="4562107" y="3302332"/>
                    <a:pt x="4562107" y="3160466"/>
                  </a:cubicBezTo>
                  <a:close/>
                  <a:moveTo>
                    <a:pt x="1916584" y="3153435"/>
                  </a:moveTo>
                  <a:cubicBezTo>
                    <a:pt x="1856439" y="3153435"/>
                    <a:pt x="1796295" y="3205053"/>
                    <a:pt x="1796295" y="3273878"/>
                  </a:cubicBezTo>
                  <a:cubicBezTo>
                    <a:pt x="1796295" y="3308290"/>
                    <a:pt x="1813479" y="3334099"/>
                    <a:pt x="1839255" y="3359908"/>
                  </a:cubicBezTo>
                  <a:cubicBezTo>
                    <a:pt x="1856439" y="3385717"/>
                    <a:pt x="1865031" y="3402923"/>
                    <a:pt x="1873623" y="3428732"/>
                  </a:cubicBezTo>
                  <a:cubicBezTo>
                    <a:pt x="1882215" y="3428732"/>
                    <a:pt x="1882215" y="3428732"/>
                    <a:pt x="1882215" y="3428732"/>
                  </a:cubicBezTo>
                  <a:cubicBezTo>
                    <a:pt x="1890807" y="3428732"/>
                    <a:pt x="1890807" y="3428732"/>
                    <a:pt x="1890807" y="3428732"/>
                  </a:cubicBezTo>
                  <a:cubicBezTo>
                    <a:pt x="1865031" y="3299687"/>
                    <a:pt x="1865031" y="3299687"/>
                    <a:pt x="1865031" y="3299687"/>
                  </a:cubicBezTo>
                  <a:cubicBezTo>
                    <a:pt x="1865031" y="3299687"/>
                    <a:pt x="1873623" y="3291084"/>
                    <a:pt x="1873623" y="3291084"/>
                  </a:cubicBezTo>
                  <a:cubicBezTo>
                    <a:pt x="1882215" y="3291084"/>
                    <a:pt x="1882215" y="3291084"/>
                    <a:pt x="1882215" y="3299687"/>
                  </a:cubicBezTo>
                  <a:cubicBezTo>
                    <a:pt x="1907992" y="3428732"/>
                    <a:pt x="1907992" y="3428732"/>
                    <a:pt x="1907992" y="3428732"/>
                  </a:cubicBezTo>
                  <a:cubicBezTo>
                    <a:pt x="1933768" y="3428732"/>
                    <a:pt x="1933768" y="3428732"/>
                    <a:pt x="1933768" y="3428732"/>
                  </a:cubicBezTo>
                  <a:cubicBezTo>
                    <a:pt x="1950952" y="3299687"/>
                    <a:pt x="1950952" y="3299687"/>
                    <a:pt x="1950952" y="3299687"/>
                  </a:cubicBezTo>
                  <a:cubicBezTo>
                    <a:pt x="1950952" y="3291084"/>
                    <a:pt x="1959544" y="3291084"/>
                    <a:pt x="1968136" y="3291084"/>
                  </a:cubicBezTo>
                  <a:cubicBezTo>
                    <a:pt x="1968136" y="3291084"/>
                    <a:pt x="1968136" y="3299687"/>
                    <a:pt x="1968136" y="3299687"/>
                  </a:cubicBezTo>
                  <a:cubicBezTo>
                    <a:pt x="1950952" y="3428732"/>
                    <a:pt x="1950952" y="3428732"/>
                    <a:pt x="1950952" y="3428732"/>
                  </a:cubicBezTo>
                  <a:cubicBezTo>
                    <a:pt x="1959544" y="3428732"/>
                    <a:pt x="1959544" y="3428732"/>
                    <a:pt x="1959544" y="3428732"/>
                  </a:cubicBezTo>
                  <a:cubicBezTo>
                    <a:pt x="1968136" y="3428732"/>
                    <a:pt x="1968136" y="3428732"/>
                    <a:pt x="1968136" y="3428732"/>
                  </a:cubicBezTo>
                  <a:cubicBezTo>
                    <a:pt x="1968136" y="3402923"/>
                    <a:pt x="1985320" y="3385717"/>
                    <a:pt x="2002505" y="3359908"/>
                  </a:cubicBezTo>
                  <a:cubicBezTo>
                    <a:pt x="2028281" y="3334099"/>
                    <a:pt x="2036873" y="3308290"/>
                    <a:pt x="2036873" y="3273878"/>
                  </a:cubicBezTo>
                  <a:cubicBezTo>
                    <a:pt x="2036873" y="3205053"/>
                    <a:pt x="1985320" y="3153435"/>
                    <a:pt x="1916584" y="3153435"/>
                  </a:cubicBezTo>
                  <a:close/>
                  <a:moveTo>
                    <a:pt x="2122794" y="3144832"/>
                  </a:moveTo>
                  <a:cubicBezTo>
                    <a:pt x="2131386" y="3144832"/>
                    <a:pt x="2131386" y="3144832"/>
                    <a:pt x="2131386" y="3144832"/>
                  </a:cubicBezTo>
                  <a:cubicBezTo>
                    <a:pt x="2139978" y="3153435"/>
                    <a:pt x="2139978" y="3153435"/>
                    <a:pt x="2131386" y="3162038"/>
                  </a:cubicBezTo>
                  <a:cubicBezTo>
                    <a:pt x="2131386" y="3162038"/>
                    <a:pt x="2131386" y="3162038"/>
                    <a:pt x="2088425" y="3187847"/>
                  </a:cubicBezTo>
                  <a:cubicBezTo>
                    <a:pt x="2088425" y="3187847"/>
                    <a:pt x="2088425" y="3187847"/>
                    <a:pt x="2079833" y="3187847"/>
                  </a:cubicBezTo>
                  <a:cubicBezTo>
                    <a:pt x="2079833" y="3187847"/>
                    <a:pt x="2079833" y="3187847"/>
                    <a:pt x="2079833" y="3179244"/>
                  </a:cubicBezTo>
                  <a:cubicBezTo>
                    <a:pt x="2071241" y="3179244"/>
                    <a:pt x="2071241" y="3170641"/>
                    <a:pt x="2079833" y="3170641"/>
                  </a:cubicBezTo>
                  <a:cubicBezTo>
                    <a:pt x="2079833" y="3170641"/>
                    <a:pt x="2079833" y="3170641"/>
                    <a:pt x="2122794" y="3144832"/>
                  </a:cubicBezTo>
                  <a:close/>
                  <a:moveTo>
                    <a:pt x="1701782" y="3144832"/>
                  </a:moveTo>
                  <a:cubicBezTo>
                    <a:pt x="1701782" y="3144832"/>
                    <a:pt x="1710374" y="3144832"/>
                    <a:pt x="1718966" y="3144832"/>
                  </a:cubicBezTo>
                  <a:lnTo>
                    <a:pt x="1761926" y="3170641"/>
                  </a:lnTo>
                  <a:cubicBezTo>
                    <a:pt x="1761926" y="3170641"/>
                    <a:pt x="1761926" y="3179244"/>
                    <a:pt x="1761926" y="3179244"/>
                  </a:cubicBezTo>
                  <a:cubicBezTo>
                    <a:pt x="1761926" y="3187847"/>
                    <a:pt x="1761926" y="3187847"/>
                    <a:pt x="1753334" y="3187847"/>
                  </a:cubicBezTo>
                  <a:cubicBezTo>
                    <a:pt x="1753334" y="3187847"/>
                    <a:pt x="1753334" y="3187847"/>
                    <a:pt x="1710374" y="3162038"/>
                  </a:cubicBezTo>
                  <a:cubicBezTo>
                    <a:pt x="1701782" y="3153435"/>
                    <a:pt x="1701782" y="3153435"/>
                    <a:pt x="1701782" y="3144832"/>
                  </a:cubicBezTo>
                  <a:close/>
                  <a:moveTo>
                    <a:pt x="1360324" y="3139121"/>
                  </a:moveTo>
                  <a:cubicBezTo>
                    <a:pt x="1360324" y="3139121"/>
                    <a:pt x="1368735" y="3139121"/>
                    <a:pt x="1368735" y="3139121"/>
                  </a:cubicBezTo>
                  <a:cubicBezTo>
                    <a:pt x="1368735" y="3147502"/>
                    <a:pt x="1368735" y="3147502"/>
                    <a:pt x="1368735" y="3147502"/>
                  </a:cubicBezTo>
                  <a:cubicBezTo>
                    <a:pt x="1343503" y="3172646"/>
                    <a:pt x="1343503" y="3172646"/>
                    <a:pt x="1343503" y="3172646"/>
                  </a:cubicBezTo>
                  <a:cubicBezTo>
                    <a:pt x="1343503" y="3181027"/>
                    <a:pt x="1343503" y="3181027"/>
                    <a:pt x="1335092" y="3181027"/>
                  </a:cubicBezTo>
                  <a:cubicBezTo>
                    <a:pt x="1326682" y="3172646"/>
                    <a:pt x="1326682" y="3172646"/>
                    <a:pt x="1335092" y="3164265"/>
                  </a:cubicBezTo>
                  <a:cubicBezTo>
                    <a:pt x="1326682" y="3164265"/>
                    <a:pt x="1326682" y="3164265"/>
                    <a:pt x="1326682" y="3164265"/>
                  </a:cubicBezTo>
                  <a:cubicBezTo>
                    <a:pt x="1326682" y="3164265"/>
                    <a:pt x="1324579" y="3164265"/>
                    <a:pt x="1322476" y="3163217"/>
                  </a:cubicBezTo>
                  <a:lnTo>
                    <a:pt x="1318470" y="3156231"/>
                  </a:lnTo>
                  <a:lnTo>
                    <a:pt x="1321147" y="3150654"/>
                  </a:lnTo>
                  <a:lnTo>
                    <a:pt x="1326682" y="3147502"/>
                  </a:lnTo>
                  <a:cubicBezTo>
                    <a:pt x="1360324" y="3139121"/>
                    <a:pt x="1360324" y="3139121"/>
                    <a:pt x="1360324" y="3139121"/>
                  </a:cubicBezTo>
                  <a:close/>
                  <a:moveTo>
                    <a:pt x="1916584" y="3136229"/>
                  </a:moveTo>
                  <a:cubicBezTo>
                    <a:pt x="1993913" y="3136229"/>
                    <a:pt x="2054057" y="3196450"/>
                    <a:pt x="2054057" y="3273878"/>
                  </a:cubicBezTo>
                  <a:cubicBezTo>
                    <a:pt x="2054057" y="3308290"/>
                    <a:pt x="2045465" y="3351305"/>
                    <a:pt x="2011097" y="3377114"/>
                  </a:cubicBezTo>
                  <a:cubicBezTo>
                    <a:pt x="1993913" y="3394320"/>
                    <a:pt x="1985320" y="3420129"/>
                    <a:pt x="1985320" y="3428732"/>
                  </a:cubicBezTo>
                  <a:cubicBezTo>
                    <a:pt x="1993913" y="3437336"/>
                    <a:pt x="1993913" y="3437336"/>
                    <a:pt x="1993913" y="3445939"/>
                  </a:cubicBezTo>
                  <a:cubicBezTo>
                    <a:pt x="1993913" y="3454542"/>
                    <a:pt x="1993913" y="3454542"/>
                    <a:pt x="1985320" y="3463145"/>
                  </a:cubicBezTo>
                  <a:cubicBezTo>
                    <a:pt x="1993913" y="3463145"/>
                    <a:pt x="1993913" y="3463145"/>
                    <a:pt x="1993913" y="3471748"/>
                  </a:cubicBezTo>
                  <a:cubicBezTo>
                    <a:pt x="1993913" y="3480351"/>
                    <a:pt x="1993913" y="3480351"/>
                    <a:pt x="1985320" y="3480351"/>
                  </a:cubicBezTo>
                  <a:cubicBezTo>
                    <a:pt x="1993913" y="3488954"/>
                    <a:pt x="1993913" y="3488954"/>
                    <a:pt x="1993913" y="3497557"/>
                  </a:cubicBezTo>
                  <a:cubicBezTo>
                    <a:pt x="1993913" y="3506160"/>
                    <a:pt x="1993913" y="3506160"/>
                    <a:pt x="1985320" y="3506160"/>
                  </a:cubicBezTo>
                  <a:cubicBezTo>
                    <a:pt x="1993913" y="3514763"/>
                    <a:pt x="1993913" y="3514763"/>
                    <a:pt x="1993913" y="3523366"/>
                  </a:cubicBezTo>
                  <a:cubicBezTo>
                    <a:pt x="1993913" y="3531969"/>
                    <a:pt x="1985320" y="3540572"/>
                    <a:pt x="1968136" y="3540572"/>
                  </a:cubicBezTo>
                  <a:cubicBezTo>
                    <a:pt x="1968136" y="3540572"/>
                    <a:pt x="1968136" y="3549175"/>
                    <a:pt x="1968136" y="3549175"/>
                  </a:cubicBezTo>
                  <a:cubicBezTo>
                    <a:pt x="1968136" y="3566381"/>
                    <a:pt x="1950952" y="3566381"/>
                    <a:pt x="1933768" y="3566381"/>
                  </a:cubicBezTo>
                  <a:cubicBezTo>
                    <a:pt x="1907992" y="3566381"/>
                    <a:pt x="1907992" y="3566381"/>
                    <a:pt x="1907992" y="3566381"/>
                  </a:cubicBezTo>
                  <a:cubicBezTo>
                    <a:pt x="1890807" y="3566381"/>
                    <a:pt x="1865031" y="3566381"/>
                    <a:pt x="1865031" y="3549175"/>
                  </a:cubicBezTo>
                  <a:cubicBezTo>
                    <a:pt x="1865031" y="3549175"/>
                    <a:pt x="1865031" y="3540572"/>
                    <a:pt x="1865031" y="3540572"/>
                  </a:cubicBezTo>
                  <a:cubicBezTo>
                    <a:pt x="1856439" y="3540572"/>
                    <a:pt x="1847847" y="3531969"/>
                    <a:pt x="1847847" y="3523366"/>
                  </a:cubicBezTo>
                  <a:cubicBezTo>
                    <a:pt x="1847847" y="3514763"/>
                    <a:pt x="1847847" y="3514763"/>
                    <a:pt x="1856439" y="3506160"/>
                  </a:cubicBezTo>
                  <a:cubicBezTo>
                    <a:pt x="1847847" y="3506160"/>
                    <a:pt x="1847847" y="3506160"/>
                    <a:pt x="1847847" y="3497557"/>
                  </a:cubicBezTo>
                  <a:cubicBezTo>
                    <a:pt x="1847847" y="3488954"/>
                    <a:pt x="1847847" y="3488954"/>
                    <a:pt x="1856439" y="3480351"/>
                  </a:cubicBezTo>
                  <a:cubicBezTo>
                    <a:pt x="1847847" y="3480351"/>
                    <a:pt x="1847847" y="3480351"/>
                    <a:pt x="1847847" y="3471748"/>
                  </a:cubicBezTo>
                  <a:cubicBezTo>
                    <a:pt x="1847847" y="3463145"/>
                    <a:pt x="1847847" y="3463145"/>
                    <a:pt x="1856439" y="3463145"/>
                  </a:cubicBezTo>
                  <a:cubicBezTo>
                    <a:pt x="1847847" y="3454542"/>
                    <a:pt x="1847847" y="3454542"/>
                    <a:pt x="1847847" y="3445939"/>
                  </a:cubicBezTo>
                  <a:cubicBezTo>
                    <a:pt x="1847847" y="3437336"/>
                    <a:pt x="1847847" y="3437336"/>
                    <a:pt x="1856439" y="3428732"/>
                  </a:cubicBezTo>
                  <a:cubicBezTo>
                    <a:pt x="1856439" y="3420129"/>
                    <a:pt x="1847847" y="3394320"/>
                    <a:pt x="1822071" y="3377114"/>
                  </a:cubicBezTo>
                  <a:cubicBezTo>
                    <a:pt x="1796295" y="3351305"/>
                    <a:pt x="1779110" y="3308290"/>
                    <a:pt x="1779110" y="3273878"/>
                  </a:cubicBezTo>
                  <a:cubicBezTo>
                    <a:pt x="1779110" y="3196450"/>
                    <a:pt x="1839255" y="3136229"/>
                    <a:pt x="1916584" y="3136229"/>
                  </a:cubicBezTo>
                  <a:close/>
                  <a:moveTo>
                    <a:pt x="4236387" y="3130453"/>
                  </a:moveTo>
                  <a:cubicBezTo>
                    <a:pt x="4236387" y="3135009"/>
                    <a:pt x="4240941" y="3135009"/>
                    <a:pt x="4240941" y="3135009"/>
                  </a:cubicBezTo>
                  <a:cubicBezTo>
                    <a:pt x="4245494" y="3135009"/>
                    <a:pt x="4245494" y="3135009"/>
                    <a:pt x="4245494" y="3130453"/>
                  </a:cubicBezTo>
                  <a:cubicBezTo>
                    <a:pt x="4245494" y="3130453"/>
                    <a:pt x="4245494" y="3130453"/>
                    <a:pt x="4240941" y="3130453"/>
                  </a:cubicBezTo>
                  <a:cubicBezTo>
                    <a:pt x="4240941" y="3130453"/>
                    <a:pt x="4236387" y="3130453"/>
                    <a:pt x="4236387" y="3130453"/>
                  </a:cubicBezTo>
                  <a:close/>
                  <a:moveTo>
                    <a:pt x="4190851" y="3130453"/>
                  </a:moveTo>
                  <a:cubicBezTo>
                    <a:pt x="4190851" y="3135009"/>
                    <a:pt x="4195405" y="3135009"/>
                    <a:pt x="4195405" y="3135009"/>
                  </a:cubicBezTo>
                  <a:cubicBezTo>
                    <a:pt x="4199958" y="3135009"/>
                    <a:pt x="4199958" y="3135009"/>
                    <a:pt x="4199958" y="3130453"/>
                  </a:cubicBezTo>
                  <a:cubicBezTo>
                    <a:pt x="4199958" y="3130453"/>
                    <a:pt x="4199958" y="3130453"/>
                    <a:pt x="4195405" y="3130453"/>
                  </a:cubicBezTo>
                  <a:cubicBezTo>
                    <a:pt x="4195405" y="3130453"/>
                    <a:pt x="4190851" y="3130453"/>
                    <a:pt x="4190851" y="3130453"/>
                  </a:cubicBezTo>
                  <a:close/>
                  <a:moveTo>
                    <a:pt x="557485" y="3121953"/>
                  </a:moveTo>
                  <a:cubicBezTo>
                    <a:pt x="557485" y="3121953"/>
                    <a:pt x="564794" y="3121953"/>
                    <a:pt x="564794" y="3121953"/>
                  </a:cubicBezTo>
                  <a:cubicBezTo>
                    <a:pt x="572102" y="3121953"/>
                    <a:pt x="572102" y="3129262"/>
                    <a:pt x="572102" y="3129262"/>
                  </a:cubicBezTo>
                  <a:cubicBezTo>
                    <a:pt x="557485" y="3158496"/>
                    <a:pt x="557485" y="3158496"/>
                    <a:pt x="557485" y="3158496"/>
                  </a:cubicBezTo>
                  <a:cubicBezTo>
                    <a:pt x="550176" y="3158496"/>
                    <a:pt x="550176" y="3165805"/>
                    <a:pt x="550176" y="3165805"/>
                  </a:cubicBezTo>
                  <a:cubicBezTo>
                    <a:pt x="542868" y="3165805"/>
                    <a:pt x="542868" y="3158496"/>
                    <a:pt x="542868" y="3158496"/>
                  </a:cubicBezTo>
                  <a:cubicBezTo>
                    <a:pt x="542868" y="3158496"/>
                    <a:pt x="542868" y="3158496"/>
                    <a:pt x="542868" y="3151188"/>
                  </a:cubicBezTo>
                  <a:cubicBezTo>
                    <a:pt x="557485" y="3121953"/>
                    <a:pt x="557485" y="3121953"/>
                    <a:pt x="557485" y="3121953"/>
                  </a:cubicBezTo>
                  <a:close/>
                  <a:moveTo>
                    <a:pt x="338224" y="3121953"/>
                  </a:moveTo>
                  <a:cubicBezTo>
                    <a:pt x="345533" y="3121953"/>
                    <a:pt x="345533" y="3121953"/>
                    <a:pt x="352842" y="3121953"/>
                  </a:cubicBezTo>
                  <a:cubicBezTo>
                    <a:pt x="352842" y="3121953"/>
                    <a:pt x="352842" y="3121953"/>
                    <a:pt x="367459" y="3151188"/>
                  </a:cubicBezTo>
                  <a:cubicBezTo>
                    <a:pt x="367459" y="3158496"/>
                    <a:pt x="367459" y="3158496"/>
                    <a:pt x="367459" y="3158496"/>
                  </a:cubicBezTo>
                  <a:cubicBezTo>
                    <a:pt x="360150" y="3158496"/>
                    <a:pt x="360150" y="3165805"/>
                    <a:pt x="360150" y="3165805"/>
                  </a:cubicBezTo>
                  <a:cubicBezTo>
                    <a:pt x="360150" y="3165805"/>
                    <a:pt x="352842" y="3158496"/>
                    <a:pt x="352842" y="3158496"/>
                  </a:cubicBezTo>
                  <a:lnTo>
                    <a:pt x="338224" y="3129262"/>
                  </a:lnTo>
                  <a:cubicBezTo>
                    <a:pt x="338224" y="3129262"/>
                    <a:pt x="338224" y="3121953"/>
                    <a:pt x="338224" y="3121953"/>
                  </a:cubicBezTo>
                  <a:close/>
                  <a:moveTo>
                    <a:pt x="4240941" y="3121340"/>
                  </a:moveTo>
                  <a:cubicBezTo>
                    <a:pt x="4250048" y="3121340"/>
                    <a:pt x="4254602" y="3125896"/>
                    <a:pt x="4254602" y="3130453"/>
                  </a:cubicBezTo>
                  <a:cubicBezTo>
                    <a:pt x="4254602" y="3139565"/>
                    <a:pt x="4250048" y="3144121"/>
                    <a:pt x="4240941" y="3144121"/>
                  </a:cubicBezTo>
                  <a:cubicBezTo>
                    <a:pt x="4236387" y="3144121"/>
                    <a:pt x="4227280" y="3139565"/>
                    <a:pt x="4227280" y="3130453"/>
                  </a:cubicBezTo>
                  <a:cubicBezTo>
                    <a:pt x="4227280" y="3125896"/>
                    <a:pt x="4236387" y="3121340"/>
                    <a:pt x="4240941" y="3121340"/>
                  </a:cubicBezTo>
                  <a:close/>
                  <a:moveTo>
                    <a:pt x="4195405" y="3121340"/>
                  </a:moveTo>
                  <a:cubicBezTo>
                    <a:pt x="4204512" y="3121340"/>
                    <a:pt x="4209066" y="3125896"/>
                    <a:pt x="4209066" y="3130453"/>
                  </a:cubicBezTo>
                  <a:cubicBezTo>
                    <a:pt x="4209066" y="3139565"/>
                    <a:pt x="4204512" y="3144121"/>
                    <a:pt x="4195405" y="3144121"/>
                  </a:cubicBezTo>
                  <a:cubicBezTo>
                    <a:pt x="4190851" y="3144121"/>
                    <a:pt x="4181744" y="3139565"/>
                    <a:pt x="4181744" y="3130453"/>
                  </a:cubicBezTo>
                  <a:cubicBezTo>
                    <a:pt x="4181744" y="3125896"/>
                    <a:pt x="4190851" y="3121340"/>
                    <a:pt x="4195405" y="3121340"/>
                  </a:cubicBezTo>
                  <a:close/>
                  <a:moveTo>
                    <a:pt x="4639503" y="3108878"/>
                  </a:moveTo>
                  <a:cubicBezTo>
                    <a:pt x="4639503" y="3108878"/>
                    <a:pt x="4639503" y="3108878"/>
                    <a:pt x="4645953" y="3108878"/>
                  </a:cubicBezTo>
                  <a:cubicBezTo>
                    <a:pt x="4645953" y="3108878"/>
                    <a:pt x="4645953" y="3108878"/>
                    <a:pt x="4684651" y="3108878"/>
                  </a:cubicBezTo>
                  <a:cubicBezTo>
                    <a:pt x="4684651" y="3108878"/>
                    <a:pt x="4691101" y="3108878"/>
                    <a:pt x="4691101" y="3108878"/>
                  </a:cubicBezTo>
                  <a:cubicBezTo>
                    <a:pt x="4691101" y="3108878"/>
                    <a:pt x="4691101" y="3108878"/>
                    <a:pt x="4691101" y="3302332"/>
                  </a:cubicBezTo>
                  <a:cubicBezTo>
                    <a:pt x="4691101" y="3302332"/>
                    <a:pt x="4684651" y="3308780"/>
                    <a:pt x="4684651" y="3308780"/>
                  </a:cubicBezTo>
                  <a:cubicBezTo>
                    <a:pt x="4684651" y="3308780"/>
                    <a:pt x="4684651" y="3308780"/>
                    <a:pt x="4645953" y="3308780"/>
                  </a:cubicBezTo>
                  <a:cubicBezTo>
                    <a:pt x="4639503" y="3308780"/>
                    <a:pt x="4639503" y="3302332"/>
                    <a:pt x="4639503" y="3302332"/>
                  </a:cubicBezTo>
                  <a:cubicBezTo>
                    <a:pt x="4639503" y="3302332"/>
                    <a:pt x="4639503" y="3302332"/>
                    <a:pt x="4639503" y="3108878"/>
                  </a:cubicBezTo>
                  <a:close/>
                  <a:moveTo>
                    <a:pt x="2693251" y="3101679"/>
                  </a:moveTo>
                  <a:cubicBezTo>
                    <a:pt x="2693251" y="3101679"/>
                    <a:pt x="2697814" y="3106265"/>
                    <a:pt x="2697814" y="3106265"/>
                  </a:cubicBezTo>
                  <a:cubicBezTo>
                    <a:pt x="2697814" y="3110852"/>
                    <a:pt x="2697814" y="3110852"/>
                    <a:pt x="2697814" y="3110852"/>
                  </a:cubicBezTo>
                  <a:cubicBezTo>
                    <a:pt x="2702377" y="3115439"/>
                    <a:pt x="2711503" y="3120025"/>
                    <a:pt x="2711503" y="3129198"/>
                  </a:cubicBezTo>
                  <a:cubicBezTo>
                    <a:pt x="2711503" y="3133785"/>
                    <a:pt x="2706940" y="3133785"/>
                    <a:pt x="2706940" y="3133785"/>
                  </a:cubicBezTo>
                  <a:cubicBezTo>
                    <a:pt x="2702377" y="3133785"/>
                    <a:pt x="2702377" y="3133785"/>
                    <a:pt x="2702377" y="3129198"/>
                  </a:cubicBezTo>
                  <a:cubicBezTo>
                    <a:pt x="2702377" y="3124612"/>
                    <a:pt x="2697814" y="3120025"/>
                    <a:pt x="2693251" y="3120025"/>
                  </a:cubicBezTo>
                  <a:cubicBezTo>
                    <a:pt x="2688688" y="3120025"/>
                    <a:pt x="2684125" y="3124612"/>
                    <a:pt x="2684125" y="3129198"/>
                  </a:cubicBezTo>
                  <a:cubicBezTo>
                    <a:pt x="2684125" y="3138371"/>
                    <a:pt x="2688688" y="3142958"/>
                    <a:pt x="2693251" y="3142958"/>
                  </a:cubicBezTo>
                  <a:cubicBezTo>
                    <a:pt x="2702377" y="3142958"/>
                    <a:pt x="2711503" y="3147544"/>
                    <a:pt x="2711503" y="3161304"/>
                  </a:cubicBezTo>
                  <a:cubicBezTo>
                    <a:pt x="2711503" y="3170477"/>
                    <a:pt x="2706940" y="3175063"/>
                    <a:pt x="2697814" y="3179650"/>
                  </a:cubicBezTo>
                  <a:cubicBezTo>
                    <a:pt x="2697814" y="3184236"/>
                    <a:pt x="2697814" y="3184236"/>
                    <a:pt x="2697814" y="3184236"/>
                  </a:cubicBezTo>
                  <a:cubicBezTo>
                    <a:pt x="2697814" y="3184236"/>
                    <a:pt x="2693251" y="3188823"/>
                    <a:pt x="2693251" y="3188823"/>
                  </a:cubicBezTo>
                  <a:cubicBezTo>
                    <a:pt x="2688688" y="3188823"/>
                    <a:pt x="2688688" y="3184236"/>
                    <a:pt x="2688688" y="3184236"/>
                  </a:cubicBezTo>
                  <a:cubicBezTo>
                    <a:pt x="2688688" y="3179650"/>
                    <a:pt x="2688688" y="3179650"/>
                    <a:pt x="2688688" y="3179650"/>
                  </a:cubicBezTo>
                  <a:cubicBezTo>
                    <a:pt x="2679561" y="3175063"/>
                    <a:pt x="2674998" y="3170477"/>
                    <a:pt x="2674998" y="3161304"/>
                  </a:cubicBezTo>
                  <a:cubicBezTo>
                    <a:pt x="2674998" y="3156717"/>
                    <a:pt x="2674998" y="3156717"/>
                    <a:pt x="2679561" y="3156717"/>
                  </a:cubicBezTo>
                  <a:cubicBezTo>
                    <a:pt x="2679561" y="3156717"/>
                    <a:pt x="2684125" y="3156717"/>
                    <a:pt x="2684125" y="3161304"/>
                  </a:cubicBezTo>
                  <a:cubicBezTo>
                    <a:pt x="2684125" y="3165890"/>
                    <a:pt x="2688688" y="3170477"/>
                    <a:pt x="2693251" y="3170477"/>
                  </a:cubicBezTo>
                  <a:cubicBezTo>
                    <a:pt x="2697814" y="3170477"/>
                    <a:pt x="2702377" y="3165890"/>
                    <a:pt x="2702377" y="3161304"/>
                  </a:cubicBezTo>
                  <a:cubicBezTo>
                    <a:pt x="2702377" y="3152131"/>
                    <a:pt x="2697814" y="3152131"/>
                    <a:pt x="2693251" y="3152131"/>
                  </a:cubicBezTo>
                  <a:cubicBezTo>
                    <a:pt x="2679561" y="3152131"/>
                    <a:pt x="2674998" y="3142958"/>
                    <a:pt x="2674998" y="3129198"/>
                  </a:cubicBezTo>
                  <a:cubicBezTo>
                    <a:pt x="2674998" y="3124612"/>
                    <a:pt x="2679561" y="3115439"/>
                    <a:pt x="2688688" y="3115439"/>
                  </a:cubicBezTo>
                  <a:cubicBezTo>
                    <a:pt x="2688688" y="3106265"/>
                    <a:pt x="2688688" y="3106265"/>
                    <a:pt x="2688688" y="3106265"/>
                  </a:cubicBezTo>
                  <a:cubicBezTo>
                    <a:pt x="2688688" y="3106265"/>
                    <a:pt x="2688688" y="3101679"/>
                    <a:pt x="2693251" y="3101679"/>
                  </a:cubicBezTo>
                  <a:close/>
                  <a:moveTo>
                    <a:pt x="2693251" y="3097092"/>
                  </a:moveTo>
                  <a:cubicBezTo>
                    <a:pt x="2665872" y="3097092"/>
                    <a:pt x="2643057" y="3120025"/>
                    <a:pt x="2643057" y="3147544"/>
                  </a:cubicBezTo>
                  <a:cubicBezTo>
                    <a:pt x="2643057" y="3170477"/>
                    <a:pt x="2665872" y="3193409"/>
                    <a:pt x="2693251" y="3193409"/>
                  </a:cubicBezTo>
                  <a:cubicBezTo>
                    <a:pt x="2716066" y="3193409"/>
                    <a:pt x="2738882" y="3170477"/>
                    <a:pt x="2738882" y="3147544"/>
                  </a:cubicBezTo>
                  <a:cubicBezTo>
                    <a:pt x="2738882" y="3120025"/>
                    <a:pt x="2716066" y="3097092"/>
                    <a:pt x="2693251" y="3097092"/>
                  </a:cubicBezTo>
                  <a:close/>
                  <a:moveTo>
                    <a:pt x="455163" y="3092718"/>
                  </a:moveTo>
                  <a:cubicBezTo>
                    <a:pt x="455163" y="3092718"/>
                    <a:pt x="462472" y="3092718"/>
                    <a:pt x="462472" y="3100027"/>
                  </a:cubicBezTo>
                  <a:cubicBezTo>
                    <a:pt x="462472" y="3100027"/>
                    <a:pt x="462472" y="3100027"/>
                    <a:pt x="462472" y="3129262"/>
                  </a:cubicBezTo>
                  <a:cubicBezTo>
                    <a:pt x="462472" y="3136570"/>
                    <a:pt x="455163" y="3136570"/>
                    <a:pt x="455163" y="3136570"/>
                  </a:cubicBezTo>
                  <a:cubicBezTo>
                    <a:pt x="447855" y="3136570"/>
                    <a:pt x="447855" y="3136570"/>
                    <a:pt x="447855" y="3129262"/>
                  </a:cubicBezTo>
                  <a:cubicBezTo>
                    <a:pt x="447855" y="3129262"/>
                    <a:pt x="447855" y="3129262"/>
                    <a:pt x="447855" y="3100027"/>
                  </a:cubicBezTo>
                  <a:cubicBezTo>
                    <a:pt x="447855" y="3092718"/>
                    <a:pt x="447855" y="3092718"/>
                    <a:pt x="455163" y="3092718"/>
                  </a:cubicBezTo>
                  <a:close/>
                  <a:moveTo>
                    <a:pt x="2693251" y="3087919"/>
                  </a:moveTo>
                  <a:cubicBezTo>
                    <a:pt x="2725192" y="3087919"/>
                    <a:pt x="2748008" y="3115439"/>
                    <a:pt x="2748008" y="3147544"/>
                  </a:cubicBezTo>
                  <a:cubicBezTo>
                    <a:pt x="2748008" y="3175063"/>
                    <a:pt x="2725192" y="3202582"/>
                    <a:pt x="2693251" y="3202582"/>
                  </a:cubicBezTo>
                  <a:cubicBezTo>
                    <a:pt x="2661309" y="3202582"/>
                    <a:pt x="2633931" y="3175063"/>
                    <a:pt x="2633931" y="3147544"/>
                  </a:cubicBezTo>
                  <a:cubicBezTo>
                    <a:pt x="2633931" y="3115439"/>
                    <a:pt x="2661309" y="3087919"/>
                    <a:pt x="2693251" y="3087919"/>
                  </a:cubicBezTo>
                  <a:close/>
                  <a:moveTo>
                    <a:pt x="3669094" y="3086665"/>
                  </a:moveTo>
                  <a:cubicBezTo>
                    <a:pt x="3669094" y="3086665"/>
                    <a:pt x="3669094" y="3086665"/>
                    <a:pt x="3637966" y="3138488"/>
                  </a:cubicBezTo>
                  <a:cubicBezTo>
                    <a:pt x="3637966" y="3138488"/>
                    <a:pt x="3637966" y="3138488"/>
                    <a:pt x="3737575" y="3138488"/>
                  </a:cubicBezTo>
                  <a:lnTo>
                    <a:pt x="3737575" y="3086665"/>
                  </a:lnTo>
                  <a:cubicBezTo>
                    <a:pt x="3737575" y="3086665"/>
                    <a:pt x="3737575" y="3086665"/>
                    <a:pt x="3669094" y="3086665"/>
                  </a:cubicBezTo>
                  <a:close/>
                  <a:moveTo>
                    <a:pt x="4377549" y="3084891"/>
                  </a:moveTo>
                  <a:cubicBezTo>
                    <a:pt x="4377549" y="3084891"/>
                    <a:pt x="4372996" y="3084891"/>
                    <a:pt x="4372996" y="3089447"/>
                  </a:cubicBezTo>
                  <a:cubicBezTo>
                    <a:pt x="4372996" y="3089447"/>
                    <a:pt x="4377549" y="3094003"/>
                    <a:pt x="4377549" y="3094003"/>
                  </a:cubicBezTo>
                  <a:cubicBezTo>
                    <a:pt x="4382103" y="3094003"/>
                    <a:pt x="4382103" y="3089447"/>
                    <a:pt x="4382103" y="3089447"/>
                  </a:cubicBezTo>
                  <a:cubicBezTo>
                    <a:pt x="4382103" y="3084891"/>
                    <a:pt x="4382103" y="3084891"/>
                    <a:pt x="4377549" y="3084891"/>
                  </a:cubicBezTo>
                  <a:close/>
                  <a:moveTo>
                    <a:pt x="4332013" y="3084891"/>
                  </a:moveTo>
                  <a:cubicBezTo>
                    <a:pt x="4332013" y="3084891"/>
                    <a:pt x="4327459" y="3084891"/>
                    <a:pt x="4327459" y="3089447"/>
                  </a:cubicBezTo>
                  <a:cubicBezTo>
                    <a:pt x="4327459" y="3089447"/>
                    <a:pt x="4332013" y="3094003"/>
                    <a:pt x="4332013" y="3094003"/>
                  </a:cubicBezTo>
                  <a:cubicBezTo>
                    <a:pt x="4336567" y="3094003"/>
                    <a:pt x="4336567" y="3089447"/>
                    <a:pt x="4336567" y="3089447"/>
                  </a:cubicBezTo>
                  <a:cubicBezTo>
                    <a:pt x="4336567" y="3084891"/>
                    <a:pt x="4336567" y="3084891"/>
                    <a:pt x="4332013" y="3084891"/>
                  </a:cubicBezTo>
                  <a:close/>
                  <a:moveTo>
                    <a:pt x="4286477" y="3084891"/>
                  </a:moveTo>
                  <a:cubicBezTo>
                    <a:pt x="4286477" y="3084891"/>
                    <a:pt x="4281923" y="3084891"/>
                    <a:pt x="4281923" y="3089447"/>
                  </a:cubicBezTo>
                  <a:cubicBezTo>
                    <a:pt x="4281923" y="3089447"/>
                    <a:pt x="4286477" y="3094003"/>
                    <a:pt x="4286477" y="3094003"/>
                  </a:cubicBezTo>
                  <a:cubicBezTo>
                    <a:pt x="4291031" y="3094003"/>
                    <a:pt x="4291031" y="3089447"/>
                    <a:pt x="4291031" y="3089447"/>
                  </a:cubicBezTo>
                  <a:cubicBezTo>
                    <a:pt x="4291031" y="3084891"/>
                    <a:pt x="4291031" y="3084891"/>
                    <a:pt x="4286477" y="3084891"/>
                  </a:cubicBezTo>
                  <a:close/>
                  <a:moveTo>
                    <a:pt x="4240941" y="3084891"/>
                  </a:moveTo>
                  <a:cubicBezTo>
                    <a:pt x="4240941" y="3084891"/>
                    <a:pt x="4236387" y="3084891"/>
                    <a:pt x="4236387" y="3089447"/>
                  </a:cubicBezTo>
                  <a:cubicBezTo>
                    <a:pt x="4236387" y="3089447"/>
                    <a:pt x="4240941" y="3094003"/>
                    <a:pt x="4240941" y="3094003"/>
                  </a:cubicBezTo>
                  <a:cubicBezTo>
                    <a:pt x="4245494" y="3094003"/>
                    <a:pt x="4245494" y="3089447"/>
                    <a:pt x="4245494" y="3089447"/>
                  </a:cubicBezTo>
                  <a:cubicBezTo>
                    <a:pt x="4245494" y="3084891"/>
                    <a:pt x="4245494" y="3084891"/>
                    <a:pt x="4240941" y="3084891"/>
                  </a:cubicBezTo>
                  <a:close/>
                  <a:moveTo>
                    <a:pt x="4195405" y="3084891"/>
                  </a:moveTo>
                  <a:cubicBezTo>
                    <a:pt x="4195405" y="3084891"/>
                    <a:pt x="4190851" y="3084891"/>
                    <a:pt x="4190851" y="3089447"/>
                  </a:cubicBezTo>
                  <a:cubicBezTo>
                    <a:pt x="4190851" y="3089447"/>
                    <a:pt x="4195405" y="3094003"/>
                    <a:pt x="4195405" y="3094003"/>
                  </a:cubicBezTo>
                  <a:cubicBezTo>
                    <a:pt x="4199958" y="3094003"/>
                    <a:pt x="4199958" y="3089447"/>
                    <a:pt x="4199958" y="3089447"/>
                  </a:cubicBezTo>
                  <a:cubicBezTo>
                    <a:pt x="4199958" y="3084891"/>
                    <a:pt x="4199958" y="3084891"/>
                    <a:pt x="4195405" y="3084891"/>
                  </a:cubicBezTo>
                  <a:close/>
                  <a:moveTo>
                    <a:pt x="4377549" y="3075779"/>
                  </a:moveTo>
                  <a:cubicBezTo>
                    <a:pt x="4386656" y="3075779"/>
                    <a:pt x="4391210" y="3080335"/>
                    <a:pt x="4391210" y="3089447"/>
                  </a:cubicBezTo>
                  <a:cubicBezTo>
                    <a:pt x="4391210" y="3094003"/>
                    <a:pt x="4386656" y="3103116"/>
                    <a:pt x="4377549" y="3103116"/>
                  </a:cubicBezTo>
                  <a:cubicBezTo>
                    <a:pt x="4368442" y="3103116"/>
                    <a:pt x="4363888" y="3094003"/>
                    <a:pt x="4363888" y="3089447"/>
                  </a:cubicBezTo>
                  <a:cubicBezTo>
                    <a:pt x="4363888" y="3080335"/>
                    <a:pt x="4368442" y="3075779"/>
                    <a:pt x="4377549" y="3075779"/>
                  </a:cubicBezTo>
                  <a:close/>
                  <a:moveTo>
                    <a:pt x="4332013" y="3075779"/>
                  </a:moveTo>
                  <a:cubicBezTo>
                    <a:pt x="4341120" y="3075779"/>
                    <a:pt x="4345674" y="3080335"/>
                    <a:pt x="4345674" y="3089447"/>
                  </a:cubicBezTo>
                  <a:cubicBezTo>
                    <a:pt x="4345674" y="3094003"/>
                    <a:pt x="4341120" y="3103116"/>
                    <a:pt x="4332013" y="3103116"/>
                  </a:cubicBezTo>
                  <a:cubicBezTo>
                    <a:pt x="4327459" y="3103116"/>
                    <a:pt x="4318352" y="3094003"/>
                    <a:pt x="4318352" y="3089447"/>
                  </a:cubicBezTo>
                  <a:cubicBezTo>
                    <a:pt x="4318352" y="3080335"/>
                    <a:pt x="4327459" y="3075779"/>
                    <a:pt x="4332013" y="3075779"/>
                  </a:cubicBezTo>
                  <a:close/>
                  <a:moveTo>
                    <a:pt x="4286477" y="3075779"/>
                  </a:moveTo>
                  <a:cubicBezTo>
                    <a:pt x="4295584" y="3075779"/>
                    <a:pt x="4300138" y="3080335"/>
                    <a:pt x="4300138" y="3089447"/>
                  </a:cubicBezTo>
                  <a:cubicBezTo>
                    <a:pt x="4300138" y="3094003"/>
                    <a:pt x="4295584" y="3103116"/>
                    <a:pt x="4286477" y="3103116"/>
                  </a:cubicBezTo>
                  <a:cubicBezTo>
                    <a:pt x="4281923" y="3103116"/>
                    <a:pt x="4272816" y="3094003"/>
                    <a:pt x="4272816" y="3089447"/>
                  </a:cubicBezTo>
                  <a:cubicBezTo>
                    <a:pt x="4272816" y="3080335"/>
                    <a:pt x="4281923" y="3075779"/>
                    <a:pt x="4286477" y="3075779"/>
                  </a:cubicBezTo>
                  <a:close/>
                  <a:moveTo>
                    <a:pt x="4240941" y="3075779"/>
                  </a:moveTo>
                  <a:cubicBezTo>
                    <a:pt x="4250048" y="3075779"/>
                    <a:pt x="4254602" y="3080335"/>
                    <a:pt x="4254602" y="3089447"/>
                  </a:cubicBezTo>
                  <a:cubicBezTo>
                    <a:pt x="4254602" y="3094003"/>
                    <a:pt x="4250048" y="3103116"/>
                    <a:pt x="4240941" y="3103116"/>
                  </a:cubicBezTo>
                  <a:cubicBezTo>
                    <a:pt x="4236387" y="3103116"/>
                    <a:pt x="4227280" y="3094003"/>
                    <a:pt x="4227280" y="3089447"/>
                  </a:cubicBezTo>
                  <a:cubicBezTo>
                    <a:pt x="4227280" y="3080335"/>
                    <a:pt x="4236387" y="3075779"/>
                    <a:pt x="4240941" y="3075779"/>
                  </a:cubicBezTo>
                  <a:close/>
                  <a:moveTo>
                    <a:pt x="4195405" y="3075779"/>
                  </a:moveTo>
                  <a:cubicBezTo>
                    <a:pt x="4204512" y="3075779"/>
                    <a:pt x="4209066" y="3080335"/>
                    <a:pt x="4209066" y="3089447"/>
                  </a:cubicBezTo>
                  <a:cubicBezTo>
                    <a:pt x="4209066" y="3094003"/>
                    <a:pt x="4204512" y="3103116"/>
                    <a:pt x="4195405" y="3103116"/>
                  </a:cubicBezTo>
                  <a:cubicBezTo>
                    <a:pt x="4190851" y="3103116"/>
                    <a:pt x="4181744" y="3094003"/>
                    <a:pt x="4181744" y="3089447"/>
                  </a:cubicBezTo>
                  <a:cubicBezTo>
                    <a:pt x="4181744" y="3080335"/>
                    <a:pt x="4190851" y="3075779"/>
                    <a:pt x="4195405" y="3075779"/>
                  </a:cubicBezTo>
                  <a:close/>
                  <a:moveTo>
                    <a:pt x="3662869" y="3073709"/>
                  </a:moveTo>
                  <a:cubicBezTo>
                    <a:pt x="3662869" y="3073709"/>
                    <a:pt x="3662869" y="3073709"/>
                    <a:pt x="3743801" y="3073709"/>
                  </a:cubicBezTo>
                  <a:cubicBezTo>
                    <a:pt x="3750026" y="3073709"/>
                    <a:pt x="3750026" y="3080187"/>
                    <a:pt x="3750026" y="3080187"/>
                  </a:cubicBezTo>
                  <a:cubicBezTo>
                    <a:pt x="3750026" y="3080187"/>
                    <a:pt x="3750026" y="3080187"/>
                    <a:pt x="3750026" y="3144966"/>
                  </a:cubicBezTo>
                  <a:cubicBezTo>
                    <a:pt x="3750026" y="3151444"/>
                    <a:pt x="3750026" y="3151444"/>
                    <a:pt x="3743801" y="3151444"/>
                  </a:cubicBezTo>
                  <a:cubicBezTo>
                    <a:pt x="3743801" y="3151444"/>
                    <a:pt x="3743801" y="3151444"/>
                    <a:pt x="3625515" y="3151444"/>
                  </a:cubicBezTo>
                  <a:cubicBezTo>
                    <a:pt x="3625515" y="3151444"/>
                    <a:pt x="3619290" y="3151444"/>
                    <a:pt x="3619290" y="3144966"/>
                  </a:cubicBezTo>
                  <a:cubicBezTo>
                    <a:pt x="3619290" y="3144966"/>
                    <a:pt x="3619290" y="3144966"/>
                    <a:pt x="3619290" y="3138488"/>
                  </a:cubicBezTo>
                  <a:cubicBezTo>
                    <a:pt x="3619290" y="3138488"/>
                    <a:pt x="3619290" y="3138488"/>
                    <a:pt x="3656643" y="3080187"/>
                  </a:cubicBezTo>
                  <a:cubicBezTo>
                    <a:pt x="3662869" y="3080187"/>
                    <a:pt x="3662869" y="3073709"/>
                    <a:pt x="3662869" y="3073709"/>
                  </a:cubicBezTo>
                  <a:close/>
                  <a:moveTo>
                    <a:pt x="1469662" y="3063689"/>
                  </a:moveTo>
                  <a:cubicBezTo>
                    <a:pt x="1478072" y="3065784"/>
                    <a:pt x="1487009" y="3068403"/>
                    <a:pt x="1496076" y="3071939"/>
                  </a:cubicBezTo>
                  <a:lnTo>
                    <a:pt x="1509928" y="3078941"/>
                  </a:lnTo>
                  <a:lnTo>
                    <a:pt x="1529243" y="3090718"/>
                  </a:lnTo>
                  <a:lnTo>
                    <a:pt x="1529877" y="3091253"/>
                  </a:lnTo>
                  <a:lnTo>
                    <a:pt x="1553637" y="3117906"/>
                  </a:lnTo>
                  <a:cubicBezTo>
                    <a:pt x="1560602" y="3128644"/>
                    <a:pt x="1566384" y="3141216"/>
                    <a:pt x="1570589" y="3155883"/>
                  </a:cubicBezTo>
                  <a:cubicBezTo>
                    <a:pt x="1604232" y="3239696"/>
                    <a:pt x="1587411" y="3315128"/>
                    <a:pt x="1587411" y="3365416"/>
                  </a:cubicBezTo>
                  <a:cubicBezTo>
                    <a:pt x="1579000" y="3373797"/>
                    <a:pt x="1579000" y="3390560"/>
                    <a:pt x="1579000" y="3398941"/>
                  </a:cubicBezTo>
                  <a:cubicBezTo>
                    <a:pt x="1579000" y="3424085"/>
                    <a:pt x="1587411" y="3449229"/>
                    <a:pt x="1595821" y="3465992"/>
                  </a:cubicBezTo>
                  <a:cubicBezTo>
                    <a:pt x="1646285" y="3424085"/>
                    <a:pt x="1646285" y="3424085"/>
                    <a:pt x="1646285" y="3424085"/>
                  </a:cubicBezTo>
                  <a:cubicBezTo>
                    <a:pt x="1637874" y="3415704"/>
                    <a:pt x="1621053" y="3398941"/>
                    <a:pt x="1612642" y="3382179"/>
                  </a:cubicBezTo>
                  <a:cubicBezTo>
                    <a:pt x="1604232" y="3365416"/>
                    <a:pt x="1604232" y="3348653"/>
                    <a:pt x="1604232" y="3323510"/>
                  </a:cubicBezTo>
                  <a:cubicBezTo>
                    <a:pt x="1612642" y="3273222"/>
                    <a:pt x="1612642" y="3206171"/>
                    <a:pt x="1570589" y="3139121"/>
                  </a:cubicBezTo>
                  <a:cubicBezTo>
                    <a:pt x="1564281" y="3126549"/>
                    <a:pt x="1556922" y="3116072"/>
                    <a:pt x="1548906" y="3107298"/>
                  </a:cubicBezTo>
                  <a:lnTo>
                    <a:pt x="1529877" y="3091253"/>
                  </a:lnTo>
                  <a:lnTo>
                    <a:pt x="1529588" y="3090928"/>
                  </a:lnTo>
                  <a:lnTo>
                    <a:pt x="1529243" y="3090718"/>
                  </a:lnTo>
                  <a:lnTo>
                    <a:pt x="1523280" y="3085690"/>
                  </a:lnTo>
                  <a:lnTo>
                    <a:pt x="1509928" y="3078941"/>
                  </a:lnTo>
                  <a:lnTo>
                    <a:pt x="1500808" y="3073380"/>
                  </a:lnTo>
                  <a:cubicBezTo>
                    <a:pt x="1490689" y="3068927"/>
                    <a:pt x="1480175" y="3065784"/>
                    <a:pt x="1469662" y="3063689"/>
                  </a:cubicBezTo>
                  <a:close/>
                  <a:moveTo>
                    <a:pt x="3669094" y="3060753"/>
                  </a:moveTo>
                  <a:cubicBezTo>
                    <a:pt x="3662869" y="3060753"/>
                    <a:pt x="3656643" y="3060753"/>
                    <a:pt x="3656643" y="3067231"/>
                  </a:cubicBezTo>
                  <a:cubicBezTo>
                    <a:pt x="3656643" y="3067231"/>
                    <a:pt x="3656643" y="3067231"/>
                    <a:pt x="3606838" y="3132010"/>
                  </a:cubicBezTo>
                  <a:cubicBezTo>
                    <a:pt x="3606838" y="3138488"/>
                    <a:pt x="3600613" y="3144966"/>
                    <a:pt x="3600613" y="3151444"/>
                  </a:cubicBezTo>
                  <a:cubicBezTo>
                    <a:pt x="3600613" y="3151444"/>
                    <a:pt x="3600613" y="3151444"/>
                    <a:pt x="3600613" y="3196790"/>
                  </a:cubicBezTo>
                  <a:cubicBezTo>
                    <a:pt x="3600613" y="3203268"/>
                    <a:pt x="3606838" y="3203268"/>
                    <a:pt x="3606838" y="3203268"/>
                  </a:cubicBezTo>
                  <a:cubicBezTo>
                    <a:pt x="3606838" y="3203268"/>
                    <a:pt x="3606838" y="3203268"/>
                    <a:pt x="3656643" y="3203268"/>
                  </a:cubicBezTo>
                  <a:cubicBezTo>
                    <a:pt x="3662869" y="3196790"/>
                    <a:pt x="3675320" y="3190312"/>
                    <a:pt x="3687771" y="3190312"/>
                  </a:cubicBezTo>
                  <a:cubicBezTo>
                    <a:pt x="3700222" y="3190312"/>
                    <a:pt x="3712673" y="3196790"/>
                    <a:pt x="3725124" y="3203268"/>
                  </a:cubicBezTo>
                  <a:lnTo>
                    <a:pt x="3756252" y="3203268"/>
                  </a:lnTo>
                  <a:cubicBezTo>
                    <a:pt x="3762477" y="3203268"/>
                    <a:pt x="3762477" y="3203268"/>
                    <a:pt x="3762477" y="3196790"/>
                  </a:cubicBezTo>
                  <a:cubicBezTo>
                    <a:pt x="3762477" y="3196790"/>
                    <a:pt x="3762477" y="3196790"/>
                    <a:pt x="3762477" y="3067231"/>
                  </a:cubicBezTo>
                  <a:cubicBezTo>
                    <a:pt x="3762477" y="3060753"/>
                    <a:pt x="3762477" y="3060753"/>
                    <a:pt x="3756252" y="3060753"/>
                  </a:cubicBezTo>
                  <a:cubicBezTo>
                    <a:pt x="3756252" y="3060753"/>
                    <a:pt x="3756252" y="3060753"/>
                    <a:pt x="3669094" y="3060753"/>
                  </a:cubicBezTo>
                  <a:close/>
                  <a:moveTo>
                    <a:pt x="2670435" y="3055814"/>
                  </a:moveTo>
                  <a:cubicBezTo>
                    <a:pt x="2674998" y="3055814"/>
                    <a:pt x="2674998" y="3055814"/>
                    <a:pt x="2674998" y="3060400"/>
                  </a:cubicBezTo>
                  <a:cubicBezTo>
                    <a:pt x="2674998" y="3060400"/>
                    <a:pt x="2674998" y="3064987"/>
                    <a:pt x="2670435" y="3064987"/>
                  </a:cubicBezTo>
                  <a:cubicBezTo>
                    <a:pt x="2633931" y="3064987"/>
                    <a:pt x="2601989" y="3092506"/>
                    <a:pt x="2601989" y="3133785"/>
                  </a:cubicBezTo>
                  <a:cubicBezTo>
                    <a:pt x="2601989" y="3207169"/>
                    <a:pt x="2601989" y="3207169"/>
                    <a:pt x="2601989" y="3207169"/>
                  </a:cubicBezTo>
                  <a:cubicBezTo>
                    <a:pt x="2601989" y="3211755"/>
                    <a:pt x="2606552" y="3220928"/>
                    <a:pt x="2615678" y="3220928"/>
                  </a:cubicBezTo>
                  <a:cubicBezTo>
                    <a:pt x="2615678" y="3220928"/>
                    <a:pt x="2620241" y="3220928"/>
                    <a:pt x="2620241" y="3225515"/>
                  </a:cubicBezTo>
                  <a:cubicBezTo>
                    <a:pt x="2620241" y="3225515"/>
                    <a:pt x="2615678" y="3230101"/>
                    <a:pt x="2615678" y="3230101"/>
                  </a:cubicBezTo>
                  <a:cubicBezTo>
                    <a:pt x="2601989" y="3230101"/>
                    <a:pt x="2592863" y="3216342"/>
                    <a:pt x="2592863" y="3207169"/>
                  </a:cubicBezTo>
                  <a:cubicBezTo>
                    <a:pt x="2592863" y="3133785"/>
                    <a:pt x="2592863" y="3133785"/>
                    <a:pt x="2592863" y="3133785"/>
                  </a:cubicBezTo>
                  <a:cubicBezTo>
                    <a:pt x="2592863" y="3087919"/>
                    <a:pt x="2629367" y="3055814"/>
                    <a:pt x="2670435" y="3055814"/>
                  </a:cubicBezTo>
                  <a:close/>
                  <a:moveTo>
                    <a:pt x="2036873" y="3055575"/>
                  </a:moveTo>
                  <a:cubicBezTo>
                    <a:pt x="2039021" y="3054500"/>
                    <a:pt x="2041169" y="3054500"/>
                    <a:pt x="2045465" y="3058801"/>
                  </a:cubicBezTo>
                  <a:cubicBezTo>
                    <a:pt x="2045465" y="3058801"/>
                    <a:pt x="2045465" y="3067404"/>
                    <a:pt x="2045465" y="3067404"/>
                  </a:cubicBezTo>
                  <a:cubicBezTo>
                    <a:pt x="2019689" y="3110420"/>
                    <a:pt x="2019689" y="3110420"/>
                    <a:pt x="2019689" y="3110420"/>
                  </a:cubicBezTo>
                  <a:cubicBezTo>
                    <a:pt x="2019689" y="3110420"/>
                    <a:pt x="2019689" y="3119023"/>
                    <a:pt x="2011097" y="3119023"/>
                  </a:cubicBezTo>
                  <a:cubicBezTo>
                    <a:pt x="2002505" y="3110420"/>
                    <a:pt x="2002505" y="3110420"/>
                    <a:pt x="2002505" y="3101817"/>
                  </a:cubicBezTo>
                  <a:cubicBezTo>
                    <a:pt x="2028281" y="3058801"/>
                    <a:pt x="2028281" y="3058801"/>
                    <a:pt x="2028281" y="3058801"/>
                  </a:cubicBezTo>
                  <a:cubicBezTo>
                    <a:pt x="2032577" y="3058801"/>
                    <a:pt x="2034725" y="3056651"/>
                    <a:pt x="2036873" y="3055575"/>
                  </a:cubicBezTo>
                  <a:close/>
                  <a:moveTo>
                    <a:pt x="1800591" y="3055575"/>
                  </a:moveTo>
                  <a:cubicBezTo>
                    <a:pt x="1802739" y="3056651"/>
                    <a:pt x="1804887" y="3058801"/>
                    <a:pt x="1804887" y="3058801"/>
                  </a:cubicBezTo>
                  <a:cubicBezTo>
                    <a:pt x="1804887" y="3058801"/>
                    <a:pt x="1804887" y="3058801"/>
                    <a:pt x="1830663" y="3101817"/>
                  </a:cubicBezTo>
                  <a:cubicBezTo>
                    <a:pt x="1830663" y="3110420"/>
                    <a:pt x="1830663" y="3110420"/>
                    <a:pt x="1830663" y="3119023"/>
                  </a:cubicBezTo>
                  <a:cubicBezTo>
                    <a:pt x="1830663" y="3119023"/>
                    <a:pt x="1822071" y="3119023"/>
                    <a:pt x="1822071" y="3119023"/>
                  </a:cubicBezTo>
                  <a:cubicBezTo>
                    <a:pt x="1822071" y="3119023"/>
                    <a:pt x="1822071" y="3110420"/>
                    <a:pt x="1813479" y="3110420"/>
                  </a:cubicBezTo>
                  <a:lnTo>
                    <a:pt x="1787702" y="3067404"/>
                  </a:lnTo>
                  <a:cubicBezTo>
                    <a:pt x="1787702" y="3067404"/>
                    <a:pt x="1787702" y="3058801"/>
                    <a:pt x="1796295" y="3058801"/>
                  </a:cubicBezTo>
                  <a:cubicBezTo>
                    <a:pt x="1796295" y="3054500"/>
                    <a:pt x="1798443" y="3054500"/>
                    <a:pt x="1800591" y="3055575"/>
                  </a:cubicBezTo>
                  <a:close/>
                  <a:moveTo>
                    <a:pt x="154634" y="3052285"/>
                  </a:moveTo>
                  <a:cubicBezTo>
                    <a:pt x="207436" y="3052285"/>
                    <a:pt x="207436" y="3052285"/>
                    <a:pt x="207436" y="3052285"/>
                  </a:cubicBezTo>
                  <a:cubicBezTo>
                    <a:pt x="211208" y="3052285"/>
                    <a:pt x="211208" y="3056042"/>
                    <a:pt x="211208" y="3056042"/>
                  </a:cubicBezTo>
                  <a:cubicBezTo>
                    <a:pt x="211208" y="3059799"/>
                    <a:pt x="211208" y="3059799"/>
                    <a:pt x="207436" y="3059799"/>
                  </a:cubicBezTo>
                  <a:cubicBezTo>
                    <a:pt x="154634" y="3059799"/>
                    <a:pt x="154634" y="3059799"/>
                    <a:pt x="154634" y="3059799"/>
                  </a:cubicBezTo>
                  <a:cubicBezTo>
                    <a:pt x="154634" y="3059799"/>
                    <a:pt x="150863" y="3059799"/>
                    <a:pt x="150863" y="3056042"/>
                  </a:cubicBezTo>
                  <a:cubicBezTo>
                    <a:pt x="150863" y="3056042"/>
                    <a:pt x="154634" y="3052285"/>
                    <a:pt x="154634" y="3052285"/>
                  </a:cubicBezTo>
                  <a:close/>
                  <a:moveTo>
                    <a:pt x="1368735" y="3046926"/>
                  </a:moveTo>
                  <a:cubicBezTo>
                    <a:pt x="1385556" y="3080451"/>
                    <a:pt x="1385556" y="3080451"/>
                    <a:pt x="1385556" y="3080451"/>
                  </a:cubicBezTo>
                  <a:cubicBezTo>
                    <a:pt x="1393966" y="3080451"/>
                    <a:pt x="1393966" y="3080451"/>
                    <a:pt x="1393966" y="3080451"/>
                  </a:cubicBezTo>
                  <a:cubicBezTo>
                    <a:pt x="1393966" y="3088833"/>
                    <a:pt x="1385556" y="3088833"/>
                    <a:pt x="1385556" y="3088833"/>
                  </a:cubicBezTo>
                  <a:cubicBezTo>
                    <a:pt x="1377145" y="3088833"/>
                    <a:pt x="1377145" y="3088833"/>
                    <a:pt x="1377145" y="3088833"/>
                  </a:cubicBezTo>
                  <a:cubicBezTo>
                    <a:pt x="1377145" y="3088833"/>
                    <a:pt x="1377145" y="3088833"/>
                    <a:pt x="1368735" y="3080451"/>
                  </a:cubicBezTo>
                  <a:cubicBezTo>
                    <a:pt x="1351913" y="3105595"/>
                    <a:pt x="1326682" y="3130739"/>
                    <a:pt x="1326682" y="3139121"/>
                  </a:cubicBezTo>
                  <a:lnTo>
                    <a:pt x="1321147" y="3150654"/>
                  </a:lnTo>
                  <a:lnTo>
                    <a:pt x="1319322" y="3151693"/>
                  </a:lnTo>
                  <a:cubicBezTo>
                    <a:pt x="1318271" y="3153788"/>
                    <a:pt x="1318271" y="3155883"/>
                    <a:pt x="1318271" y="3155883"/>
                  </a:cubicBezTo>
                  <a:lnTo>
                    <a:pt x="1318470" y="3156231"/>
                  </a:lnTo>
                  <a:lnTo>
                    <a:pt x="1315117" y="3163217"/>
                  </a:lnTo>
                  <a:cubicBezTo>
                    <a:pt x="1309860" y="3174741"/>
                    <a:pt x="1301450" y="3189408"/>
                    <a:pt x="1284628" y="3206171"/>
                  </a:cubicBezTo>
                  <a:cubicBezTo>
                    <a:pt x="1267807" y="3222934"/>
                    <a:pt x="1267807" y="3239696"/>
                    <a:pt x="1267807" y="3248078"/>
                  </a:cubicBezTo>
                  <a:cubicBezTo>
                    <a:pt x="1267807" y="3256459"/>
                    <a:pt x="1267807" y="3256459"/>
                    <a:pt x="1267807" y="3256459"/>
                  </a:cubicBezTo>
                  <a:cubicBezTo>
                    <a:pt x="1267807" y="3256459"/>
                    <a:pt x="1276218" y="3264840"/>
                    <a:pt x="1284628" y="3264840"/>
                  </a:cubicBezTo>
                  <a:cubicBezTo>
                    <a:pt x="1293039" y="3273222"/>
                    <a:pt x="1301450" y="3273222"/>
                    <a:pt x="1309860" y="3281603"/>
                  </a:cubicBezTo>
                  <a:cubicBezTo>
                    <a:pt x="1309860" y="3281603"/>
                    <a:pt x="1318271" y="3281603"/>
                    <a:pt x="1318271" y="3281603"/>
                  </a:cubicBezTo>
                  <a:cubicBezTo>
                    <a:pt x="1326682" y="3281603"/>
                    <a:pt x="1326682" y="3281603"/>
                    <a:pt x="1326682" y="3281603"/>
                  </a:cubicBezTo>
                  <a:cubicBezTo>
                    <a:pt x="1335092" y="3273222"/>
                    <a:pt x="1335092" y="3273222"/>
                    <a:pt x="1335092" y="3264840"/>
                  </a:cubicBezTo>
                  <a:cubicBezTo>
                    <a:pt x="1343503" y="3248078"/>
                    <a:pt x="1351913" y="3222934"/>
                    <a:pt x="1368735" y="3231315"/>
                  </a:cubicBezTo>
                  <a:cubicBezTo>
                    <a:pt x="1385556" y="3231315"/>
                    <a:pt x="1393966" y="3231315"/>
                    <a:pt x="1402377" y="3231315"/>
                  </a:cubicBezTo>
                  <a:cubicBezTo>
                    <a:pt x="1402377" y="3231315"/>
                    <a:pt x="1402377" y="3222934"/>
                    <a:pt x="1402377" y="3222934"/>
                  </a:cubicBezTo>
                  <a:cubicBezTo>
                    <a:pt x="1410788" y="3222934"/>
                    <a:pt x="1410788" y="3222934"/>
                    <a:pt x="1410788" y="3231315"/>
                  </a:cubicBezTo>
                  <a:cubicBezTo>
                    <a:pt x="1452841" y="3222934"/>
                    <a:pt x="1461251" y="3181027"/>
                    <a:pt x="1469662" y="3181027"/>
                  </a:cubicBezTo>
                  <a:cubicBezTo>
                    <a:pt x="1469662" y="3172646"/>
                    <a:pt x="1469662" y="3172646"/>
                    <a:pt x="1478073" y="3172646"/>
                  </a:cubicBezTo>
                  <a:cubicBezTo>
                    <a:pt x="1478073" y="3172646"/>
                    <a:pt x="1486483" y="3181027"/>
                    <a:pt x="1486483" y="3181027"/>
                  </a:cubicBezTo>
                  <a:cubicBezTo>
                    <a:pt x="1478073" y="3181027"/>
                    <a:pt x="1469662" y="3231315"/>
                    <a:pt x="1419198" y="3248078"/>
                  </a:cubicBezTo>
                  <a:cubicBezTo>
                    <a:pt x="1419198" y="3264840"/>
                    <a:pt x="1410788" y="3289984"/>
                    <a:pt x="1402377" y="3306747"/>
                  </a:cubicBezTo>
                  <a:cubicBezTo>
                    <a:pt x="1385556" y="3323510"/>
                    <a:pt x="1360324" y="3348653"/>
                    <a:pt x="1335092" y="3365416"/>
                  </a:cubicBezTo>
                  <a:cubicBezTo>
                    <a:pt x="1318271" y="3382179"/>
                    <a:pt x="1293039" y="3398941"/>
                    <a:pt x="1293039" y="3407323"/>
                  </a:cubicBezTo>
                  <a:cubicBezTo>
                    <a:pt x="1267807" y="3440848"/>
                    <a:pt x="1284628" y="3474373"/>
                    <a:pt x="1284628" y="3474373"/>
                  </a:cubicBezTo>
                  <a:cubicBezTo>
                    <a:pt x="1301450" y="3474373"/>
                    <a:pt x="1301450" y="3474373"/>
                    <a:pt x="1301450" y="3474373"/>
                  </a:cubicBezTo>
                  <a:cubicBezTo>
                    <a:pt x="1301450" y="3465992"/>
                    <a:pt x="1301450" y="3432467"/>
                    <a:pt x="1318271" y="3407323"/>
                  </a:cubicBezTo>
                  <a:cubicBezTo>
                    <a:pt x="1343503" y="3390560"/>
                    <a:pt x="1360324" y="3373797"/>
                    <a:pt x="1360324" y="3373797"/>
                  </a:cubicBezTo>
                  <a:cubicBezTo>
                    <a:pt x="1368735" y="3373797"/>
                    <a:pt x="1368735" y="3373797"/>
                    <a:pt x="1377145" y="3382179"/>
                  </a:cubicBezTo>
                  <a:cubicBezTo>
                    <a:pt x="1377145" y="3382179"/>
                    <a:pt x="1377145" y="3390560"/>
                    <a:pt x="1368735" y="3390560"/>
                  </a:cubicBezTo>
                  <a:cubicBezTo>
                    <a:pt x="1368735" y="3390560"/>
                    <a:pt x="1351913" y="3407323"/>
                    <a:pt x="1335092" y="3424085"/>
                  </a:cubicBezTo>
                  <a:cubicBezTo>
                    <a:pt x="1318271" y="3440848"/>
                    <a:pt x="1318271" y="3474373"/>
                    <a:pt x="1318271" y="3474373"/>
                  </a:cubicBezTo>
                  <a:cubicBezTo>
                    <a:pt x="1579000" y="3474373"/>
                    <a:pt x="1579000" y="3474373"/>
                    <a:pt x="1579000" y="3474373"/>
                  </a:cubicBezTo>
                  <a:cubicBezTo>
                    <a:pt x="1579000" y="3465992"/>
                    <a:pt x="1562179" y="3432467"/>
                    <a:pt x="1562179" y="3398941"/>
                  </a:cubicBezTo>
                  <a:cubicBezTo>
                    <a:pt x="1562179" y="3390560"/>
                    <a:pt x="1562179" y="3373797"/>
                    <a:pt x="1570589" y="3357035"/>
                  </a:cubicBezTo>
                  <a:cubicBezTo>
                    <a:pt x="1570589" y="3315128"/>
                    <a:pt x="1587411" y="3239696"/>
                    <a:pt x="1562179" y="3164265"/>
                  </a:cubicBezTo>
                  <a:cubicBezTo>
                    <a:pt x="1528536" y="3080451"/>
                    <a:pt x="1452841" y="3072070"/>
                    <a:pt x="1427609" y="3072070"/>
                  </a:cubicBezTo>
                  <a:cubicBezTo>
                    <a:pt x="1427609" y="3072070"/>
                    <a:pt x="1419198" y="3080451"/>
                    <a:pt x="1419198" y="3080451"/>
                  </a:cubicBezTo>
                  <a:cubicBezTo>
                    <a:pt x="1419198" y="3080451"/>
                    <a:pt x="1419198" y="3072070"/>
                    <a:pt x="1419198" y="3072070"/>
                  </a:cubicBezTo>
                  <a:cubicBezTo>
                    <a:pt x="1419198" y="3072070"/>
                    <a:pt x="1410788" y="3072070"/>
                    <a:pt x="1410788" y="3072070"/>
                  </a:cubicBezTo>
                  <a:cubicBezTo>
                    <a:pt x="1402377" y="3072070"/>
                    <a:pt x="1402377" y="3063689"/>
                    <a:pt x="1402377" y="3063689"/>
                  </a:cubicBezTo>
                  <a:cubicBezTo>
                    <a:pt x="1393966" y="3063689"/>
                    <a:pt x="1393966" y="3063689"/>
                    <a:pt x="1393966" y="3063689"/>
                  </a:cubicBezTo>
                  <a:cubicBezTo>
                    <a:pt x="1393966" y="3063689"/>
                    <a:pt x="1385556" y="3063689"/>
                    <a:pt x="1385556" y="3055308"/>
                  </a:cubicBezTo>
                  <a:cubicBezTo>
                    <a:pt x="1377145" y="3055308"/>
                    <a:pt x="1377145" y="3046926"/>
                    <a:pt x="1368735" y="3046926"/>
                  </a:cubicBezTo>
                  <a:close/>
                  <a:moveTo>
                    <a:pt x="2665872" y="3042054"/>
                  </a:moveTo>
                  <a:cubicBezTo>
                    <a:pt x="2615678" y="3042054"/>
                    <a:pt x="2579174" y="3078746"/>
                    <a:pt x="2579174" y="3129198"/>
                  </a:cubicBezTo>
                  <a:cubicBezTo>
                    <a:pt x="2579174" y="3129198"/>
                    <a:pt x="2579174" y="3129198"/>
                    <a:pt x="2579174" y="3225515"/>
                  </a:cubicBezTo>
                  <a:cubicBezTo>
                    <a:pt x="2579174" y="3234688"/>
                    <a:pt x="2588300" y="3243861"/>
                    <a:pt x="2597426" y="3243861"/>
                  </a:cubicBezTo>
                  <a:cubicBezTo>
                    <a:pt x="2597426" y="3243861"/>
                    <a:pt x="2597426" y="3243861"/>
                    <a:pt x="2789076" y="3243861"/>
                  </a:cubicBezTo>
                  <a:cubicBezTo>
                    <a:pt x="2798202" y="3243861"/>
                    <a:pt x="2807328" y="3234688"/>
                    <a:pt x="2807328" y="3225515"/>
                  </a:cubicBezTo>
                  <a:lnTo>
                    <a:pt x="2807328" y="3129198"/>
                  </a:lnTo>
                  <a:cubicBezTo>
                    <a:pt x="2807328" y="3078746"/>
                    <a:pt x="2766260" y="3042054"/>
                    <a:pt x="2720629" y="3042054"/>
                  </a:cubicBezTo>
                  <a:cubicBezTo>
                    <a:pt x="2720629" y="3042054"/>
                    <a:pt x="2720629" y="3042054"/>
                    <a:pt x="2665872" y="3042054"/>
                  </a:cubicBezTo>
                  <a:close/>
                  <a:moveTo>
                    <a:pt x="4377549" y="3039330"/>
                  </a:moveTo>
                  <a:cubicBezTo>
                    <a:pt x="4377549" y="3039330"/>
                    <a:pt x="4372996" y="3039330"/>
                    <a:pt x="4372996" y="3043886"/>
                  </a:cubicBezTo>
                  <a:cubicBezTo>
                    <a:pt x="4372996" y="3043886"/>
                    <a:pt x="4377549" y="3048442"/>
                    <a:pt x="4377549" y="3048442"/>
                  </a:cubicBezTo>
                  <a:cubicBezTo>
                    <a:pt x="4382103" y="3048442"/>
                    <a:pt x="4382103" y="3043886"/>
                    <a:pt x="4382103" y="3043886"/>
                  </a:cubicBezTo>
                  <a:cubicBezTo>
                    <a:pt x="4382103" y="3039330"/>
                    <a:pt x="4382103" y="3039330"/>
                    <a:pt x="4377549" y="3039330"/>
                  </a:cubicBezTo>
                  <a:close/>
                  <a:moveTo>
                    <a:pt x="4332013" y="3039330"/>
                  </a:moveTo>
                  <a:cubicBezTo>
                    <a:pt x="4332013" y="3039330"/>
                    <a:pt x="4327459" y="3039330"/>
                    <a:pt x="4327459" y="3043886"/>
                  </a:cubicBezTo>
                  <a:cubicBezTo>
                    <a:pt x="4327459" y="3043886"/>
                    <a:pt x="4332013" y="3048442"/>
                    <a:pt x="4332013" y="3048442"/>
                  </a:cubicBezTo>
                  <a:cubicBezTo>
                    <a:pt x="4336567" y="3048442"/>
                    <a:pt x="4336567" y="3043886"/>
                    <a:pt x="4336567" y="3043886"/>
                  </a:cubicBezTo>
                  <a:cubicBezTo>
                    <a:pt x="4336567" y="3039330"/>
                    <a:pt x="4336567" y="3039330"/>
                    <a:pt x="4332013" y="3039330"/>
                  </a:cubicBezTo>
                  <a:close/>
                  <a:moveTo>
                    <a:pt x="4286477" y="3039330"/>
                  </a:moveTo>
                  <a:cubicBezTo>
                    <a:pt x="4286477" y="3039330"/>
                    <a:pt x="4281923" y="3039330"/>
                    <a:pt x="4281923" y="3043886"/>
                  </a:cubicBezTo>
                  <a:cubicBezTo>
                    <a:pt x="4281923" y="3043886"/>
                    <a:pt x="4286477" y="3048442"/>
                    <a:pt x="4286477" y="3048442"/>
                  </a:cubicBezTo>
                  <a:cubicBezTo>
                    <a:pt x="4291031" y="3048442"/>
                    <a:pt x="4291031" y="3043886"/>
                    <a:pt x="4291031" y="3043886"/>
                  </a:cubicBezTo>
                  <a:cubicBezTo>
                    <a:pt x="4291031" y="3039330"/>
                    <a:pt x="4291031" y="3039330"/>
                    <a:pt x="4286477" y="3039330"/>
                  </a:cubicBezTo>
                  <a:close/>
                  <a:moveTo>
                    <a:pt x="4240941" y="3039330"/>
                  </a:moveTo>
                  <a:cubicBezTo>
                    <a:pt x="4240941" y="3039330"/>
                    <a:pt x="4236387" y="3039330"/>
                    <a:pt x="4236387" y="3043886"/>
                  </a:cubicBezTo>
                  <a:cubicBezTo>
                    <a:pt x="4236387" y="3043886"/>
                    <a:pt x="4240941" y="3048442"/>
                    <a:pt x="4240941" y="3048442"/>
                  </a:cubicBezTo>
                  <a:cubicBezTo>
                    <a:pt x="4245494" y="3048442"/>
                    <a:pt x="4245494" y="3043886"/>
                    <a:pt x="4245494" y="3043886"/>
                  </a:cubicBezTo>
                  <a:cubicBezTo>
                    <a:pt x="4245494" y="3039330"/>
                    <a:pt x="4245494" y="3039330"/>
                    <a:pt x="4240941" y="3039330"/>
                  </a:cubicBezTo>
                  <a:close/>
                  <a:moveTo>
                    <a:pt x="4195405" y="3039330"/>
                  </a:moveTo>
                  <a:cubicBezTo>
                    <a:pt x="4195405" y="3039330"/>
                    <a:pt x="4190851" y="3039330"/>
                    <a:pt x="4190851" y="3043886"/>
                  </a:cubicBezTo>
                  <a:cubicBezTo>
                    <a:pt x="4190851" y="3043886"/>
                    <a:pt x="4195405" y="3048442"/>
                    <a:pt x="4195405" y="3048442"/>
                  </a:cubicBezTo>
                  <a:cubicBezTo>
                    <a:pt x="4199958" y="3048442"/>
                    <a:pt x="4199958" y="3043886"/>
                    <a:pt x="4199958" y="3043886"/>
                  </a:cubicBezTo>
                  <a:cubicBezTo>
                    <a:pt x="4199958" y="3039330"/>
                    <a:pt x="4199958" y="3039330"/>
                    <a:pt x="4195405" y="3039330"/>
                  </a:cubicBezTo>
                  <a:close/>
                  <a:moveTo>
                    <a:pt x="3442005" y="3036340"/>
                  </a:moveTo>
                  <a:cubicBezTo>
                    <a:pt x="3449155" y="3036340"/>
                    <a:pt x="3456305" y="3043495"/>
                    <a:pt x="3456305" y="3050651"/>
                  </a:cubicBezTo>
                  <a:cubicBezTo>
                    <a:pt x="3456305" y="3057806"/>
                    <a:pt x="3449155" y="3064962"/>
                    <a:pt x="3442005" y="3064962"/>
                  </a:cubicBezTo>
                  <a:cubicBezTo>
                    <a:pt x="3434855" y="3064962"/>
                    <a:pt x="3427705" y="3057806"/>
                    <a:pt x="3427705" y="3050651"/>
                  </a:cubicBezTo>
                  <a:cubicBezTo>
                    <a:pt x="3427705" y="3043495"/>
                    <a:pt x="3434855" y="3036340"/>
                    <a:pt x="3442005" y="3036340"/>
                  </a:cubicBezTo>
                  <a:close/>
                  <a:moveTo>
                    <a:pt x="3066616" y="3030914"/>
                  </a:moveTo>
                  <a:cubicBezTo>
                    <a:pt x="3091967" y="3030914"/>
                    <a:pt x="3112247" y="3051777"/>
                    <a:pt x="3112247" y="3077856"/>
                  </a:cubicBezTo>
                  <a:cubicBezTo>
                    <a:pt x="3112247" y="3103935"/>
                    <a:pt x="3091967" y="3124798"/>
                    <a:pt x="3066616" y="3124798"/>
                  </a:cubicBezTo>
                  <a:cubicBezTo>
                    <a:pt x="3046336" y="3124798"/>
                    <a:pt x="3026056" y="3103935"/>
                    <a:pt x="3026056" y="3077856"/>
                  </a:cubicBezTo>
                  <a:cubicBezTo>
                    <a:pt x="3066616" y="3077856"/>
                    <a:pt x="3066616" y="3077856"/>
                    <a:pt x="3066616" y="3077856"/>
                  </a:cubicBezTo>
                  <a:cubicBezTo>
                    <a:pt x="3031126" y="3051777"/>
                    <a:pt x="3031126" y="3051777"/>
                    <a:pt x="3031126" y="3051777"/>
                  </a:cubicBezTo>
                  <a:cubicBezTo>
                    <a:pt x="3041266" y="3041345"/>
                    <a:pt x="3056476" y="3030914"/>
                    <a:pt x="3066616" y="3030914"/>
                  </a:cubicBezTo>
                  <a:close/>
                  <a:moveTo>
                    <a:pt x="4377549" y="3030217"/>
                  </a:moveTo>
                  <a:cubicBezTo>
                    <a:pt x="4386656" y="3030217"/>
                    <a:pt x="4391210" y="3034774"/>
                    <a:pt x="4391210" y="3043886"/>
                  </a:cubicBezTo>
                  <a:cubicBezTo>
                    <a:pt x="4391210" y="3048442"/>
                    <a:pt x="4386656" y="3057554"/>
                    <a:pt x="4377549" y="3057554"/>
                  </a:cubicBezTo>
                  <a:cubicBezTo>
                    <a:pt x="4368442" y="3057554"/>
                    <a:pt x="4363888" y="3048442"/>
                    <a:pt x="4363888" y="3043886"/>
                  </a:cubicBezTo>
                  <a:cubicBezTo>
                    <a:pt x="4363888" y="3034774"/>
                    <a:pt x="4368442" y="3030217"/>
                    <a:pt x="4377549" y="3030217"/>
                  </a:cubicBezTo>
                  <a:close/>
                  <a:moveTo>
                    <a:pt x="4332013" y="3030217"/>
                  </a:moveTo>
                  <a:cubicBezTo>
                    <a:pt x="4341120" y="3030217"/>
                    <a:pt x="4345674" y="3034774"/>
                    <a:pt x="4345674" y="3043886"/>
                  </a:cubicBezTo>
                  <a:cubicBezTo>
                    <a:pt x="4345674" y="3048442"/>
                    <a:pt x="4341120" y="3057554"/>
                    <a:pt x="4332013" y="3057554"/>
                  </a:cubicBezTo>
                  <a:cubicBezTo>
                    <a:pt x="4327459" y="3057554"/>
                    <a:pt x="4318352" y="3048442"/>
                    <a:pt x="4318352" y="3043886"/>
                  </a:cubicBezTo>
                  <a:cubicBezTo>
                    <a:pt x="4318352" y="3034774"/>
                    <a:pt x="4327459" y="3030217"/>
                    <a:pt x="4332013" y="3030217"/>
                  </a:cubicBezTo>
                  <a:close/>
                  <a:moveTo>
                    <a:pt x="4286477" y="3030217"/>
                  </a:moveTo>
                  <a:cubicBezTo>
                    <a:pt x="4295584" y="3030217"/>
                    <a:pt x="4300138" y="3034774"/>
                    <a:pt x="4300138" y="3043886"/>
                  </a:cubicBezTo>
                  <a:cubicBezTo>
                    <a:pt x="4300138" y="3048442"/>
                    <a:pt x="4295584" y="3057554"/>
                    <a:pt x="4286477" y="3057554"/>
                  </a:cubicBezTo>
                  <a:cubicBezTo>
                    <a:pt x="4281923" y="3057554"/>
                    <a:pt x="4272816" y="3048442"/>
                    <a:pt x="4272816" y="3043886"/>
                  </a:cubicBezTo>
                  <a:cubicBezTo>
                    <a:pt x="4272816" y="3034774"/>
                    <a:pt x="4281923" y="3030217"/>
                    <a:pt x="4286477" y="3030217"/>
                  </a:cubicBezTo>
                  <a:close/>
                  <a:moveTo>
                    <a:pt x="4240941" y="3030217"/>
                  </a:moveTo>
                  <a:cubicBezTo>
                    <a:pt x="4250048" y="3030217"/>
                    <a:pt x="4254602" y="3034774"/>
                    <a:pt x="4254602" y="3043886"/>
                  </a:cubicBezTo>
                  <a:cubicBezTo>
                    <a:pt x="4254602" y="3048442"/>
                    <a:pt x="4250048" y="3057554"/>
                    <a:pt x="4240941" y="3057554"/>
                  </a:cubicBezTo>
                  <a:cubicBezTo>
                    <a:pt x="4236387" y="3057554"/>
                    <a:pt x="4227280" y="3048442"/>
                    <a:pt x="4227280" y="3043886"/>
                  </a:cubicBezTo>
                  <a:cubicBezTo>
                    <a:pt x="4227280" y="3034774"/>
                    <a:pt x="4236387" y="3030217"/>
                    <a:pt x="4240941" y="3030217"/>
                  </a:cubicBezTo>
                  <a:close/>
                  <a:moveTo>
                    <a:pt x="4195405" y="3030217"/>
                  </a:moveTo>
                  <a:cubicBezTo>
                    <a:pt x="4204512" y="3030217"/>
                    <a:pt x="4209066" y="3034774"/>
                    <a:pt x="4209066" y="3043886"/>
                  </a:cubicBezTo>
                  <a:cubicBezTo>
                    <a:pt x="4209066" y="3048442"/>
                    <a:pt x="4204512" y="3057554"/>
                    <a:pt x="4195405" y="3057554"/>
                  </a:cubicBezTo>
                  <a:cubicBezTo>
                    <a:pt x="4190851" y="3057554"/>
                    <a:pt x="4181744" y="3048442"/>
                    <a:pt x="4181744" y="3043886"/>
                  </a:cubicBezTo>
                  <a:cubicBezTo>
                    <a:pt x="4181744" y="3034774"/>
                    <a:pt x="4190851" y="3030217"/>
                    <a:pt x="4195405" y="3030217"/>
                  </a:cubicBezTo>
                  <a:close/>
                  <a:moveTo>
                    <a:pt x="154634" y="3029743"/>
                  </a:moveTo>
                  <a:cubicBezTo>
                    <a:pt x="207436" y="3029743"/>
                    <a:pt x="207436" y="3029743"/>
                    <a:pt x="207436" y="3029743"/>
                  </a:cubicBezTo>
                  <a:cubicBezTo>
                    <a:pt x="211208" y="3029743"/>
                    <a:pt x="211208" y="3033500"/>
                    <a:pt x="211208" y="3033500"/>
                  </a:cubicBezTo>
                  <a:cubicBezTo>
                    <a:pt x="211208" y="3037257"/>
                    <a:pt x="211208" y="3037257"/>
                    <a:pt x="207436" y="3037257"/>
                  </a:cubicBezTo>
                  <a:cubicBezTo>
                    <a:pt x="154634" y="3037257"/>
                    <a:pt x="154634" y="3037257"/>
                    <a:pt x="154634" y="3037257"/>
                  </a:cubicBezTo>
                  <a:cubicBezTo>
                    <a:pt x="154634" y="3037257"/>
                    <a:pt x="150863" y="3037257"/>
                    <a:pt x="150863" y="3033500"/>
                  </a:cubicBezTo>
                  <a:cubicBezTo>
                    <a:pt x="150863" y="3033500"/>
                    <a:pt x="154634" y="3029743"/>
                    <a:pt x="154634" y="3029743"/>
                  </a:cubicBezTo>
                  <a:close/>
                  <a:moveTo>
                    <a:pt x="2670435" y="3028295"/>
                  </a:moveTo>
                  <a:lnTo>
                    <a:pt x="2670435" y="3032881"/>
                  </a:lnTo>
                  <a:cubicBezTo>
                    <a:pt x="2670435" y="3032881"/>
                    <a:pt x="2670435" y="3032881"/>
                    <a:pt x="2716066" y="3032881"/>
                  </a:cubicBezTo>
                  <a:cubicBezTo>
                    <a:pt x="2716066" y="3032881"/>
                    <a:pt x="2716066" y="3032881"/>
                    <a:pt x="2716066" y="3028295"/>
                  </a:cubicBezTo>
                  <a:cubicBezTo>
                    <a:pt x="2716066" y="3028295"/>
                    <a:pt x="2716066" y="3028295"/>
                    <a:pt x="2670435" y="3028295"/>
                  </a:cubicBezTo>
                  <a:close/>
                  <a:moveTo>
                    <a:pt x="56573" y="3025986"/>
                  </a:moveTo>
                  <a:cubicBezTo>
                    <a:pt x="56573" y="3022229"/>
                    <a:pt x="60345" y="3022229"/>
                    <a:pt x="60345" y="3025986"/>
                  </a:cubicBezTo>
                  <a:cubicBezTo>
                    <a:pt x="75431" y="3041014"/>
                    <a:pt x="75431" y="3041014"/>
                    <a:pt x="75431" y="3041014"/>
                  </a:cubicBezTo>
                  <a:cubicBezTo>
                    <a:pt x="94289" y="3025986"/>
                    <a:pt x="94289" y="3025986"/>
                    <a:pt x="94289" y="3025986"/>
                  </a:cubicBezTo>
                  <a:cubicBezTo>
                    <a:pt x="94289" y="3022229"/>
                    <a:pt x="98061" y="3022229"/>
                    <a:pt x="98061" y="3025986"/>
                  </a:cubicBezTo>
                  <a:cubicBezTo>
                    <a:pt x="101832" y="3025986"/>
                    <a:pt x="101832" y="3029743"/>
                    <a:pt x="98061" y="3029743"/>
                  </a:cubicBezTo>
                  <a:cubicBezTo>
                    <a:pt x="82974" y="3044771"/>
                    <a:pt x="82974" y="3044771"/>
                    <a:pt x="82974" y="3044771"/>
                  </a:cubicBezTo>
                  <a:lnTo>
                    <a:pt x="98061" y="3063556"/>
                  </a:lnTo>
                  <a:cubicBezTo>
                    <a:pt x="101832" y="3063556"/>
                    <a:pt x="101832" y="3067313"/>
                    <a:pt x="98061" y="3067313"/>
                  </a:cubicBezTo>
                  <a:cubicBezTo>
                    <a:pt x="98061" y="3067313"/>
                    <a:pt x="98061" y="3067313"/>
                    <a:pt x="94289" y="3067313"/>
                  </a:cubicBezTo>
                  <a:cubicBezTo>
                    <a:pt x="75431" y="3052285"/>
                    <a:pt x="75431" y="3052285"/>
                    <a:pt x="75431" y="3052285"/>
                  </a:cubicBezTo>
                  <a:cubicBezTo>
                    <a:pt x="60345" y="3067313"/>
                    <a:pt x="60345" y="3067313"/>
                    <a:pt x="60345" y="3067313"/>
                  </a:cubicBezTo>
                  <a:cubicBezTo>
                    <a:pt x="60345" y="3067313"/>
                    <a:pt x="60345" y="3067313"/>
                    <a:pt x="56573" y="3067313"/>
                  </a:cubicBezTo>
                  <a:cubicBezTo>
                    <a:pt x="52802" y="3067313"/>
                    <a:pt x="52802" y="3063556"/>
                    <a:pt x="56573" y="3063556"/>
                  </a:cubicBezTo>
                  <a:cubicBezTo>
                    <a:pt x="71660" y="3044771"/>
                    <a:pt x="71660" y="3044771"/>
                    <a:pt x="71660" y="3044771"/>
                  </a:cubicBezTo>
                  <a:cubicBezTo>
                    <a:pt x="56573" y="3029743"/>
                    <a:pt x="56573" y="3029743"/>
                    <a:pt x="56573" y="3029743"/>
                  </a:cubicBezTo>
                  <a:cubicBezTo>
                    <a:pt x="52802" y="3029743"/>
                    <a:pt x="52802" y="3025986"/>
                    <a:pt x="56573" y="3025986"/>
                  </a:cubicBezTo>
                  <a:close/>
                  <a:moveTo>
                    <a:pt x="1916584" y="3024389"/>
                  </a:moveTo>
                  <a:cubicBezTo>
                    <a:pt x="1925176" y="3024389"/>
                    <a:pt x="1925176" y="3024389"/>
                    <a:pt x="1925176" y="3032992"/>
                  </a:cubicBezTo>
                  <a:cubicBezTo>
                    <a:pt x="1925176" y="3032992"/>
                    <a:pt x="1925176" y="3032992"/>
                    <a:pt x="1925176" y="3084611"/>
                  </a:cubicBezTo>
                  <a:cubicBezTo>
                    <a:pt x="1925176" y="3084611"/>
                    <a:pt x="1925176" y="3093214"/>
                    <a:pt x="1916584" y="3093214"/>
                  </a:cubicBezTo>
                  <a:cubicBezTo>
                    <a:pt x="1916584" y="3093214"/>
                    <a:pt x="1907992" y="3084611"/>
                    <a:pt x="1907992" y="3084611"/>
                  </a:cubicBezTo>
                  <a:cubicBezTo>
                    <a:pt x="1907992" y="3084611"/>
                    <a:pt x="1907992" y="3084611"/>
                    <a:pt x="1907992" y="3032992"/>
                  </a:cubicBezTo>
                  <a:cubicBezTo>
                    <a:pt x="1907992" y="3024389"/>
                    <a:pt x="1916584" y="3024389"/>
                    <a:pt x="1916584" y="3024389"/>
                  </a:cubicBezTo>
                  <a:close/>
                  <a:moveTo>
                    <a:pt x="1335092" y="3021782"/>
                  </a:moveTo>
                  <a:cubicBezTo>
                    <a:pt x="1343503" y="3021782"/>
                    <a:pt x="1343503" y="3021782"/>
                    <a:pt x="1343503" y="3021782"/>
                  </a:cubicBezTo>
                  <a:cubicBezTo>
                    <a:pt x="1351913" y="3021782"/>
                    <a:pt x="1351913" y="3021782"/>
                    <a:pt x="1351913" y="3021782"/>
                  </a:cubicBezTo>
                  <a:cubicBezTo>
                    <a:pt x="1360324" y="3021782"/>
                    <a:pt x="1385556" y="3030164"/>
                    <a:pt x="1402377" y="3038545"/>
                  </a:cubicBezTo>
                  <a:cubicBezTo>
                    <a:pt x="1410788" y="3038545"/>
                    <a:pt x="1427609" y="3038545"/>
                    <a:pt x="1436020" y="3038545"/>
                  </a:cubicBezTo>
                  <a:cubicBezTo>
                    <a:pt x="1486483" y="3038545"/>
                    <a:pt x="1545358" y="3055308"/>
                    <a:pt x="1595821" y="3130739"/>
                  </a:cubicBezTo>
                  <a:cubicBezTo>
                    <a:pt x="1637874" y="3206171"/>
                    <a:pt x="1629464" y="3273222"/>
                    <a:pt x="1629464" y="3323510"/>
                  </a:cubicBezTo>
                  <a:cubicBezTo>
                    <a:pt x="1629464" y="3348653"/>
                    <a:pt x="1621053" y="3365416"/>
                    <a:pt x="1629464" y="3373797"/>
                  </a:cubicBezTo>
                  <a:cubicBezTo>
                    <a:pt x="1637874" y="3398941"/>
                    <a:pt x="1663107" y="3415704"/>
                    <a:pt x="1663107" y="3415704"/>
                  </a:cubicBezTo>
                  <a:cubicBezTo>
                    <a:pt x="1671517" y="3424085"/>
                    <a:pt x="1671517" y="3424085"/>
                    <a:pt x="1671517" y="3424085"/>
                  </a:cubicBezTo>
                  <a:cubicBezTo>
                    <a:pt x="1671517" y="3432467"/>
                    <a:pt x="1671517" y="3432467"/>
                    <a:pt x="1663107" y="3440848"/>
                  </a:cubicBezTo>
                  <a:cubicBezTo>
                    <a:pt x="1621053" y="3474373"/>
                    <a:pt x="1621053" y="3474373"/>
                    <a:pt x="1621053" y="3474373"/>
                  </a:cubicBezTo>
                  <a:cubicBezTo>
                    <a:pt x="1637874" y="3482755"/>
                    <a:pt x="1646285" y="3491136"/>
                    <a:pt x="1646285" y="3507898"/>
                  </a:cubicBezTo>
                  <a:cubicBezTo>
                    <a:pt x="1646285" y="3516280"/>
                    <a:pt x="1646285" y="3516280"/>
                    <a:pt x="1646285" y="3524661"/>
                  </a:cubicBezTo>
                  <a:cubicBezTo>
                    <a:pt x="1654696" y="3524661"/>
                    <a:pt x="1663107" y="3524661"/>
                    <a:pt x="1663107" y="3533042"/>
                  </a:cubicBezTo>
                  <a:cubicBezTo>
                    <a:pt x="1663107" y="3600093"/>
                    <a:pt x="1663107" y="3600093"/>
                    <a:pt x="1663107" y="3600093"/>
                  </a:cubicBezTo>
                  <a:cubicBezTo>
                    <a:pt x="1663107" y="3600093"/>
                    <a:pt x="1654696" y="3608474"/>
                    <a:pt x="1646285" y="3608474"/>
                  </a:cubicBezTo>
                  <a:cubicBezTo>
                    <a:pt x="1242575" y="3608474"/>
                    <a:pt x="1242575" y="3608474"/>
                    <a:pt x="1242575" y="3608474"/>
                  </a:cubicBezTo>
                  <a:cubicBezTo>
                    <a:pt x="1234165" y="3608474"/>
                    <a:pt x="1234165" y="3600093"/>
                    <a:pt x="1234165" y="3600093"/>
                  </a:cubicBezTo>
                  <a:cubicBezTo>
                    <a:pt x="1234165" y="3533042"/>
                    <a:pt x="1234165" y="3533042"/>
                    <a:pt x="1234165" y="3533042"/>
                  </a:cubicBezTo>
                  <a:cubicBezTo>
                    <a:pt x="1234165" y="3524661"/>
                    <a:pt x="1234165" y="3524661"/>
                    <a:pt x="1242575" y="3524661"/>
                  </a:cubicBezTo>
                  <a:cubicBezTo>
                    <a:pt x="1242575" y="3516280"/>
                    <a:pt x="1242575" y="3516280"/>
                    <a:pt x="1242575" y="3507898"/>
                  </a:cubicBezTo>
                  <a:cubicBezTo>
                    <a:pt x="1242575" y="3499517"/>
                    <a:pt x="1250986" y="3482755"/>
                    <a:pt x="1259397" y="3474373"/>
                  </a:cubicBezTo>
                  <a:cubicBezTo>
                    <a:pt x="1259397" y="3465992"/>
                    <a:pt x="1250986" y="3432467"/>
                    <a:pt x="1267807" y="3398941"/>
                  </a:cubicBezTo>
                  <a:cubicBezTo>
                    <a:pt x="1276218" y="3382179"/>
                    <a:pt x="1301450" y="3365416"/>
                    <a:pt x="1326682" y="3348653"/>
                  </a:cubicBezTo>
                  <a:cubicBezTo>
                    <a:pt x="1343503" y="3331891"/>
                    <a:pt x="1368735" y="3315128"/>
                    <a:pt x="1385556" y="3298366"/>
                  </a:cubicBezTo>
                  <a:cubicBezTo>
                    <a:pt x="1393966" y="3281603"/>
                    <a:pt x="1393966" y="3264840"/>
                    <a:pt x="1393966" y="3248078"/>
                  </a:cubicBezTo>
                  <a:cubicBezTo>
                    <a:pt x="1385556" y="3248078"/>
                    <a:pt x="1377145" y="3248078"/>
                    <a:pt x="1368735" y="3248078"/>
                  </a:cubicBezTo>
                  <a:cubicBezTo>
                    <a:pt x="1368735" y="3248078"/>
                    <a:pt x="1360324" y="3256459"/>
                    <a:pt x="1360324" y="3273222"/>
                  </a:cubicBezTo>
                  <a:cubicBezTo>
                    <a:pt x="1351913" y="3281603"/>
                    <a:pt x="1351913" y="3289984"/>
                    <a:pt x="1343503" y="3289984"/>
                  </a:cubicBezTo>
                  <a:cubicBezTo>
                    <a:pt x="1343503" y="3298366"/>
                    <a:pt x="1335092" y="3306747"/>
                    <a:pt x="1318271" y="3306747"/>
                  </a:cubicBezTo>
                  <a:cubicBezTo>
                    <a:pt x="1309860" y="3306747"/>
                    <a:pt x="1301450" y="3298366"/>
                    <a:pt x="1293039" y="3289984"/>
                  </a:cubicBezTo>
                  <a:cubicBezTo>
                    <a:pt x="1284628" y="3289984"/>
                    <a:pt x="1284628" y="3289984"/>
                    <a:pt x="1276218" y="3281603"/>
                  </a:cubicBezTo>
                  <a:cubicBezTo>
                    <a:pt x="1267807" y="3281603"/>
                    <a:pt x="1250986" y="3273222"/>
                    <a:pt x="1250986" y="3256459"/>
                  </a:cubicBezTo>
                  <a:cubicBezTo>
                    <a:pt x="1250986" y="3248078"/>
                    <a:pt x="1250986" y="3248078"/>
                    <a:pt x="1250986" y="3248078"/>
                  </a:cubicBezTo>
                  <a:cubicBezTo>
                    <a:pt x="1250986" y="3231315"/>
                    <a:pt x="1250986" y="3214552"/>
                    <a:pt x="1267807" y="3189409"/>
                  </a:cubicBezTo>
                  <a:cubicBezTo>
                    <a:pt x="1293039" y="3164265"/>
                    <a:pt x="1301450" y="3147502"/>
                    <a:pt x="1301450" y="3139121"/>
                  </a:cubicBezTo>
                  <a:cubicBezTo>
                    <a:pt x="1301450" y="3130739"/>
                    <a:pt x="1301450" y="3130739"/>
                    <a:pt x="1301450" y="3130739"/>
                  </a:cubicBezTo>
                  <a:cubicBezTo>
                    <a:pt x="1301450" y="3130739"/>
                    <a:pt x="1309860" y="3122358"/>
                    <a:pt x="1351913" y="3072070"/>
                  </a:cubicBezTo>
                  <a:cubicBezTo>
                    <a:pt x="1351913" y="3072070"/>
                    <a:pt x="1351913" y="3063689"/>
                    <a:pt x="1343503" y="3063689"/>
                  </a:cubicBezTo>
                  <a:cubicBezTo>
                    <a:pt x="1343503" y="3055308"/>
                    <a:pt x="1335092" y="3038545"/>
                    <a:pt x="1335092" y="3038545"/>
                  </a:cubicBezTo>
                  <a:cubicBezTo>
                    <a:pt x="1335092" y="3030164"/>
                    <a:pt x="1335092" y="3030164"/>
                    <a:pt x="1335092" y="3030164"/>
                  </a:cubicBezTo>
                  <a:cubicBezTo>
                    <a:pt x="1335092" y="3021782"/>
                    <a:pt x="1335092" y="3021782"/>
                    <a:pt x="1335092" y="3021782"/>
                  </a:cubicBezTo>
                  <a:close/>
                  <a:moveTo>
                    <a:pt x="3774929" y="3008929"/>
                  </a:moveTo>
                  <a:cubicBezTo>
                    <a:pt x="3774929" y="3008929"/>
                    <a:pt x="3774929" y="3008929"/>
                    <a:pt x="3774929" y="3067231"/>
                  </a:cubicBezTo>
                  <a:cubicBezTo>
                    <a:pt x="3774929" y="3067231"/>
                    <a:pt x="3774929" y="3067231"/>
                    <a:pt x="3774929" y="3196790"/>
                  </a:cubicBezTo>
                  <a:cubicBezTo>
                    <a:pt x="3774929" y="3196790"/>
                    <a:pt x="3774929" y="3196790"/>
                    <a:pt x="3774929" y="3203268"/>
                  </a:cubicBezTo>
                  <a:cubicBezTo>
                    <a:pt x="3774929" y="3203268"/>
                    <a:pt x="3774929" y="3203268"/>
                    <a:pt x="3911891" y="3203268"/>
                  </a:cubicBezTo>
                  <a:cubicBezTo>
                    <a:pt x="3918116" y="3196790"/>
                    <a:pt x="3930568" y="3190312"/>
                    <a:pt x="3943019" y="3190312"/>
                  </a:cubicBezTo>
                  <a:cubicBezTo>
                    <a:pt x="3955470" y="3190312"/>
                    <a:pt x="3967921" y="3196790"/>
                    <a:pt x="3974146" y="3203268"/>
                  </a:cubicBezTo>
                  <a:cubicBezTo>
                    <a:pt x="3974146" y="3203268"/>
                    <a:pt x="3974146" y="3203268"/>
                    <a:pt x="4042628" y="3203268"/>
                  </a:cubicBezTo>
                  <a:lnTo>
                    <a:pt x="4042628" y="3008929"/>
                  </a:lnTo>
                  <a:cubicBezTo>
                    <a:pt x="4042628" y="3008929"/>
                    <a:pt x="4042628" y="3008929"/>
                    <a:pt x="3774929" y="3008929"/>
                  </a:cubicBezTo>
                  <a:close/>
                  <a:moveTo>
                    <a:pt x="132005" y="2999687"/>
                  </a:moveTo>
                  <a:cubicBezTo>
                    <a:pt x="132005" y="2999687"/>
                    <a:pt x="132005" y="2999687"/>
                    <a:pt x="132005" y="3093611"/>
                  </a:cubicBezTo>
                  <a:cubicBezTo>
                    <a:pt x="132005" y="3093611"/>
                    <a:pt x="132005" y="3093611"/>
                    <a:pt x="211208" y="3093611"/>
                  </a:cubicBezTo>
                  <a:cubicBezTo>
                    <a:pt x="222523" y="3093611"/>
                    <a:pt x="230066" y="3086098"/>
                    <a:pt x="230066" y="3078584"/>
                  </a:cubicBezTo>
                  <a:cubicBezTo>
                    <a:pt x="230066" y="3078584"/>
                    <a:pt x="230066" y="3078584"/>
                    <a:pt x="230066" y="2999687"/>
                  </a:cubicBezTo>
                  <a:cubicBezTo>
                    <a:pt x="230066" y="2999687"/>
                    <a:pt x="230066" y="2999687"/>
                    <a:pt x="132005" y="2999687"/>
                  </a:cubicBezTo>
                  <a:close/>
                  <a:moveTo>
                    <a:pt x="30172" y="2999687"/>
                  </a:moveTo>
                  <a:cubicBezTo>
                    <a:pt x="30172" y="2999687"/>
                    <a:pt x="30172" y="2999687"/>
                    <a:pt x="30172" y="3078584"/>
                  </a:cubicBezTo>
                  <a:cubicBezTo>
                    <a:pt x="30172" y="3086098"/>
                    <a:pt x="37716" y="3093611"/>
                    <a:pt x="45259" y="3093611"/>
                  </a:cubicBezTo>
                  <a:cubicBezTo>
                    <a:pt x="45259" y="3093611"/>
                    <a:pt x="45259" y="3093611"/>
                    <a:pt x="124462" y="3093611"/>
                  </a:cubicBezTo>
                  <a:cubicBezTo>
                    <a:pt x="124462" y="3093611"/>
                    <a:pt x="124462" y="3093611"/>
                    <a:pt x="124462" y="2999687"/>
                  </a:cubicBezTo>
                  <a:cubicBezTo>
                    <a:pt x="124462" y="2999687"/>
                    <a:pt x="124462" y="2999687"/>
                    <a:pt x="30172" y="2999687"/>
                  </a:cubicBezTo>
                  <a:close/>
                  <a:moveTo>
                    <a:pt x="3102107" y="2999619"/>
                  </a:moveTo>
                  <a:cubicBezTo>
                    <a:pt x="3127458" y="3015267"/>
                    <a:pt x="3147738" y="3041345"/>
                    <a:pt x="3147738" y="3077856"/>
                  </a:cubicBezTo>
                  <a:cubicBezTo>
                    <a:pt x="3147738" y="3114366"/>
                    <a:pt x="3122388" y="3145661"/>
                    <a:pt x="3091967" y="3156092"/>
                  </a:cubicBezTo>
                  <a:cubicBezTo>
                    <a:pt x="3147738" y="3145661"/>
                    <a:pt x="3178159" y="3093503"/>
                    <a:pt x="3188299" y="3077856"/>
                  </a:cubicBezTo>
                  <a:cubicBezTo>
                    <a:pt x="3178159" y="3067424"/>
                    <a:pt x="3147738" y="3020482"/>
                    <a:pt x="3102107" y="2999619"/>
                  </a:cubicBezTo>
                  <a:close/>
                  <a:moveTo>
                    <a:pt x="3046336" y="2999619"/>
                  </a:moveTo>
                  <a:cubicBezTo>
                    <a:pt x="2990565" y="3010051"/>
                    <a:pt x="2939864" y="3062208"/>
                    <a:pt x="2929724" y="3077856"/>
                  </a:cubicBezTo>
                  <a:cubicBezTo>
                    <a:pt x="2939864" y="3093503"/>
                    <a:pt x="2990565" y="3150876"/>
                    <a:pt x="3051406" y="3156092"/>
                  </a:cubicBezTo>
                  <a:cubicBezTo>
                    <a:pt x="3015915" y="3150876"/>
                    <a:pt x="2990565" y="3119582"/>
                    <a:pt x="2990565" y="3077856"/>
                  </a:cubicBezTo>
                  <a:cubicBezTo>
                    <a:pt x="2990565" y="3077856"/>
                    <a:pt x="2990565" y="3077856"/>
                    <a:pt x="3000705" y="3077856"/>
                  </a:cubicBezTo>
                  <a:cubicBezTo>
                    <a:pt x="3000705" y="3119582"/>
                    <a:pt x="3031126" y="3150876"/>
                    <a:pt x="3066616" y="3150876"/>
                  </a:cubicBezTo>
                  <a:cubicBezTo>
                    <a:pt x="3107177" y="3150876"/>
                    <a:pt x="3137598" y="3119582"/>
                    <a:pt x="3137598" y="3077856"/>
                  </a:cubicBezTo>
                  <a:cubicBezTo>
                    <a:pt x="3137598" y="3036130"/>
                    <a:pt x="3107177" y="3004835"/>
                    <a:pt x="3066616" y="3004835"/>
                  </a:cubicBezTo>
                  <a:cubicBezTo>
                    <a:pt x="3046336" y="3004835"/>
                    <a:pt x="3026056" y="3015267"/>
                    <a:pt x="3015915" y="3030914"/>
                  </a:cubicBezTo>
                  <a:cubicBezTo>
                    <a:pt x="3015915" y="3030914"/>
                    <a:pt x="3015915" y="3030914"/>
                    <a:pt x="3005775" y="3025698"/>
                  </a:cubicBezTo>
                  <a:cubicBezTo>
                    <a:pt x="3015915" y="3015267"/>
                    <a:pt x="3031126" y="3004835"/>
                    <a:pt x="3046336" y="2999619"/>
                  </a:cubicBezTo>
                  <a:close/>
                  <a:moveTo>
                    <a:pt x="4377549" y="2993768"/>
                  </a:moveTo>
                  <a:cubicBezTo>
                    <a:pt x="4377549" y="2993768"/>
                    <a:pt x="4372996" y="2998324"/>
                    <a:pt x="4372996" y="2998324"/>
                  </a:cubicBezTo>
                  <a:cubicBezTo>
                    <a:pt x="4372996" y="2998324"/>
                    <a:pt x="4377549" y="3002881"/>
                    <a:pt x="4377549" y="3002881"/>
                  </a:cubicBezTo>
                  <a:cubicBezTo>
                    <a:pt x="4382103" y="3002881"/>
                    <a:pt x="4382103" y="2998324"/>
                    <a:pt x="4382103" y="2998324"/>
                  </a:cubicBezTo>
                  <a:cubicBezTo>
                    <a:pt x="4382103" y="2998324"/>
                    <a:pt x="4382103" y="2993768"/>
                    <a:pt x="4377549" y="2993768"/>
                  </a:cubicBezTo>
                  <a:close/>
                  <a:moveTo>
                    <a:pt x="4332013" y="2993768"/>
                  </a:moveTo>
                  <a:cubicBezTo>
                    <a:pt x="4332013" y="2993768"/>
                    <a:pt x="4327459" y="2998324"/>
                    <a:pt x="4327459" y="2998324"/>
                  </a:cubicBezTo>
                  <a:cubicBezTo>
                    <a:pt x="4327459" y="2998324"/>
                    <a:pt x="4332013" y="3002881"/>
                    <a:pt x="4332013" y="3002881"/>
                  </a:cubicBezTo>
                  <a:cubicBezTo>
                    <a:pt x="4336567" y="3002881"/>
                    <a:pt x="4336567" y="2998324"/>
                    <a:pt x="4336567" y="2998324"/>
                  </a:cubicBezTo>
                  <a:cubicBezTo>
                    <a:pt x="4336567" y="2998324"/>
                    <a:pt x="4336567" y="2993768"/>
                    <a:pt x="4332013" y="2993768"/>
                  </a:cubicBezTo>
                  <a:close/>
                  <a:moveTo>
                    <a:pt x="4286477" y="2993768"/>
                  </a:moveTo>
                  <a:cubicBezTo>
                    <a:pt x="4286477" y="2993768"/>
                    <a:pt x="4281923" y="2998324"/>
                    <a:pt x="4281923" y="2998324"/>
                  </a:cubicBezTo>
                  <a:cubicBezTo>
                    <a:pt x="4281923" y="2998324"/>
                    <a:pt x="4286477" y="3002881"/>
                    <a:pt x="4286477" y="3002881"/>
                  </a:cubicBezTo>
                  <a:cubicBezTo>
                    <a:pt x="4291031" y="3002881"/>
                    <a:pt x="4291031" y="2998324"/>
                    <a:pt x="4291031" y="2998324"/>
                  </a:cubicBezTo>
                  <a:cubicBezTo>
                    <a:pt x="4291031" y="2998324"/>
                    <a:pt x="4291031" y="2993768"/>
                    <a:pt x="4286477" y="2993768"/>
                  </a:cubicBezTo>
                  <a:close/>
                  <a:moveTo>
                    <a:pt x="3768703" y="2989495"/>
                  </a:moveTo>
                  <a:cubicBezTo>
                    <a:pt x="3768703" y="2989495"/>
                    <a:pt x="3768703" y="2989495"/>
                    <a:pt x="4048853" y="2989495"/>
                  </a:cubicBezTo>
                  <a:cubicBezTo>
                    <a:pt x="4055079" y="2989495"/>
                    <a:pt x="4061304" y="2995973"/>
                    <a:pt x="4061304" y="3002451"/>
                  </a:cubicBezTo>
                  <a:cubicBezTo>
                    <a:pt x="4061304" y="3002451"/>
                    <a:pt x="4061304" y="3002451"/>
                    <a:pt x="4061304" y="3209746"/>
                  </a:cubicBezTo>
                  <a:cubicBezTo>
                    <a:pt x="4061304" y="3209746"/>
                    <a:pt x="4061304" y="3209746"/>
                    <a:pt x="4061304" y="3248614"/>
                  </a:cubicBezTo>
                  <a:cubicBezTo>
                    <a:pt x="4061304" y="3255092"/>
                    <a:pt x="4055079" y="3261569"/>
                    <a:pt x="4048853" y="3261569"/>
                  </a:cubicBezTo>
                  <a:cubicBezTo>
                    <a:pt x="4048853" y="3261569"/>
                    <a:pt x="4048853" y="3261569"/>
                    <a:pt x="3992823" y="3261569"/>
                  </a:cubicBezTo>
                  <a:cubicBezTo>
                    <a:pt x="3992823" y="3261569"/>
                    <a:pt x="3992823" y="3268047"/>
                    <a:pt x="3992823" y="3268047"/>
                  </a:cubicBezTo>
                  <a:cubicBezTo>
                    <a:pt x="3992823" y="3274525"/>
                    <a:pt x="3986598" y="3274525"/>
                    <a:pt x="3986598" y="3274525"/>
                  </a:cubicBezTo>
                  <a:cubicBezTo>
                    <a:pt x="3986598" y="3281003"/>
                    <a:pt x="3986598" y="3281003"/>
                    <a:pt x="3986598" y="3281003"/>
                  </a:cubicBezTo>
                  <a:cubicBezTo>
                    <a:pt x="3986598" y="3281003"/>
                    <a:pt x="3980372" y="3281003"/>
                    <a:pt x="3980372" y="3287481"/>
                  </a:cubicBezTo>
                  <a:cubicBezTo>
                    <a:pt x="3980372" y="3287481"/>
                    <a:pt x="3974146" y="3287481"/>
                    <a:pt x="3974146" y="3293959"/>
                  </a:cubicBezTo>
                  <a:cubicBezTo>
                    <a:pt x="3967921" y="3293959"/>
                    <a:pt x="3967921" y="3293959"/>
                    <a:pt x="3967921" y="3293959"/>
                  </a:cubicBezTo>
                  <a:cubicBezTo>
                    <a:pt x="3961695" y="3300437"/>
                    <a:pt x="3961695" y="3300437"/>
                    <a:pt x="3961695" y="3300437"/>
                  </a:cubicBezTo>
                  <a:cubicBezTo>
                    <a:pt x="3961695" y="3300437"/>
                    <a:pt x="3955470" y="3300437"/>
                    <a:pt x="3955470" y="3300437"/>
                  </a:cubicBezTo>
                  <a:cubicBezTo>
                    <a:pt x="3949244" y="3300437"/>
                    <a:pt x="3949244" y="3300437"/>
                    <a:pt x="3943019" y="3300437"/>
                  </a:cubicBezTo>
                  <a:cubicBezTo>
                    <a:pt x="3936793" y="3300437"/>
                    <a:pt x="3936793" y="3300437"/>
                    <a:pt x="3930568" y="3300437"/>
                  </a:cubicBezTo>
                  <a:cubicBezTo>
                    <a:pt x="3930568" y="3300437"/>
                    <a:pt x="3924342" y="3300437"/>
                    <a:pt x="3924342" y="3300437"/>
                  </a:cubicBezTo>
                  <a:cubicBezTo>
                    <a:pt x="3924342" y="3300437"/>
                    <a:pt x="3924342" y="3300437"/>
                    <a:pt x="3918116" y="3293959"/>
                  </a:cubicBezTo>
                  <a:cubicBezTo>
                    <a:pt x="3911891" y="3293959"/>
                    <a:pt x="3911891" y="3293959"/>
                    <a:pt x="3911891" y="3293959"/>
                  </a:cubicBezTo>
                  <a:cubicBezTo>
                    <a:pt x="3911891" y="3287481"/>
                    <a:pt x="3911891" y="3287481"/>
                    <a:pt x="3905665" y="3287481"/>
                  </a:cubicBezTo>
                  <a:cubicBezTo>
                    <a:pt x="3905665" y="3281003"/>
                    <a:pt x="3899440" y="3281003"/>
                    <a:pt x="3899440" y="3281003"/>
                  </a:cubicBezTo>
                  <a:cubicBezTo>
                    <a:pt x="3899440" y="3281003"/>
                    <a:pt x="3899440" y="3281003"/>
                    <a:pt x="3899440" y="3274525"/>
                  </a:cubicBezTo>
                  <a:cubicBezTo>
                    <a:pt x="3899440" y="3274525"/>
                    <a:pt x="3893214" y="3274525"/>
                    <a:pt x="3893214" y="3268047"/>
                  </a:cubicBezTo>
                  <a:cubicBezTo>
                    <a:pt x="3893214" y="3268047"/>
                    <a:pt x="3893214" y="3261569"/>
                    <a:pt x="3893214" y="3261569"/>
                  </a:cubicBezTo>
                  <a:cubicBezTo>
                    <a:pt x="3893214" y="3261569"/>
                    <a:pt x="3893214" y="3261569"/>
                    <a:pt x="3743801" y="3261569"/>
                  </a:cubicBezTo>
                  <a:cubicBezTo>
                    <a:pt x="3743801" y="3261569"/>
                    <a:pt x="3737575" y="3268047"/>
                    <a:pt x="3737575" y="3268047"/>
                  </a:cubicBezTo>
                  <a:cubicBezTo>
                    <a:pt x="3737575" y="3274525"/>
                    <a:pt x="3737575" y="3274525"/>
                    <a:pt x="3737575" y="3274525"/>
                  </a:cubicBezTo>
                  <a:cubicBezTo>
                    <a:pt x="3731350" y="3281003"/>
                    <a:pt x="3731350" y="3281003"/>
                    <a:pt x="3731350" y="3281003"/>
                  </a:cubicBezTo>
                  <a:cubicBezTo>
                    <a:pt x="3731350" y="3281003"/>
                    <a:pt x="3731350" y="3281003"/>
                    <a:pt x="3731350" y="3287481"/>
                  </a:cubicBezTo>
                  <a:cubicBezTo>
                    <a:pt x="3725124" y="3287481"/>
                    <a:pt x="3725124" y="3287481"/>
                    <a:pt x="3725124" y="3287481"/>
                  </a:cubicBezTo>
                  <a:cubicBezTo>
                    <a:pt x="3725124" y="3287481"/>
                    <a:pt x="3725124" y="3287481"/>
                    <a:pt x="3718899" y="3293959"/>
                  </a:cubicBezTo>
                  <a:cubicBezTo>
                    <a:pt x="3718899" y="3293959"/>
                    <a:pt x="3712673" y="3293959"/>
                    <a:pt x="3712673" y="3293959"/>
                  </a:cubicBezTo>
                  <a:cubicBezTo>
                    <a:pt x="3712673" y="3300437"/>
                    <a:pt x="3712673" y="3300437"/>
                    <a:pt x="3712673" y="3300437"/>
                  </a:cubicBezTo>
                  <a:cubicBezTo>
                    <a:pt x="3706447" y="3300437"/>
                    <a:pt x="3706447" y="3300437"/>
                    <a:pt x="3700222" y="3300437"/>
                  </a:cubicBezTo>
                  <a:cubicBezTo>
                    <a:pt x="3700222" y="3300437"/>
                    <a:pt x="3693996" y="3300437"/>
                    <a:pt x="3687771" y="3300437"/>
                  </a:cubicBezTo>
                  <a:cubicBezTo>
                    <a:pt x="3687771" y="3300437"/>
                    <a:pt x="3681545" y="3300437"/>
                    <a:pt x="3681545" y="3300437"/>
                  </a:cubicBezTo>
                  <a:cubicBezTo>
                    <a:pt x="3681545" y="3300437"/>
                    <a:pt x="3675320" y="3300437"/>
                    <a:pt x="3675320" y="3300437"/>
                  </a:cubicBezTo>
                  <a:cubicBezTo>
                    <a:pt x="3675320" y="3300437"/>
                    <a:pt x="3675320" y="3300437"/>
                    <a:pt x="3669094" y="3300437"/>
                  </a:cubicBezTo>
                  <a:cubicBezTo>
                    <a:pt x="3669094" y="3300437"/>
                    <a:pt x="3669094" y="3300437"/>
                    <a:pt x="3669094" y="3293959"/>
                  </a:cubicBezTo>
                  <a:cubicBezTo>
                    <a:pt x="3662869" y="3293959"/>
                    <a:pt x="3662869" y="3293959"/>
                    <a:pt x="3662869" y="3293959"/>
                  </a:cubicBezTo>
                  <a:cubicBezTo>
                    <a:pt x="3662869" y="3293959"/>
                    <a:pt x="3662869" y="3293959"/>
                    <a:pt x="3656643" y="3293959"/>
                  </a:cubicBezTo>
                  <a:cubicBezTo>
                    <a:pt x="3656643" y="3287481"/>
                    <a:pt x="3656643" y="3287481"/>
                    <a:pt x="3656643" y="3287481"/>
                  </a:cubicBezTo>
                  <a:cubicBezTo>
                    <a:pt x="3656643" y="3287481"/>
                    <a:pt x="3650417" y="3287481"/>
                    <a:pt x="3650417" y="3287481"/>
                  </a:cubicBezTo>
                  <a:cubicBezTo>
                    <a:pt x="3650417" y="3281003"/>
                    <a:pt x="3650417" y="3281003"/>
                    <a:pt x="3650417" y="3281003"/>
                  </a:cubicBezTo>
                  <a:cubicBezTo>
                    <a:pt x="3644192" y="3281003"/>
                    <a:pt x="3644192" y="3281003"/>
                    <a:pt x="3644192" y="3274525"/>
                  </a:cubicBezTo>
                  <a:cubicBezTo>
                    <a:pt x="3644192" y="3274525"/>
                    <a:pt x="3644192" y="3274525"/>
                    <a:pt x="3644192" y="3268047"/>
                  </a:cubicBezTo>
                  <a:cubicBezTo>
                    <a:pt x="3637966" y="3268047"/>
                    <a:pt x="3637966" y="3261569"/>
                    <a:pt x="3637966" y="3261569"/>
                  </a:cubicBezTo>
                  <a:cubicBezTo>
                    <a:pt x="3637966" y="3261569"/>
                    <a:pt x="3637966" y="3261569"/>
                    <a:pt x="3594387" y="3261569"/>
                  </a:cubicBezTo>
                  <a:cubicBezTo>
                    <a:pt x="3588162" y="3261569"/>
                    <a:pt x="3581936" y="3255092"/>
                    <a:pt x="3581936" y="3248614"/>
                  </a:cubicBezTo>
                  <a:cubicBezTo>
                    <a:pt x="3581936" y="3248614"/>
                    <a:pt x="3581936" y="3248614"/>
                    <a:pt x="3581936" y="3209746"/>
                  </a:cubicBezTo>
                  <a:cubicBezTo>
                    <a:pt x="3581936" y="3209746"/>
                    <a:pt x="3581936" y="3209746"/>
                    <a:pt x="3581936" y="3138488"/>
                  </a:cubicBezTo>
                  <a:cubicBezTo>
                    <a:pt x="3581936" y="3132010"/>
                    <a:pt x="3581936" y="3132010"/>
                    <a:pt x="3588162" y="3132010"/>
                  </a:cubicBezTo>
                  <a:cubicBezTo>
                    <a:pt x="3588162" y="3132010"/>
                    <a:pt x="3588162" y="3132010"/>
                    <a:pt x="3644192" y="3047797"/>
                  </a:cubicBezTo>
                  <a:cubicBezTo>
                    <a:pt x="3650417" y="3041319"/>
                    <a:pt x="3650417" y="3041319"/>
                    <a:pt x="3656643" y="3041319"/>
                  </a:cubicBezTo>
                  <a:cubicBezTo>
                    <a:pt x="3656643" y="3041319"/>
                    <a:pt x="3656643" y="3041319"/>
                    <a:pt x="3756252" y="3041319"/>
                  </a:cubicBezTo>
                  <a:cubicBezTo>
                    <a:pt x="3756252" y="3041319"/>
                    <a:pt x="3756252" y="3041319"/>
                    <a:pt x="3756252" y="3002451"/>
                  </a:cubicBezTo>
                  <a:cubicBezTo>
                    <a:pt x="3756252" y="2995973"/>
                    <a:pt x="3762477" y="2989495"/>
                    <a:pt x="3768703" y="2989495"/>
                  </a:cubicBezTo>
                  <a:close/>
                  <a:moveTo>
                    <a:pt x="4377549" y="2984656"/>
                  </a:moveTo>
                  <a:cubicBezTo>
                    <a:pt x="4386656" y="2984656"/>
                    <a:pt x="4391210" y="2989212"/>
                    <a:pt x="4391210" y="2998324"/>
                  </a:cubicBezTo>
                  <a:cubicBezTo>
                    <a:pt x="4391210" y="3007437"/>
                    <a:pt x="4386656" y="3011993"/>
                    <a:pt x="4377549" y="3011993"/>
                  </a:cubicBezTo>
                  <a:cubicBezTo>
                    <a:pt x="4368442" y="3011993"/>
                    <a:pt x="4363888" y="3007437"/>
                    <a:pt x="4363888" y="2998324"/>
                  </a:cubicBezTo>
                  <a:cubicBezTo>
                    <a:pt x="4363888" y="2989212"/>
                    <a:pt x="4368442" y="2984656"/>
                    <a:pt x="4377549" y="2984656"/>
                  </a:cubicBezTo>
                  <a:close/>
                  <a:moveTo>
                    <a:pt x="4332013" y="2984656"/>
                  </a:moveTo>
                  <a:cubicBezTo>
                    <a:pt x="4341120" y="2984656"/>
                    <a:pt x="4345674" y="2989212"/>
                    <a:pt x="4345674" y="2998324"/>
                  </a:cubicBezTo>
                  <a:cubicBezTo>
                    <a:pt x="4345674" y="3007437"/>
                    <a:pt x="4341120" y="3011993"/>
                    <a:pt x="4332013" y="3011993"/>
                  </a:cubicBezTo>
                  <a:cubicBezTo>
                    <a:pt x="4327459" y="3011993"/>
                    <a:pt x="4318352" y="3007437"/>
                    <a:pt x="4318352" y="2998324"/>
                  </a:cubicBezTo>
                  <a:cubicBezTo>
                    <a:pt x="4318352" y="2989212"/>
                    <a:pt x="4327459" y="2984656"/>
                    <a:pt x="4332013" y="2984656"/>
                  </a:cubicBezTo>
                  <a:close/>
                  <a:moveTo>
                    <a:pt x="4286477" y="2984656"/>
                  </a:moveTo>
                  <a:cubicBezTo>
                    <a:pt x="4295584" y="2984656"/>
                    <a:pt x="4300138" y="2989212"/>
                    <a:pt x="4300138" y="2998324"/>
                  </a:cubicBezTo>
                  <a:cubicBezTo>
                    <a:pt x="4300138" y="3007437"/>
                    <a:pt x="4295584" y="3011993"/>
                    <a:pt x="4286477" y="3011993"/>
                  </a:cubicBezTo>
                  <a:cubicBezTo>
                    <a:pt x="4281923" y="3011993"/>
                    <a:pt x="4272816" y="3007437"/>
                    <a:pt x="4272816" y="2998324"/>
                  </a:cubicBezTo>
                  <a:cubicBezTo>
                    <a:pt x="4272816" y="2989212"/>
                    <a:pt x="4281923" y="2984656"/>
                    <a:pt x="4286477" y="2984656"/>
                  </a:cubicBezTo>
                  <a:close/>
                  <a:moveTo>
                    <a:pt x="623364" y="2982021"/>
                  </a:moveTo>
                  <a:cubicBezTo>
                    <a:pt x="629705" y="2982021"/>
                    <a:pt x="636046" y="2988367"/>
                    <a:pt x="636046" y="2994713"/>
                  </a:cubicBezTo>
                  <a:cubicBezTo>
                    <a:pt x="636046" y="3001058"/>
                    <a:pt x="629705" y="3007404"/>
                    <a:pt x="623364" y="3007404"/>
                  </a:cubicBezTo>
                  <a:cubicBezTo>
                    <a:pt x="617023" y="3007404"/>
                    <a:pt x="610682" y="3001058"/>
                    <a:pt x="610682" y="2994713"/>
                  </a:cubicBezTo>
                  <a:cubicBezTo>
                    <a:pt x="610682" y="2988367"/>
                    <a:pt x="617023" y="2982021"/>
                    <a:pt x="623364" y="2982021"/>
                  </a:cubicBezTo>
                  <a:close/>
                  <a:moveTo>
                    <a:pt x="3066616" y="2978756"/>
                  </a:moveTo>
                  <a:cubicBezTo>
                    <a:pt x="3147738" y="2978756"/>
                    <a:pt x="3198439" y="3072640"/>
                    <a:pt x="3203509" y="3072640"/>
                  </a:cubicBezTo>
                  <a:cubicBezTo>
                    <a:pt x="3203509" y="3077856"/>
                    <a:pt x="3203509" y="3077856"/>
                    <a:pt x="3203509" y="3083072"/>
                  </a:cubicBezTo>
                  <a:cubicBezTo>
                    <a:pt x="3198439" y="3083072"/>
                    <a:pt x="3157878" y="3176955"/>
                    <a:pt x="3066616" y="3176955"/>
                  </a:cubicBezTo>
                  <a:cubicBezTo>
                    <a:pt x="2975355" y="3176955"/>
                    <a:pt x="2914513" y="3088287"/>
                    <a:pt x="2909443" y="3083072"/>
                  </a:cubicBezTo>
                  <a:cubicBezTo>
                    <a:pt x="2909443" y="3077856"/>
                    <a:pt x="2909443" y="3077856"/>
                    <a:pt x="2914513" y="3072640"/>
                  </a:cubicBezTo>
                  <a:cubicBezTo>
                    <a:pt x="2914513" y="3067424"/>
                    <a:pt x="2985495" y="2978756"/>
                    <a:pt x="3066616" y="2978756"/>
                  </a:cubicBezTo>
                  <a:close/>
                  <a:moveTo>
                    <a:pt x="2638494" y="2973257"/>
                  </a:moveTo>
                  <a:cubicBezTo>
                    <a:pt x="2638494" y="2973257"/>
                    <a:pt x="2638494" y="2973257"/>
                    <a:pt x="2665872" y="3019122"/>
                  </a:cubicBezTo>
                  <a:cubicBezTo>
                    <a:pt x="2665872" y="3019122"/>
                    <a:pt x="2665872" y="3019122"/>
                    <a:pt x="2674998" y="3019122"/>
                  </a:cubicBezTo>
                  <a:cubicBezTo>
                    <a:pt x="2674998" y="3019122"/>
                    <a:pt x="2674998" y="3019122"/>
                    <a:pt x="2661309" y="2982430"/>
                  </a:cubicBezTo>
                  <a:cubicBezTo>
                    <a:pt x="2661309" y="2977843"/>
                    <a:pt x="2661309" y="2977843"/>
                    <a:pt x="2661309" y="2973257"/>
                  </a:cubicBezTo>
                  <a:cubicBezTo>
                    <a:pt x="2665872" y="2973257"/>
                    <a:pt x="2665872" y="2973257"/>
                    <a:pt x="2670435" y="2977843"/>
                  </a:cubicBezTo>
                  <a:cubicBezTo>
                    <a:pt x="2670435" y="2977843"/>
                    <a:pt x="2670435" y="2977843"/>
                    <a:pt x="2684125" y="3019122"/>
                  </a:cubicBezTo>
                  <a:lnTo>
                    <a:pt x="2716066" y="3019122"/>
                  </a:lnTo>
                  <a:cubicBezTo>
                    <a:pt x="2716066" y="3019122"/>
                    <a:pt x="2716066" y="3019122"/>
                    <a:pt x="2743445" y="2973257"/>
                  </a:cubicBezTo>
                  <a:cubicBezTo>
                    <a:pt x="2743445" y="2973257"/>
                    <a:pt x="2743445" y="2973257"/>
                    <a:pt x="2699169" y="2973257"/>
                  </a:cubicBezTo>
                  <a:lnTo>
                    <a:pt x="2661309" y="2973257"/>
                  </a:lnTo>
                  <a:close/>
                  <a:moveTo>
                    <a:pt x="4145315" y="2961875"/>
                  </a:moveTo>
                  <a:lnTo>
                    <a:pt x="4145315" y="3148677"/>
                  </a:lnTo>
                  <a:cubicBezTo>
                    <a:pt x="4145315" y="3162346"/>
                    <a:pt x="4154422" y="3171458"/>
                    <a:pt x="4163530" y="3171458"/>
                  </a:cubicBezTo>
                  <a:cubicBezTo>
                    <a:pt x="4163530" y="3171458"/>
                    <a:pt x="4163530" y="3171458"/>
                    <a:pt x="4409424" y="3171458"/>
                  </a:cubicBezTo>
                  <a:cubicBezTo>
                    <a:pt x="4423085" y="3171458"/>
                    <a:pt x="4432192" y="3162346"/>
                    <a:pt x="4432192" y="3148677"/>
                  </a:cubicBezTo>
                  <a:cubicBezTo>
                    <a:pt x="4432192" y="3148677"/>
                    <a:pt x="4432192" y="3148677"/>
                    <a:pt x="4432192" y="2961875"/>
                  </a:cubicBezTo>
                  <a:cubicBezTo>
                    <a:pt x="4432192" y="2961875"/>
                    <a:pt x="4432192" y="2961875"/>
                    <a:pt x="4145315" y="2961875"/>
                  </a:cubicBezTo>
                  <a:close/>
                  <a:moveTo>
                    <a:pt x="4975557" y="2960396"/>
                  </a:moveTo>
                  <a:cubicBezTo>
                    <a:pt x="4981895" y="2966928"/>
                    <a:pt x="4981895" y="2966928"/>
                    <a:pt x="4981895" y="2966928"/>
                  </a:cubicBezTo>
                  <a:cubicBezTo>
                    <a:pt x="4981895" y="2966928"/>
                    <a:pt x="4988232" y="2973460"/>
                    <a:pt x="4988232" y="2973460"/>
                  </a:cubicBezTo>
                  <a:cubicBezTo>
                    <a:pt x="4994570" y="2973460"/>
                    <a:pt x="4994570" y="2966928"/>
                    <a:pt x="5000907" y="2966928"/>
                  </a:cubicBezTo>
                  <a:cubicBezTo>
                    <a:pt x="5007245" y="2960396"/>
                    <a:pt x="5007245" y="2960396"/>
                    <a:pt x="5007245" y="2960396"/>
                  </a:cubicBezTo>
                  <a:cubicBezTo>
                    <a:pt x="5019920" y="2960396"/>
                    <a:pt x="5026257" y="2966928"/>
                    <a:pt x="5026257" y="2973460"/>
                  </a:cubicBezTo>
                  <a:cubicBezTo>
                    <a:pt x="5026257" y="2986524"/>
                    <a:pt x="5007245" y="2993056"/>
                    <a:pt x="4988232" y="2993056"/>
                  </a:cubicBezTo>
                  <a:cubicBezTo>
                    <a:pt x="4969220" y="2993056"/>
                    <a:pt x="4950208" y="2986524"/>
                    <a:pt x="4950208" y="2973460"/>
                  </a:cubicBezTo>
                  <a:cubicBezTo>
                    <a:pt x="4950208" y="2966928"/>
                    <a:pt x="4962882" y="2960396"/>
                    <a:pt x="4975557" y="2960396"/>
                  </a:cubicBezTo>
                  <a:close/>
                  <a:moveTo>
                    <a:pt x="2629367" y="2959497"/>
                  </a:moveTo>
                  <a:cubicBezTo>
                    <a:pt x="2629367" y="2959497"/>
                    <a:pt x="2629367" y="2959497"/>
                    <a:pt x="2752571" y="2959497"/>
                  </a:cubicBezTo>
                  <a:cubicBezTo>
                    <a:pt x="2757134" y="2959497"/>
                    <a:pt x="2761697" y="2964084"/>
                    <a:pt x="2761697" y="2968670"/>
                  </a:cubicBezTo>
                  <a:cubicBezTo>
                    <a:pt x="2761697" y="2973257"/>
                    <a:pt x="2761697" y="2973257"/>
                    <a:pt x="2761697" y="2973257"/>
                  </a:cubicBezTo>
                  <a:cubicBezTo>
                    <a:pt x="2761697" y="2973257"/>
                    <a:pt x="2761697" y="2973257"/>
                    <a:pt x="2729755" y="3023708"/>
                  </a:cubicBezTo>
                  <a:cubicBezTo>
                    <a:pt x="2729755" y="3023708"/>
                    <a:pt x="2729755" y="3023708"/>
                    <a:pt x="2729755" y="3028295"/>
                  </a:cubicBezTo>
                  <a:cubicBezTo>
                    <a:pt x="2779949" y="3032881"/>
                    <a:pt x="2821017" y="3078746"/>
                    <a:pt x="2821017" y="3129198"/>
                  </a:cubicBezTo>
                  <a:cubicBezTo>
                    <a:pt x="2821017" y="3129198"/>
                    <a:pt x="2821017" y="3129198"/>
                    <a:pt x="2821017" y="3225515"/>
                  </a:cubicBezTo>
                  <a:cubicBezTo>
                    <a:pt x="2821017" y="3239274"/>
                    <a:pt x="2807328" y="3257620"/>
                    <a:pt x="2789076" y="3257620"/>
                  </a:cubicBezTo>
                  <a:cubicBezTo>
                    <a:pt x="2789076" y="3257620"/>
                    <a:pt x="2789076" y="3257620"/>
                    <a:pt x="2597426" y="3257620"/>
                  </a:cubicBezTo>
                  <a:cubicBezTo>
                    <a:pt x="2579174" y="3257620"/>
                    <a:pt x="2565484" y="3239274"/>
                    <a:pt x="2565484" y="3225515"/>
                  </a:cubicBezTo>
                  <a:cubicBezTo>
                    <a:pt x="2565484" y="3225515"/>
                    <a:pt x="2565484" y="3225515"/>
                    <a:pt x="2565484" y="3129198"/>
                  </a:cubicBezTo>
                  <a:cubicBezTo>
                    <a:pt x="2565484" y="3078746"/>
                    <a:pt x="2606552" y="3032881"/>
                    <a:pt x="2656746" y="3028295"/>
                  </a:cubicBezTo>
                  <a:cubicBezTo>
                    <a:pt x="2656746" y="3028295"/>
                    <a:pt x="2656746" y="3028295"/>
                    <a:pt x="2656746" y="3023708"/>
                  </a:cubicBezTo>
                  <a:cubicBezTo>
                    <a:pt x="2656746" y="3023708"/>
                    <a:pt x="2656746" y="3023708"/>
                    <a:pt x="2624804" y="2973257"/>
                  </a:cubicBezTo>
                  <a:cubicBezTo>
                    <a:pt x="2620241" y="2973257"/>
                    <a:pt x="2620241" y="2968670"/>
                    <a:pt x="2624804" y="2964084"/>
                  </a:cubicBezTo>
                  <a:cubicBezTo>
                    <a:pt x="2624804" y="2959497"/>
                    <a:pt x="2629367" y="2959497"/>
                    <a:pt x="2629367" y="2959497"/>
                  </a:cubicBezTo>
                  <a:close/>
                  <a:moveTo>
                    <a:pt x="4918520" y="2953863"/>
                  </a:moveTo>
                  <a:cubicBezTo>
                    <a:pt x="4880495" y="2960396"/>
                    <a:pt x="4855145" y="2973460"/>
                    <a:pt x="4855145" y="2993056"/>
                  </a:cubicBezTo>
                  <a:cubicBezTo>
                    <a:pt x="4855145" y="3012653"/>
                    <a:pt x="4912183" y="3038781"/>
                    <a:pt x="4988232" y="3038781"/>
                  </a:cubicBezTo>
                  <a:cubicBezTo>
                    <a:pt x="5070620" y="3038781"/>
                    <a:pt x="5121320" y="3012653"/>
                    <a:pt x="5121320" y="2993056"/>
                  </a:cubicBezTo>
                  <a:cubicBezTo>
                    <a:pt x="5121320" y="2973460"/>
                    <a:pt x="5095970" y="2960396"/>
                    <a:pt x="5057945" y="2953863"/>
                  </a:cubicBezTo>
                  <a:cubicBezTo>
                    <a:pt x="5076957" y="2953863"/>
                    <a:pt x="5083295" y="2966928"/>
                    <a:pt x="5083295" y="2979992"/>
                  </a:cubicBezTo>
                  <a:cubicBezTo>
                    <a:pt x="5083295" y="2999588"/>
                    <a:pt x="5038932" y="3012653"/>
                    <a:pt x="4988232" y="3012653"/>
                  </a:cubicBezTo>
                  <a:cubicBezTo>
                    <a:pt x="4943870" y="3012653"/>
                    <a:pt x="4893170" y="2999588"/>
                    <a:pt x="4893170" y="2979992"/>
                  </a:cubicBezTo>
                  <a:cubicBezTo>
                    <a:pt x="4893170" y="2966928"/>
                    <a:pt x="4905845" y="2953863"/>
                    <a:pt x="4918520" y="2953863"/>
                  </a:cubicBezTo>
                  <a:close/>
                  <a:moveTo>
                    <a:pt x="154634" y="2935819"/>
                  </a:moveTo>
                  <a:cubicBezTo>
                    <a:pt x="211208" y="2935819"/>
                    <a:pt x="211208" y="2935819"/>
                    <a:pt x="211208" y="2935819"/>
                  </a:cubicBezTo>
                  <a:cubicBezTo>
                    <a:pt x="211208" y="2935819"/>
                    <a:pt x="214980" y="2939576"/>
                    <a:pt x="214980" y="2939576"/>
                  </a:cubicBezTo>
                  <a:cubicBezTo>
                    <a:pt x="214980" y="2943333"/>
                    <a:pt x="211208" y="2943333"/>
                    <a:pt x="211208" y="2943333"/>
                  </a:cubicBezTo>
                  <a:cubicBezTo>
                    <a:pt x="154634" y="2943333"/>
                    <a:pt x="154634" y="2943333"/>
                    <a:pt x="154634" y="2943333"/>
                  </a:cubicBezTo>
                  <a:cubicBezTo>
                    <a:pt x="154634" y="2943333"/>
                    <a:pt x="150863" y="2943333"/>
                    <a:pt x="150863" y="2939576"/>
                  </a:cubicBezTo>
                  <a:cubicBezTo>
                    <a:pt x="150863" y="2939576"/>
                    <a:pt x="154634" y="2935819"/>
                    <a:pt x="154634" y="2935819"/>
                  </a:cubicBezTo>
                  <a:close/>
                  <a:moveTo>
                    <a:pt x="4950208" y="2934267"/>
                  </a:moveTo>
                  <a:cubicBezTo>
                    <a:pt x="4950208" y="2934267"/>
                    <a:pt x="4950208" y="2934267"/>
                    <a:pt x="4969220" y="2953863"/>
                  </a:cubicBezTo>
                  <a:cubicBezTo>
                    <a:pt x="4931195" y="2960396"/>
                    <a:pt x="4905845" y="2966928"/>
                    <a:pt x="4905845" y="2979992"/>
                  </a:cubicBezTo>
                  <a:cubicBezTo>
                    <a:pt x="4905845" y="2986524"/>
                    <a:pt x="4937533" y="2999588"/>
                    <a:pt x="4988232" y="2999588"/>
                  </a:cubicBezTo>
                  <a:cubicBezTo>
                    <a:pt x="5038932" y="2999588"/>
                    <a:pt x="5070620" y="2986524"/>
                    <a:pt x="5070620" y="2979992"/>
                  </a:cubicBezTo>
                  <a:cubicBezTo>
                    <a:pt x="5070620" y="2966928"/>
                    <a:pt x="5051607" y="2960396"/>
                    <a:pt x="5007245" y="2953863"/>
                  </a:cubicBezTo>
                  <a:cubicBezTo>
                    <a:pt x="5007245" y="2953863"/>
                    <a:pt x="5007245" y="2953863"/>
                    <a:pt x="5026257" y="2934267"/>
                  </a:cubicBezTo>
                  <a:cubicBezTo>
                    <a:pt x="5089632" y="2940799"/>
                    <a:pt x="5133995" y="2960396"/>
                    <a:pt x="5133995" y="2993056"/>
                  </a:cubicBezTo>
                  <a:cubicBezTo>
                    <a:pt x="5133995" y="3025717"/>
                    <a:pt x="5070620" y="3051845"/>
                    <a:pt x="4988232" y="3051845"/>
                  </a:cubicBezTo>
                  <a:cubicBezTo>
                    <a:pt x="4905845" y="3051845"/>
                    <a:pt x="4842470" y="3025717"/>
                    <a:pt x="4842470" y="2993056"/>
                  </a:cubicBezTo>
                  <a:cubicBezTo>
                    <a:pt x="4842470" y="2960396"/>
                    <a:pt x="4886833" y="2940799"/>
                    <a:pt x="4950208" y="2934267"/>
                  </a:cubicBezTo>
                  <a:close/>
                  <a:moveTo>
                    <a:pt x="4931195" y="2914671"/>
                  </a:moveTo>
                  <a:cubicBezTo>
                    <a:pt x="4950208" y="2927735"/>
                    <a:pt x="4950208" y="2927735"/>
                    <a:pt x="4950208" y="2927735"/>
                  </a:cubicBezTo>
                  <a:cubicBezTo>
                    <a:pt x="4861483" y="2940799"/>
                    <a:pt x="4810783" y="2973460"/>
                    <a:pt x="4810783" y="3006120"/>
                  </a:cubicBezTo>
                  <a:cubicBezTo>
                    <a:pt x="4810783" y="3045313"/>
                    <a:pt x="4880495" y="3084506"/>
                    <a:pt x="4988232" y="3084506"/>
                  </a:cubicBezTo>
                  <a:cubicBezTo>
                    <a:pt x="5095970" y="3084506"/>
                    <a:pt x="5172020" y="3045313"/>
                    <a:pt x="5172020" y="3006120"/>
                  </a:cubicBezTo>
                  <a:cubicBezTo>
                    <a:pt x="5172020" y="2973460"/>
                    <a:pt x="5114982" y="2940799"/>
                    <a:pt x="5032595" y="2927735"/>
                  </a:cubicBezTo>
                  <a:cubicBezTo>
                    <a:pt x="5045270" y="2914671"/>
                    <a:pt x="5045270" y="2914671"/>
                    <a:pt x="5045270" y="2914671"/>
                  </a:cubicBezTo>
                  <a:cubicBezTo>
                    <a:pt x="5127657" y="2927735"/>
                    <a:pt x="5191032" y="2960396"/>
                    <a:pt x="5191032" y="3006120"/>
                  </a:cubicBezTo>
                  <a:cubicBezTo>
                    <a:pt x="5191032" y="3064910"/>
                    <a:pt x="5102307" y="3104102"/>
                    <a:pt x="4988232" y="3104102"/>
                  </a:cubicBezTo>
                  <a:cubicBezTo>
                    <a:pt x="4880495" y="3104102"/>
                    <a:pt x="4791770" y="3064910"/>
                    <a:pt x="4791770" y="3006120"/>
                  </a:cubicBezTo>
                  <a:cubicBezTo>
                    <a:pt x="4791770" y="2960396"/>
                    <a:pt x="4848808" y="2927735"/>
                    <a:pt x="4931195" y="2914671"/>
                  </a:cubicBezTo>
                  <a:close/>
                  <a:moveTo>
                    <a:pt x="75431" y="2913277"/>
                  </a:moveTo>
                  <a:cubicBezTo>
                    <a:pt x="79203" y="2913277"/>
                    <a:pt x="79203" y="2913277"/>
                    <a:pt x="79203" y="2917034"/>
                  </a:cubicBezTo>
                  <a:cubicBezTo>
                    <a:pt x="79203" y="2939576"/>
                    <a:pt x="79203" y="2939576"/>
                    <a:pt x="79203" y="2939576"/>
                  </a:cubicBezTo>
                  <a:cubicBezTo>
                    <a:pt x="105604" y="2939576"/>
                    <a:pt x="105604" y="2939576"/>
                    <a:pt x="105604" y="2939576"/>
                  </a:cubicBezTo>
                  <a:cubicBezTo>
                    <a:pt x="105604" y="2939576"/>
                    <a:pt x="109376" y="2939576"/>
                    <a:pt x="109376" y="2943333"/>
                  </a:cubicBezTo>
                  <a:cubicBezTo>
                    <a:pt x="109376" y="2943333"/>
                    <a:pt x="105604" y="2947090"/>
                    <a:pt x="105604" y="2947090"/>
                  </a:cubicBezTo>
                  <a:cubicBezTo>
                    <a:pt x="79203" y="2947090"/>
                    <a:pt x="79203" y="2947090"/>
                    <a:pt x="79203" y="2947090"/>
                  </a:cubicBezTo>
                  <a:cubicBezTo>
                    <a:pt x="79203" y="2969631"/>
                    <a:pt x="79203" y="2969631"/>
                    <a:pt x="79203" y="2969631"/>
                  </a:cubicBezTo>
                  <a:cubicBezTo>
                    <a:pt x="79203" y="2969631"/>
                    <a:pt x="79203" y="2973388"/>
                    <a:pt x="75431" y="2973388"/>
                  </a:cubicBezTo>
                  <a:cubicBezTo>
                    <a:pt x="75431" y="2973388"/>
                    <a:pt x="71660" y="2969631"/>
                    <a:pt x="71660" y="2969631"/>
                  </a:cubicBezTo>
                  <a:cubicBezTo>
                    <a:pt x="71660" y="2947090"/>
                    <a:pt x="71660" y="2947090"/>
                    <a:pt x="71660" y="2947090"/>
                  </a:cubicBezTo>
                  <a:cubicBezTo>
                    <a:pt x="49030" y="2947090"/>
                    <a:pt x="49030" y="2947090"/>
                    <a:pt x="49030" y="2947090"/>
                  </a:cubicBezTo>
                  <a:cubicBezTo>
                    <a:pt x="49030" y="2947090"/>
                    <a:pt x="45259" y="2943333"/>
                    <a:pt x="45259" y="2943333"/>
                  </a:cubicBezTo>
                  <a:cubicBezTo>
                    <a:pt x="45259" y="2939576"/>
                    <a:pt x="49030" y="2939576"/>
                    <a:pt x="49030" y="2939576"/>
                  </a:cubicBezTo>
                  <a:cubicBezTo>
                    <a:pt x="71660" y="2939576"/>
                    <a:pt x="71660" y="2939576"/>
                    <a:pt x="71660" y="2939576"/>
                  </a:cubicBezTo>
                  <a:cubicBezTo>
                    <a:pt x="71660" y="2917034"/>
                    <a:pt x="71660" y="2917034"/>
                    <a:pt x="71660" y="2917034"/>
                  </a:cubicBezTo>
                  <a:cubicBezTo>
                    <a:pt x="71660" y="2913277"/>
                    <a:pt x="75431" y="2913277"/>
                    <a:pt x="75431" y="2913277"/>
                  </a:cubicBezTo>
                  <a:close/>
                  <a:moveTo>
                    <a:pt x="2399690" y="2913196"/>
                  </a:moveTo>
                  <a:cubicBezTo>
                    <a:pt x="2411933" y="2913196"/>
                    <a:pt x="2424176" y="2925514"/>
                    <a:pt x="2424176" y="2943990"/>
                  </a:cubicBezTo>
                  <a:cubicBezTo>
                    <a:pt x="2424176" y="2956307"/>
                    <a:pt x="2411933" y="2968625"/>
                    <a:pt x="2399690" y="2968625"/>
                  </a:cubicBezTo>
                  <a:cubicBezTo>
                    <a:pt x="2381326" y="2968625"/>
                    <a:pt x="2369084" y="2956307"/>
                    <a:pt x="2369084" y="2943990"/>
                  </a:cubicBezTo>
                  <a:cubicBezTo>
                    <a:pt x="2369084" y="2925514"/>
                    <a:pt x="2381326" y="2913196"/>
                    <a:pt x="2399690" y="2913196"/>
                  </a:cubicBezTo>
                  <a:close/>
                  <a:moveTo>
                    <a:pt x="1550636" y="2903159"/>
                  </a:moveTo>
                  <a:cubicBezTo>
                    <a:pt x="1550636" y="2903159"/>
                    <a:pt x="1550636" y="2903159"/>
                    <a:pt x="1543152" y="2910619"/>
                  </a:cubicBezTo>
                  <a:cubicBezTo>
                    <a:pt x="1543152" y="2910619"/>
                    <a:pt x="1543152" y="2910619"/>
                    <a:pt x="1554378" y="2925540"/>
                  </a:cubicBezTo>
                  <a:cubicBezTo>
                    <a:pt x="1554378" y="2925540"/>
                    <a:pt x="1554378" y="2925540"/>
                    <a:pt x="1561862" y="2918079"/>
                  </a:cubicBezTo>
                  <a:close/>
                  <a:moveTo>
                    <a:pt x="1419668" y="2903159"/>
                  </a:moveTo>
                  <a:cubicBezTo>
                    <a:pt x="1419668" y="2903159"/>
                    <a:pt x="1419668" y="2903159"/>
                    <a:pt x="1408442" y="2918079"/>
                  </a:cubicBezTo>
                  <a:cubicBezTo>
                    <a:pt x="1408442" y="2918079"/>
                    <a:pt x="1408442" y="2918079"/>
                    <a:pt x="1419668" y="2925540"/>
                  </a:cubicBezTo>
                  <a:lnTo>
                    <a:pt x="1427152" y="2910619"/>
                  </a:lnTo>
                  <a:cubicBezTo>
                    <a:pt x="1427152" y="2910619"/>
                    <a:pt x="1427152" y="2910619"/>
                    <a:pt x="1419668" y="2903159"/>
                  </a:cubicBezTo>
                  <a:close/>
                  <a:moveTo>
                    <a:pt x="4535228" y="2900536"/>
                  </a:moveTo>
                  <a:cubicBezTo>
                    <a:pt x="4524327" y="2900536"/>
                    <a:pt x="4518876" y="2911405"/>
                    <a:pt x="4518876" y="2916839"/>
                  </a:cubicBezTo>
                  <a:cubicBezTo>
                    <a:pt x="4518876" y="2922273"/>
                    <a:pt x="4524327" y="2927708"/>
                    <a:pt x="4535228" y="2927708"/>
                  </a:cubicBezTo>
                  <a:cubicBezTo>
                    <a:pt x="4535228" y="2927708"/>
                    <a:pt x="4535228" y="2927708"/>
                    <a:pt x="4600638" y="2927708"/>
                  </a:cubicBezTo>
                  <a:cubicBezTo>
                    <a:pt x="4611540" y="2927708"/>
                    <a:pt x="4616990" y="2922273"/>
                    <a:pt x="4616990" y="2916839"/>
                  </a:cubicBezTo>
                  <a:cubicBezTo>
                    <a:pt x="4616990" y="2911405"/>
                    <a:pt x="4611540" y="2900536"/>
                    <a:pt x="4600638" y="2900536"/>
                  </a:cubicBezTo>
                  <a:cubicBezTo>
                    <a:pt x="4600638" y="2900536"/>
                    <a:pt x="4600638" y="2900536"/>
                    <a:pt x="4584286" y="2900536"/>
                  </a:cubicBezTo>
                  <a:cubicBezTo>
                    <a:pt x="4584286" y="2900536"/>
                    <a:pt x="4584286" y="2900536"/>
                    <a:pt x="4535228" y="2900536"/>
                  </a:cubicBezTo>
                  <a:close/>
                  <a:moveTo>
                    <a:pt x="132005" y="2894492"/>
                  </a:moveTo>
                  <a:cubicBezTo>
                    <a:pt x="132005" y="2894492"/>
                    <a:pt x="132005" y="2894492"/>
                    <a:pt x="132005" y="2992173"/>
                  </a:cubicBezTo>
                  <a:cubicBezTo>
                    <a:pt x="132005" y="2992173"/>
                    <a:pt x="132005" y="2992173"/>
                    <a:pt x="230066" y="2992173"/>
                  </a:cubicBezTo>
                  <a:cubicBezTo>
                    <a:pt x="230066" y="2992173"/>
                    <a:pt x="230066" y="2992173"/>
                    <a:pt x="230066" y="2913277"/>
                  </a:cubicBezTo>
                  <a:cubicBezTo>
                    <a:pt x="230066" y="2902006"/>
                    <a:pt x="222523" y="2894492"/>
                    <a:pt x="211208" y="2894492"/>
                  </a:cubicBezTo>
                  <a:cubicBezTo>
                    <a:pt x="211208" y="2894492"/>
                    <a:pt x="211208" y="2894492"/>
                    <a:pt x="132005" y="2894492"/>
                  </a:cubicBezTo>
                  <a:close/>
                  <a:moveTo>
                    <a:pt x="45259" y="2894492"/>
                  </a:moveTo>
                  <a:cubicBezTo>
                    <a:pt x="37716" y="2894492"/>
                    <a:pt x="30172" y="2902006"/>
                    <a:pt x="30172" y="2913277"/>
                  </a:cubicBezTo>
                  <a:cubicBezTo>
                    <a:pt x="30172" y="2913277"/>
                    <a:pt x="30172" y="2913277"/>
                    <a:pt x="30172" y="2992173"/>
                  </a:cubicBezTo>
                  <a:cubicBezTo>
                    <a:pt x="30172" y="2992173"/>
                    <a:pt x="30172" y="2992173"/>
                    <a:pt x="124462" y="2992173"/>
                  </a:cubicBezTo>
                  <a:cubicBezTo>
                    <a:pt x="124462" y="2992173"/>
                    <a:pt x="124462" y="2992173"/>
                    <a:pt x="124462" y="2894492"/>
                  </a:cubicBezTo>
                  <a:cubicBezTo>
                    <a:pt x="124462" y="2894492"/>
                    <a:pt x="124462" y="2894492"/>
                    <a:pt x="45259" y="2894492"/>
                  </a:cubicBezTo>
                  <a:close/>
                  <a:moveTo>
                    <a:pt x="2399690" y="2888561"/>
                  </a:moveTo>
                  <a:cubicBezTo>
                    <a:pt x="2369084" y="2888561"/>
                    <a:pt x="2344598" y="2913196"/>
                    <a:pt x="2344598" y="2943990"/>
                  </a:cubicBezTo>
                  <a:cubicBezTo>
                    <a:pt x="2344598" y="2974784"/>
                    <a:pt x="2369084" y="2999419"/>
                    <a:pt x="2399690" y="2999419"/>
                  </a:cubicBezTo>
                  <a:cubicBezTo>
                    <a:pt x="2430297" y="2999419"/>
                    <a:pt x="2454782" y="2974784"/>
                    <a:pt x="2454782" y="2943990"/>
                  </a:cubicBezTo>
                  <a:cubicBezTo>
                    <a:pt x="2454782" y="2913196"/>
                    <a:pt x="2430297" y="2888561"/>
                    <a:pt x="2399690" y="2888561"/>
                  </a:cubicBezTo>
                  <a:close/>
                  <a:moveTo>
                    <a:pt x="45259" y="2886978"/>
                  </a:moveTo>
                  <a:cubicBezTo>
                    <a:pt x="45259" y="2886978"/>
                    <a:pt x="45259" y="2886978"/>
                    <a:pt x="211208" y="2886978"/>
                  </a:cubicBezTo>
                  <a:cubicBezTo>
                    <a:pt x="226294" y="2886978"/>
                    <a:pt x="237609" y="2898249"/>
                    <a:pt x="237609" y="2913277"/>
                  </a:cubicBezTo>
                  <a:cubicBezTo>
                    <a:pt x="237609" y="2913277"/>
                    <a:pt x="237609" y="2913277"/>
                    <a:pt x="237609" y="3078584"/>
                  </a:cubicBezTo>
                  <a:cubicBezTo>
                    <a:pt x="237609" y="3089854"/>
                    <a:pt x="226294" y="3101125"/>
                    <a:pt x="211208" y="3101125"/>
                  </a:cubicBezTo>
                  <a:cubicBezTo>
                    <a:pt x="211208" y="3101125"/>
                    <a:pt x="211208" y="3101125"/>
                    <a:pt x="45259" y="3101125"/>
                  </a:cubicBezTo>
                  <a:cubicBezTo>
                    <a:pt x="33944" y="3101125"/>
                    <a:pt x="22629" y="3089854"/>
                    <a:pt x="22629" y="3078584"/>
                  </a:cubicBezTo>
                  <a:cubicBezTo>
                    <a:pt x="22629" y="3078584"/>
                    <a:pt x="22629" y="3078584"/>
                    <a:pt x="22629" y="2913277"/>
                  </a:cubicBezTo>
                  <a:cubicBezTo>
                    <a:pt x="22629" y="2898249"/>
                    <a:pt x="33944" y="2886978"/>
                    <a:pt x="45259" y="2886978"/>
                  </a:cubicBezTo>
                  <a:close/>
                  <a:moveTo>
                    <a:pt x="4163530" y="2879865"/>
                  </a:moveTo>
                  <a:cubicBezTo>
                    <a:pt x="4154422" y="2879865"/>
                    <a:pt x="4145315" y="2888977"/>
                    <a:pt x="4145315" y="2898089"/>
                  </a:cubicBezTo>
                  <a:cubicBezTo>
                    <a:pt x="4145315" y="2898089"/>
                    <a:pt x="4145315" y="2898089"/>
                    <a:pt x="4145315" y="2952763"/>
                  </a:cubicBezTo>
                  <a:cubicBezTo>
                    <a:pt x="4145315" y="2952763"/>
                    <a:pt x="4145315" y="2952763"/>
                    <a:pt x="4432192" y="2952763"/>
                  </a:cubicBezTo>
                  <a:cubicBezTo>
                    <a:pt x="4432192" y="2952763"/>
                    <a:pt x="4432192" y="2952763"/>
                    <a:pt x="4432192" y="2898089"/>
                  </a:cubicBezTo>
                  <a:cubicBezTo>
                    <a:pt x="4432192" y="2888977"/>
                    <a:pt x="4423085" y="2879865"/>
                    <a:pt x="4409424" y="2879865"/>
                  </a:cubicBezTo>
                  <a:cubicBezTo>
                    <a:pt x="4409424" y="2879865"/>
                    <a:pt x="4409424" y="2879865"/>
                    <a:pt x="4400317" y="2879865"/>
                  </a:cubicBezTo>
                  <a:cubicBezTo>
                    <a:pt x="4400317" y="2879865"/>
                    <a:pt x="4400317" y="2879865"/>
                    <a:pt x="4400317" y="2893533"/>
                  </a:cubicBezTo>
                  <a:cubicBezTo>
                    <a:pt x="4400317" y="2902645"/>
                    <a:pt x="4391210" y="2911758"/>
                    <a:pt x="4382103" y="2911758"/>
                  </a:cubicBezTo>
                  <a:cubicBezTo>
                    <a:pt x="4372996" y="2911758"/>
                    <a:pt x="4363888" y="2902645"/>
                    <a:pt x="4363888" y="2893533"/>
                  </a:cubicBezTo>
                  <a:cubicBezTo>
                    <a:pt x="4363888" y="2893533"/>
                    <a:pt x="4363888" y="2893533"/>
                    <a:pt x="4363888" y="2879865"/>
                  </a:cubicBezTo>
                  <a:cubicBezTo>
                    <a:pt x="4363888" y="2879865"/>
                    <a:pt x="4363888" y="2879865"/>
                    <a:pt x="4336567" y="2879865"/>
                  </a:cubicBezTo>
                  <a:cubicBezTo>
                    <a:pt x="4336567" y="2879865"/>
                    <a:pt x="4336567" y="2879865"/>
                    <a:pt x="4336567" y="2893533"/>
                  </a:cubicBezTo>
                  <a:cubicBezTo>
                    <a:pt x="4336567" y="2902645"/>
                    <a:pt x="4327459" y="2911758"/>
                    <a:pt x="4318352" y="2911758"/>
                  </a:cubicBezTo>
                  <a:cubicBezTo>
                    <a:pt x="4309245" y="2911758"/>
                    <a:pt x="4300138" y="2902645"/>
                    <a:pt x="4300138" y="2893533"/>
                  </a:cubicBezTo>
                  <a:cubicBezTo>
                    <a:pt x="4300138" y="2893533"/>
                    <a:pt x="4300138" y="2893533"/>
                    <a:pt x="4300138" y="2879865"/>
                  </a:cubicBezTo>
                  <a:cubicBezTo>
                    <a:pt x="4300138" y="2879865"/>
                    <a:pt x="4300138" y="2879865"/>
                    <a:pt x="4272816" y="2879865"/>
                  </a:cubicBezTo>
                  <a:cubicBezTo>
                    <a:pt x="4272816" y="2879865"/>
                    <a:pt x="4272816" y="2879865"/>
                    <a:pt x="4272816" y="2893533"/>
                  </a:cubicBezTo>
                  <a:cubicBezTo>
                    <a:pt x="4272816" y="2902645"/>
                    <a:pt x="4263709" y="2911758"/>
                    <a:pt x="4254602" y="2911758"/>
                  </a:cubicBezTo>
                  <a:cubicBezTo>
                    <a:pt x="4245494" y="2911758"/>
                    <a:pt x="4240941" y="2902645"/>
                    <a:pt x="4240941" y="2893533"/>
                  </a:cubicBezTo>
                  <a:cubicBezTo>
                    <a:pt x="4240941" y="2893533"/>
                    <a:pt x="4240941" y="2893533"/>
                    <a:pt x="4240941" y="2879865"/>
                  </a:cubicBezTo>
                  <a:cubicBezTo>
                    <a:pt x="4240941" y="2879865"/>
                    <a:pt x="4240941" y="2879865"/>
                    <a:pt x="4209066" y="2879865"/>
                  </a:cubicBezTo>
                  <a:cubicBezTo>
                    <a:pt x="4209066" y="2879865"/>
                    <a:pt x="4209066" y="2879865"/>
                    <a:pt x="4209066" y="2893533"/>
                  </a:cubicBezTo>
                  <a:cubicBezTo>
                    <a:pt x="4209066" y="2902645"/>
                    <a:pt x="4204512" y="2911758"/>
                    <a:pt x="4195405" y="2911758"/>
                  </a:cubicBezTo>
                  <a:cubicBezTo>
                    <a:pt x="4181744" y="2911758"/>
                    <a:pt x="4177190" y="2902645"/>
                    <a:pt x="4177190" y="2893533"/>
                  </a:cubicBezTo>
                  <a:cubicBezTo>
                    <a:pt x="4177190" y="2893533"/>
                    <a:pt x="4177190" y="2893533"/>
                    <a:pt x="4177190" y="2879865"/>
                  </a:cubicBezTo>
                  <a:cubicBezTo>
                    <a:pt x="4177190" y="2879865"/>
                    <a:pt x="4177190" y="2879865"/>
                    <a:pt x="4163530" y="2879865"/>
                  </a:cubicBezTo>
                  <a:close/>
                  <a:moveTo>
                    <a:pt x="45259" y="2879464"/>
                  </a:moveTo>
                  <a:cubicBezTo>
                    <a:pt x="26401" y="2879464"/>
                    <a:pt x="11315" y="2894492"/>
                    <a:pt x="11315" y="2909520"/>
                  </a:cubicBezTo>
                  <a:cubicBezTo>
                    <a:pt x="11315" y="2909520"/>
                    <a:pt x="11315" y="2909520"/>
                    <a:pt x="11315" y="3078584"/>
                  </a:cubicBezTo>
                  <a:cubicBezTo>
                    <a:pt x="11315" y="3097368"/>
                    <a:pt x="26401" y="3108639"/>
                    <a:pt x="45259" y="3108639"/>
                  </a:cubicBezTo>
                  <a:cubicBezTo>
                    <a:pt x="45259" y="3108639"/>
                    <a:pt x="45259" y="3108639"/>
                    <a:pt x="214980" y="3108639"/>
                  </a:cubicBezTo>
                  <a:cubicBezTo>
                    <a:pt x="230066" y="3108639"/>
                    <a:pt x="245152" y="3097368"/>
                    <a:pt x="245152" y="3078584"/>
                  </a:cubicBezTo>
                  <a:cubicBezTo>
                    <a:pt x="245152" y="3078584"/>
                    <a:pt x="245152" y="3078584"/>
                    <a:pt x="245152" y="2909520"/>
                  </a:cubicBezTo>
                  <a:cubicBezTo>
                    <a:pt x="245152" y="2894492"/>
                    <a:pt x="230066" y="2879464"/>
                    <a:pt x="214980" y="2879464"/>
                  </a:cubicBezTo>
                  <a:cubicBezTo>
                    <a:pt x="214980" y="2879464"/>
                    <a:pt x="214980" y="2879464"/>
                    <a:pt x="45259" y="2879464"/>
                  </a:cubicBezTo>
                  <a:close/>
                  <a:moveTo>
                    <a:pt x="1953759" y="2878495"/>
                  </a:moveTo>
                  <a:cubicBezTo>
                    <a:pt x="1953759" y="2878495"/>
                    <a:pt x="1948161" y="2878495"/>
                    <a:pt x="1948161" y="2884094"/>
                  </a:cubicBezTo>
                  <a:cubicBezTo>
                    <a:pt x="1948161" y="2884094"/>
                    <a:pt x="1953759" y="2884094"/>
                    <a:pt x="1953759" y="2884094"/>
                  </a:cubicBezTo>
                  <a:cubicBezTo>
                    <a:pt x="1959358" y="2884094"/>
                    <a:pt x="1959358" y="2884094"/>
                    <a:pt x="1959358" y="2884094"/>
                  </a:cubicBezTo>
                  <a:cubicBezTo>
                    <a:pt x="1959358" y="2878495"/>
                    <a:pt x="1959358" y="2878495"/>
                    <a:pt x="1953759" y="2878495"/>
                  </a:cubicBezTo>
                  <a:close/>
                  <a:moveTo>
                    <a:pt x="2399690" y="2876244"/>
                  </a:moveTo>
                  <a:cubicBezTo>
                    <a:pt x="2436418" y="2876244"/>
                    <a:pt x="2467025" y="2907038"/>
                    <a:pt x="2467025" y="2943990"/>
                  </a:cubicBezTo>
                  <a:cubicBezTo>
                    <a:pt x="2467025" y="2980942"/>
                    <a:pt x="2436418" y="3011736"/>
                    <a:pt x="2399690" y="3011736"/>
                  </a:cubicBezTo>
                  <a:cubicBezTo>
                    <a:pt x="2356841" y="3011736"/>
                    <a:pt x="2332356" y="2980942"/>
                    <a:pt x="2332356" y="2943990"/>
                  </a:cubicBezTo>
                  <a:cubicBezTo>
                    <a:pt x="2332356" y="2907038"/>
                    <a:pt x="2356841" y="2876244"/>
                    <a:pt x="2399690" y="2876244"/>
                  </a:cubicBezTo>
                  <a:close/>
                  <a:moveTo>
                    <a:pt x="45259" y="2868193"/>
                  </a:moveTo>
                  <a:cubicBezTo>
                    <a:pt x="45259" y="2868193"/>
                    <a:pt x="45259" y="2868193"/>
                    <a:pt x="214980" y="2868193"/>
                  </a:cubicBezTo>
                  <a:cubicBezTo>
                    <a:pt x="237609" y="2868193"/>
                    <a:pt x="256467" y="2886978"/>
                    <a:pt x="256467" y="2909520"/>
                  </a:cubicBezTo>
                  <a:cubicBezTo>
                    <a:pt x="256467" y="2909520"/>
                    <a:pt x="256467" y="2909520"/>
                    <a:pt x="256467" y="3078584"/>
                  </a:cubicBezTo>
                  <a:cubicBezTo>
                    <a:pt x="256467" y="3101125"/>
                    <a:pt x="237609" y="3119910"/>
                    <a:pt x="214980" y="3119910"/>
                  </a:cubicBezTo>
                  <a:cubicBezTo>
                    <a:pt x="214980" y="3119910"/>
                    <a:pt x="214980" y="3119910"/>
                    <a:pt x="45259" y="3119910"/>
                  </a:cubicBezTo>
                  <a:cubicBezTo>
                    <a:pt x="18858" y="3119910"/>
                    <a:pt x="0" y="3101125"/>
                    <a:pt x="0" y="3078584"/>
                  </a:cubicBezTo>
                  <a:cubicBezTo>
                    <a:pt x="0" y="3078584"/>
                    <a:pt x="0" y="3078584"/>
                    <a:pt x="0" y="2909520"/>
                  </a:cubicBezTo>
                  <a:cubicBezTo>
                    <a:pt x="0" y="2886978"/>
                    <a:pt x="18858" y="2868193"/>
                    <a:pt x="45259" y="2868193"/>
                  </a:cubicBezTo>
                  <a:close/>
                  <a:moveTo>
                    <a:pt x="4518876" y="2867930"/>
                  </a:moveTo>
                  <a:cubicBezTo>
                    <a:pt x="4507974" y="2867930"/>
                    <a:pt x="4502523" y="2873364"/>
                    <a:pt x="4502523" y="2878799"/>
                  </a:cubicBezTo>
                  <a:cubicBezTo>
                    <a:pt x="4502523" y="2884233"/>
                    <a:pt x="4507974" y="2889667"/>
                    <a:pt x="4518876" y="2889667"/>
                  </a:cubicBezTo>
                  <a:cubicBezTo>
                    <a:pt x="4518876" y="2889667"/>
                    <a:pt x="4518876" y="2889667"/>
                    <a:pt x="4535228" y="2889667"/>
                  </a:cubicBezTo>
                  <a:cubicBezTo>
                    <a:pt x="4535228" y="2889667"/>
                    <a:pt x="4535228" y="2889667"/>
                    <a:pt x="4584286" y="2889667"/>
                  </a:cubicBezTo>
                  <a:cubicBezTo>
                    <a:pt x="4595187" y="2889667"/>
                    <a:pt x="4600638" y="2884233"/>
                    <a:pt x="4600638" y="2878799"/>
                  </a:cubicBezTo>
                  <a:cubicBezTo>
                    <a:pt x="4600638" y="2873364"/>
                    <a:pt x="4595187" y="2867930"/>
                    <a:pt x="4584286" y="2867930"/>
                  </a:cubicBezTo>
                  <a:cubicBezTo>
                    <a:pt x="4584286" y="2867930"/>
                    <a:pt x="4584286" y="2867930"/>
                    <a:pt x="4573384" y="2867930"/>
                  </a:cubicBezTo>
                  <a:cubicBezTo>
                    <a:pt x="4573384" y="2867930"/>
                    <a:pt x="4573384" y="2867930"/>
                    <a:pt x="4518876" y="2867930"/>
                  </a:cubicBezTo>
                  <a:close/>
                  <a:moveTo>
                    <a:pt x="1214978" y="2850164"/>
                  </a:moveTo>
                  <a:cubicBezTo>
                    <a:pt x="1214978" y="2850164"/>
                    <a:pt x="1226019" y="2850164"/>
                    <a:pt x="1226019" y="2850164"/>
                  </a:cubicBezTo>
                  <a:cubicBezTo>
                    <a:pt x="1237059" y="2861205"/>
                    <a:pt x="1237059" y="2861205"/>
                    <a:pt x="1226019" y="2872246"/>
                  </a:cubicBezTo>
                  <a:cubicBezTo>
                    <a:pt x="1104571" y="2971612"/>
                    <a:pt x="1104571" y="2971612"/>
                    <a:pt x="1104571" y="2971612"/>
                  </a:cubicBezTo>
                  <a:cubicBezTo>
                    <a:pt x="1093531" y="2971612"/>
                    <a:pt x="1093531" y="2971612"/>
                    <a:pt x="1093531" y="2971612"/>
                  </a:cubicBezTo>
                  <a:cubicBezTo>
                    <a:pt x="1027287" y="2916409"/>
                    <a:pt x="1027287" y="2916409"/>
                    <a:pt x="1027287" y="2916409"/>
                  </a:cubicBezTo>
                  <a:cubicBezTo>
                    <a:pt x="1016246" y="2916409"/>
                    <a:pt x="1016246" y="2905368"/>
                    <a:pt x="1027287" y="2894327"/>
                  </a:cubicBezTo>
                  <a:cubicBezTo>
                    <a:pt x="1027287" y="2894327"/>
                    <a:pt x="1038327" y="2894327"/>
                    <a:pt x="1038327" y="2894327"/>
                  </a:cubicBezTo>
                  <a:cubicBezTo>
                    <a:pt x="1104571" y="2949531"/>
                    <a:pt x="1104571" y="2949531"/>
                    <a:pt x="1104571" y="2949531"/>
                  </a:cubicBezTo>
                  <a:cubicBezTo>
                    <a:pt x="1214978" y="2850164"/>
                    <a:pt x="1214978" y="2850164"/>
                    <a:pt x="1214978" y="2850164"/>
                  </a:cubicBezTo>
                  <a:close/>
                  <a:moveTo>
                    <a:pt x="4195405" y="2834303"/>
                  </a:moveTo>
                  <a:cubicBezTo>
                    <a:pt x="4204512" y="2834303"/>
                    <a:pt x="4209066" y="2843415"/>
                    <a:pt x="4209066" y="2857084"/>
                  </a:cubicBezTo>
                  <a:cubicBezTo>
                    <a:pt x="4209066" y="2857084"/>
                    <a:pt x="4209066" y="2857084"/>
                    <a:pt x="4209066" y="2866196"/>
                  </a:cubicBezTo>
                  <a:cubicBezTo>
                    <a:pt x="4209066" y="2866196"/>
                    <a:pt x="4209066" y="2866196"/>
                    <a:pt x="4240941" y="2866196"/>
                  </a:cubicBezTo>
                  <a:cubicBezTo>
                    <a:pt x="4240941" y="2866196"/>
                    <a:pt x="4240941" y="2866196"/>
                    <a:pt x="4240941" y="2857084"/>
                  </a:cubicBezTo>
                  <a:cubicBezTo>
                    <a:pt x="4240941" y="2843415"/>
                    <a:pt x="4245494" y="2834303"/>
                    <a:pt x="4254602" y="2834303"/>
                  </a:cubicBezTo>
                  <a:cubicBezTo>
                    <a:pt x="4263709" y="2834303"/>
                    <a:pt x="4272816" y="2843415"/>
                    <a:pt x="4272816" y="2857084"/>
                  </a:cubicBezTo>
                  <a:cubicBezTo>
                    <a:pt x="4272816" y="2857084"/>
                    <a:pt x="4272816" y="2857084"/>
                    <a:pt x="4272816" y="2866196"/>
                  </a:cubicBezTo>
                  <a:cubicBezTo>
                    <a:pt x="4272816" y="2866196"/>
                    <a:pt x="4272816" y="2866196"/>
                    <a:pt x="4300138" y="2866196"/>
                  </a:cubicBezTo>
                  <a:cubicBezTo>
                    <a:pt x="4300138" y="2866196"/>
                    <a:pt x="4300138" y="2866196"/>
                    <a:pt x="4300138" y="2857084"/>
                  </a:cubicBezTo>
                  <a:cubicBezTo>
                    <a:pt x="4300138" y="2843415"/>
                    <a:pt x="4309245" y="2834303"/>
                    <a:pt x="4318352" y="2834303"/>
                  </a:cubicBezTo>
                  <a:cubicBezTo>
                    <a:pt x="4327459" y="2834303"/>
                    <a:pt x="4336567" y="2843415"/>
                    <a:pt x="4336567" y="2857084"/>
                  </a:cubicBezTo>
                  <a:cubicBezTo>
                    <a:pt x="4336567" y="2857084"/>
                    <a:pt x="4336567" y="2857084"/>
                    <a:pt x="4336567" y="2866196"/>
                  </a:cubicBezTo>
                  <a:cubicBezTo>
                    <a:pt x="4336567" y="2866196"/>
                    <a:pt x="4336567" y="2866196"/>
                    <a:pt x="4363888" y="2866196"/>
                  </a:cubicBezTo>
                  <a:cubicBezTo>
                    <a:pt x="4363888" y="2866196"/>
                    <a:pt x="4363888" y="2866196"/>
                    <a:pt x="4363888" y="2857084"/>
                  </a:cubicBezTo>
                  <a:cubicBezTo>
                    <a:pt x="4363888" y="2843415"/>
                    <a:pt x="4372996" y="2834303"/>
                    <a:pt x="4382103" y="2834303"/>
                  </a:cubicBezTo>
                  <a:cubicBezTo>
                    <a:pt x="4391210" y="2834303"/>
                    <a:pt x="4400317" y="2843415"/>
                    <a:pt x="4400317" y="2857084"/>
                  </a:cubicBezTo>
                  <a:cubicBezTo>
                    <a:pt x="4400317" y="2857084"/>
                    <a:pt x="4400317" y="2857084"/>
                    <a:pt x="4400317" y="2866196"/>
                  </a:cubicBezTo>
                  <a:cubicBezTo>
                    <a:pt x="4400317" y="2866196"/>
                    <a:pt x="4400317" y="2866196"/>
                    <a:pt x="4409424" y="2866196"/>
                  </a:cubicBezTo>
                  <a:cubicBezTo>
                    <a:pt x="4427639" y="2866196"/>
                    <a:pt x="4445853" y="2879865"/>
                    <a:pt x="4445853" y="2898089"/>
                  </a:cubicBezTo>
                  <a:cubicBezTo>
                    <a:pt x="4445853" y="2898089"/>
                    <a:pt x="4445853" y="2898089"/>
                    <a:pt x="4445853" y="3148677"/>
                  </a:cubicBezTo>
                  <a:cubicBezTo>
                    <a:pt x="4445853" y="3171458"/>
                    <a:pt x="4427639" y="3185126"/>
                    <a:pt x="4409424" y="3185126"/>
                  </a:cubicBezTo>
                  <a:cubicBezTo>
                    <a:pt x="4409424" y="3185126"/>
                    <a:pt x="4409424" y="3185126"/>
                    <a:pt x="4163530" y="3185126"/>
                  </a:cubicBezTo>
                  <a:cubicBezTo>
                    <a:pt x="4145315" y="3185126"/>
                    <a:pt x="4131654" y="3171458"/>
                    <a:pt x="4131654" y="3148677"/>
                  </a:cubicBezTo>
                  <a:cubicBezTo>
                    <a:pt x="4131654" y="3148677"/>
                    <a:pt x="4131654" y="3148677"/>
                    <a:pt x="4131654" y="2898089"/>
                  </a:cubicBezTo>
                  <a:cubicBezTo>
                    <a:pt x="4131654" y="2879865"/>
                    <a:pt x="4145315" y="2866196"/>
                    <a:pt x="4163530" y="2866196"/>
                  </a:cubicBezTo>
                  <a:cubicBezTo>
                    <a:pt x="4163530" y="2866196"/>
                    <a:pt x="4163530" y="2866196"/>
                    <a:pt x="4177190" y="2866196"/>
                  </a:cubicBezTo>
                  <a:cubicBezTo>
                    <a:pt x="4177190" y="2866196"/>
                    <a:pt x="4177190" y="2866196"/>
                    <a:pt x="4177190" y="2857084"/>
                  </a:cubicBezTo>
                  <a:cubicBezTo>
                    <a:pt x="4177190" y="2843415"/>
                    <a:pt x="4181744" y="2834303"/>
                    <a:pt x="4195405" y="2834303"/>
                  </a:cubicBezTo>
                  <a:close/>
                  <a:moveTo>
                    <a:pt x="4507974" y="2829890"/>
                  </a:moveTo>
                  <a:cubicBezTo>
                    <a:pt x="4497073" y="2829890"/>
                    <a:pt x="4491622" y="2835324"/>
                    <a:pt x="4491622" y="2840758"/>
                  </a:cubicBezTo>
                  <a:cubicBezTo>
                    <a:pt x="4491622" y="2851627"/>
                    <a:pt x="4497073" y="2857061"/>
                    <a:pt x="4507974" y="2857061"/>
                  </a:cubicBezTo>
                  <a:cubicBezTo>
                    <a:pt x="4507974" y="2857061"/>
                    <a:pt x="4507974" y="2857061"/>
                    <a:pt x="4518876" y="2857061"/>
                  </a:cubicBezTo>
                  <a:cubicBezTo>
                    <a:pt x="4518876" y="2857061"/>
                    <a:pt x="4518876" y="2857061"/>
                    <a:pt x="4573384" y="2857061"/>
                  </a:cubicBezTo>
                  <a:cubicBezTo>
                    <a:pt x="4578835" y="2857061"/>
                    <a:pt x="4589736" y="2851627"/>
                    <a:pt x="4589736" y="2840758"/>
                  </a:cubicBezTo>
                  <a:cubicBezTo>
                    <a:pt x="4589736" y="2835324"/>
                    <a:pt x="4578835" y="2829890"/>
                    <a:pt x="4573384" y="2829890"/>
                  </a:cubicBezTo>
                  <a:cubicBezTo>
                    <a:pt x="4573384" y="2829890"/>
                    <a:pt x="4573384" y="2829890"/>
                    <a:pt x="4507974" y="2829890"/>
                  </a:cubicBezTo>
                  <a:close/>
                  <a:moveTo>
                    <a:pt x="2375205" y="2826974"/>
                  </a:moveTo>
                  <a:cubicBezTo>
                    <a:pt x="2369084" y="2833133"/>
                    <a:pt x="2362962" y="2833133"/>
                    <a:pt x="2356841" y="2833133"/>
                  </a:cubicBezTo>
                  <a:cubicBezTo>
                    <a:pt x="2356841" y="2845450"/>
                    <a:pt x="2356841" y="2857768"/>
                    <a:pt x="2344598" y="2863926"/>
                  </a:cubicBezTo>
                  <a:cubicBezTo>
                    <a:pt x="2332356" y="2876244"/>
                    <a:pt x="2320113" y="2876244"/>
                    <a:pt x="2313992" y="2863926"/>
                  </a:cubicBezTo>
                  <a:cubicBezTo>
                    <a:pt x="2307871" y="2870085"/>
                    <a:pt x="2301749" y="2876244"/>
                    <a:pt x="2301749" y="2882403"/>
                  </a:cubicBezTo>
                  <a:cubicBezTo>
                    <a:pt x="2307871" y="2888561"/>
                    <a:pt x="2313992" y="2900879"/>
                    <a:pt x="2307871" y="2913196"/>
                  </a:cubicBezTo>
                  <a:cubicBezTo>
                    <a:pt x="2307871" y="2925514"/>
                    <a:pt x="2295628" y="2931673"/>
                    <a:pt x="2283385" y="2931673"/>
                  </a:cubicBezTo>
                  <a:cubicBezTo>
                    <a:pt x="2283385" y="2937831"/>
                    <a:pt x="2283385" y="2937831"/>
                    <a:pt x="2283385" y="2943990"/>
                  </a:cubicBezTo>
                  <a:cubicBezTo>
                    <a:pt x="2283385" y="2943990"/>
                    <a:pt x="2283385" y="2950149"/>
                    <a:pt x="2283385" y="2950149"/>
                  </a:cubicBezTo>
                  <a:cubicBezTo>
                    <a:pt x="2295628" y="2950149"/>
                    <a:pt x="2307871" y="2962466"/>
                    <a:pt x="2307871" y="2974784"/>
                  </a:cubicBezTo>
                  <a:cubicBezTo>
                    <a:pt x="2313992" y="2987101"/>
                    <a:pt x="2307871" y="2999419"/>
                    <a:pt x="2301749" y="3005577"/>
                  </a:cubicBezTo>
                  <a:cubicBezTo>
                    <a:pt x="2301749" y="3011736"/>
                    <a:pt x="2307871" y="3011736"/>
                    <a:pt x="2313992" y="3017895"/>
                  </a:cubicBezTo>
                  <a:cubicBezTo>
                    <a:pt x="2320113" y="3011736"/>
                    <a:pt x="2332356" y="3011736"/>
                    <a:pt x="2344598" y="3017895"/>
                  </a:cubicBezTo>
                  <a:cubicBezTo>
                    <a:pt x="2356841" y="3030212"/>
                    <a:pt x="2356841" y="3042530"/>
                    <a:pt x="2356841" y="3048689"/>
                  </a:cubicBezTo>
                  <a:cubicBezTo>
                    <a:pt x="2362962" y="3054847"/>
                    <a:pt x="2369084" y="3054847"/>
                    <a:pt x="2375205" y="3054847"/>
                  </a:cubicBezTo>
                  <a:cubicBezTo>
                    <a:pt x="2375205" y="3048689"/>
                    <a:pt x="2387448" y="3036371"/>
                    <a:pt x="2399690" y="3036371"/>
                  </a:cubicBezTo>
                  <a:cubicBezTo>
                    <a:pt x="2411933" y="3036371"/>
                    <a:pt x="2424176" y="3048689"/>
                    <a:pt x="2424176" y="3054847"/>
                  </a:cubicBezTo>
                  <a:cubicBezTo>
                    <a:pt x="2430297" y="3054847"/>
                    <a:pt x="2436418" y="3054847"/>
                    <a:pt x="2442540" y="3048689"/>
                  </a:cubicBezTo>
                  <a:cubicBezTo>
                    <a:pt x="2442540" y="3042530"/>
                    <a:pt x="2442540" y="3030212"/>
                    <a:pt x="2454782" y="3017895"/>
                  </a:cubicBezTo>
                  <a:cubicBezTo>
                    <a:pt x="2467025" y="3011736"/>
                    <a:pt x="2479268" y="3011736"/>
                    <a:pt x="2485389" y="3017895"/>
                  </a:cubicBezTo>
                  <a:cubicBezTo>
                    <a:pt x="2491510" y="3011736"/>
                    <a:pt x="2497632" y="3011736"/>
                    <a:pt x="2497632" y="3005577"/>
                  </a:cubicBezTo>
                  <a:cubicBezTo>
                    <a:pt x="2491510" y="2999419"/>
                    <a:pt x="2485389" y="2987101"/>
                    <a:pt x="2491510" y="2974784"/>
                  </a:cubicBezTo>
                  <a:cubicBezTo>
                    <a:pt x="2491510" y="2962466"/>
                    <a:pt x="2503753" y="2950149"/>
                    <a:pt x="2515995" y="2950149"/>
                  </a:cubicBezTo>
                  <a:cubicBezTo>
                    <a:pt x="2515995" y="2950149"/>
                    <a:pt x="2515995" y="2943990"/>
                    <a:pt x="2515995" y="2943990"/>
                  </a:cubicBezTo>
                  <a:cubicBezTo>
                    <a:pt x="2515995" y="2937831"/>
                    <a:pt x="2515995" y="2937831"/>
                    <a:pt x="2515995" y="2931673"/>
                  </a:cubicBezTo>
                  <a:cubicBezTo>
                    <a:pt x="2503753" y="2931673"/>
                    <a:pt x="2491510" y="2925514"/>
                    <a:pt x="2491510" y="2913196"/>
                  </a:cubicBezTo>
                  <a:cubicBezTo>
                    <a:pt x="2485389" y="2900879"/>
                    <a:pt x="2491510" y="2888561"/>
                    <a:pt x="2497632" y="2882403"/>
                  </a:cubicBezTo>
                  <a:cubicBezTo>
                    <a:pt x="2497632" y="2876244"/>
                    <a:pt x="2491510" y="2870085"/>
                    <a:pt x="2485389" y="2863926"/>
                  </a:cubicBezTo>
                  <a:cubicBezTo>
                    <a:pt x="2479268" y="2876244"/>
                    <a:pt x="2467025" y="2876244"/>
                    <a:pt x="2454782" y="2863926"/>
                  </a:cubicBezTo>
                  <a:cubicBezTo>
                    <a:pt x="2442540" y="2857768"/>
                    <a:pt x="2442540" y="2845450"/>
                    <a:pt x="2442540" y="2833133"/>
                  </a:cubicBezTo>
                  <a:cubicBezTo>
                    <a:pt x="2436418" y="2833133"/>
                    <a:pt x="2430297" y="2833133"/>
                    <a:pt x="2424176" y="2826974"/>
                  </a:cubicBezTo>
                  <a:cubicBezTo>
                    <a:pt x="2424176" y="2839291"/>
                    <a:pt x="2411933" y="2845450"/>
                    <a:pt x="2399690" y="2845450"/>
                  </a:cubicBezTo>
                  <a:cubicBezTo>
                    <a:pt x="2387448" y="2845450"/>
                    <a:pt x="2375205" y="2839291"/>
                    <a:pt x="2375205" y="2826974"/>
                  </a:cubicBezTo>
                  <a:close/>
                  <a:moveTo>
                    <a:pt x="2375205" y="2808498"/>
                  </a:moveTo>
                  <a:cubicBezTo>
                    <a:pt x="2381326" y="2808498"/>
                    <a:pt x="2381326" y="2808498"/>
                    <a:pt x="2387448" y="2814656"/>
                  </a:cubicBezTo>
                  <a:cubicBezTo>
                    <a:pt x="2387448" y="2814656"/>
                    <a:pt x="2387448" y="2814656"/>
                    <a:pt x="2387448" y="2820815"/>
                  </a:cubicBezTo>
                  <a:cubicBezTo>
                    <a:pt x="2387448" y="2826974"/>
                    <a:pt x="2393569" y="2826974"/>
                    <a:pt x="2399690" y="2826974"/>
                  </a:cubicBezTo>
                  <a:cubicBezTo>
                    <a:pt x="2405812" y="2826974"/>
                    <a:pt x="2411933" y="2826974"/>
                    <a:pt x="2411933" y="2820815"/>
                  </a:cubicBezTo>
                  <a:cubicBezTo>
                    <a:pt x="2411933" y="2814656"/>
                    <a:pt x="2411933" y="2814656"/>
                    <a:pt x="2411933" y="2814656"/>
                  </a:cubicBezTo>
                  <a:cubicBezTo>
                    <a:pt x="2418054" y="2808498"/>
                    <a:pt x="2418054" y="2808498"/>
                    <a:pt x="2424176" y="2808498"/>
                  </a:cubicBezTo>
                  <a:cubicBezTo>
                    <a:pt x="2436418" y="2814656"/>
                    <a:pt x="2448661" y="2814656"/>
                    <a:pt x="2460904" y="2820815"/>
                  </a:cubicBezTo>
                  <a:cubicBezTo>
                    <a:pt x="2460904" y="2820815"/>
                    <a:pt x="2460904" y="2826974"/>
                    <a:pt x="2467025" y="2826974"/>
                  </a:cubicBezTo>
                  <a:cubicBezTo>
                    <a:pt x="2467025" y="2833133"/>
                    <a:pt x="2467025" y="2833133"/>
                    <a:pt x="2460904" y="2839291"/>
                  </a:cubicBezTo>
                  <a:cubicBezTo>
                    <a:pt x="2460904" y="2845450"/>
                    <a:pt x="2460904" y="2845450"/>
                    <a:pt x="2467025" y="2851609"/>
                  </a:cubicBezTo>
                  <a:cubicBezTo>
                    <a:pt x="2467025" y="2851609"/>
                    <a:pt x="2467025" y="2851609"/>
                    <a:pt x="2473146" y="2851609"/>
                  </a:cubicBezTo>
                  <a:cubicBezTo>
                    <a:pt x="2473146" y="2851609"/>
                    <a:pt x="2479268" y="2851609"/>
                    <a:pt x="2479268" y="2851609"/>
                  </a:cubicBezTo>
                  <a:cubicBezTo>
                    <a:pt x="2479268" y="2845450"/>
                    <a:pt x="2485389" y="2845450"/>
                    <a:pt x="2485389" y="2845450"/>
                  </a:cubicBezTo>
                  <a:cubicBezTo>
                    <a:pt x="2491510" y="2845450"/>
                    <a:pt x="2497632" y="2845450"/>
                    <a:pt x="2497632" y="2851609"/>
                  </a:cubicBezTo>
                  <a:cubicBezTo>
                    <a:pt x="2503753" y="2857768"/>
                    <a:pt x="2509874" y="2870085"/>
                    <a:pt x="2515995" y="2876244"/>
                  </a:cubicBezTo>
                  <a:cubicBezTo>
                    <a:pt x="2522117" y="2882403"/>
                    <a:pt x="2522117" y="2882403"/>
                    <a:pt x="2522117" y="2888561"/>
                  </a:cubicBezTo>
                  <a:cubicBezTo>
                    <a:pt x="2515995" y="2894720"/>
                    <a:pt x="2515995" y="2894720"/>
                    <a:pt x="2509874" y="2894720"/>
                  </a:cubicBezTo>
                  <a:cubicBezTo>
                    <a:pt x="2509874" y="2900879"/>
                    <a:pt x="2503753" y="2900879"/>
                    <a:pt x="2509874" y="2907038"/>
                  </a:cubicBezTo>
                  <a:cubicBezTo>
                    <a:pt x="2509874" y="2913196"/>
                    <a:pt x="2509874" y="2913196"/>
                    <a:pt x="2515995" y="2913196"/>
                  </a:cubicBezTo>
                  <a:cubicBezTo>
                    <a:pt x="2522117" y="2913196"/>
                    <a:pt x="2522117" y="2913196"/>
                    <a:pt x="2522117" y="2913196"/>
                  </a:cubicBezTo>
                  <a:cubicBezTo>
                    <a:pt x="2522117" y="2913196"/>
                    <a:pt x="2528238" y="2913196"/>
                    <a:pt x="2528238" y="2919355"/>
                  </a:cubicBezTo>
                  <a:cubicBezTo>
                    <a:pt x="2528238" y="2919355"/>
                    <a:pt x="2534359" y="2919355"/>
                    <a:pt x="2534359" y="2925514"/>
                  </a:cubicBezTo>
                  <a:cubicBezTo>
                    <a:pt x="2534359" y="2931673"/>
                    <a:pt x="2534359" y="2937831"/>
                    <a:pt x="2534359" y="2943990"/>
                  </a:cubicBezTo>
                  <a:cubicBezTo>
                    <a:pt x="2534359" y="2950149"/>
                    <a:pt x="2534359" y="2956307"/>
                    <a:pt x="2534359" y="2962466"/>
                  </a:cubicBezTo>
                  <a:cubicBezTo>
                    <a:pt x="2534359" y="2962466"/>
                    <a:pt x="2528238" y="2968625"/>
                    <a:pt x="2528238" y="2968625"/>
                  </a:cubicBezTo>
                  <a:cubicBezTo>
                    <a:pt x="2528238" y="2968625"/>
                    <a:pt x="2522117" y="2974784"/>
                    <a:pt x="2522117" y="2974784"/>
                  </a:cubicBezTo>
                  <a:cubicBezTo>
                    <a:pt x="2522117" y="2974784"/>
                    <a:pt x="2522117" y="2974784"/>
                    <a:pt x="2515995" y="2968625"/>
                  </a:cubicBezTo>
                  <a:cubicBezTo>
                    <a:pt x="2509874" y="2968625"/>
                    <a:pt x="2509874" y="2974784"/>
                    <a:pt x="2509874" y="2980942"/>
                  </a:cubicBezTo>
                  <a:cubicBezTo>
                    <a:pt x="2503753" y="2980942"/>
                    <a:pt x="2509874" y="2987101"/>
                    <a:pt x="2509874" y="2993260"/>
                  </a:cubicBezTo>
                  <a:cubicBezTo>
                    <a:pt x="2515995" y="2993260"/>
                    <a:pt x="2515995" y="2993260"/>
                    <a:pt x="2522117" y="2999419"/>
                  </a:cubicBezTo>
                  <a:cubicBezTo>
                    <a:pt x="2522117" y="2999419"/>
                    <a:pt x="2522117" y="3005577"/>
                    <a:pt x="2515995" y="3005577"/>
                  </a:cubicBezTo>
                  <a:cubicBezTo>
                    <a:pt x="2509874" y="3017895"/>
                    <a:pt x="2503753" y="3030212"/>
                    <a:pt x="2497632" y="3036371"/>
                  </a:cubicBezTo>
                  <a:cubicBezTo>
                    <a:pt x="2497632" y="3036371"/>
                    <a:pt x="2491510" y="3042530"/>
                    <a:pt x="2485389" y="3042530"/>
                  </a:cubicBezTo>
                  <a:cubicBezTo>
                    <a:pt x="2485389" y="3042530"/>
                    <a:pt x="2479268" y="3036371"/>
                    <a:pt x="2479268" y="3036371"/>
                  </a:cubicBezTo>
                  <a:cubicBezTo>
                    <a:pt x="2479268" y="3036371"/>
                    <a:pt x="2473146" y="3030212"/>
                    <a:pt x="2473146" y="3030212"/>
                  </a:cubicBezTo>
                  <a:cubicBezTo>
                    <a:pt x="2467025" y="3030212"/>
                    <a:pt x="2467025" y="3036371"/>
                    <a:pt x="2467025" y="3036371"/>
                  </a:cubicBezTo>
                  <a:cubicBezTo>
                    <a:pt x="2460904" y="3036371"/>
                    <a:pt x="2460904" y="3042530"/>
                    <a:pt x="2460904" y="3048689"/>
                  </a:cubicBezTo>
                  <a:cubicBezTo>
                    <a:pt x="2467025" y="3048689"/>
                    <a:pt x="2467025" y="3054847"/>
                    <a:pt x="2467025" y="3054847"/>
                  </a:cubicBezTo>
                  <a:cubicBezTo>
                    <a:pt x="2460904" y="3061006"/>
                    <a:pt x="2460904" y="3061006"/>
                    <a:pt x="2460904" y="3067165"/>
                  </a:cubicBezTo>
                  <a:cubicBezTo>
                    <a:pt x="2448661" y="3073323"/>
                    <a:pt x="2436418" y="3073323"/>
                    <a:pt x="2424176" y="3079482"/>
                  </a:cubicBezTo>
                  <a:cubicBezTo>
                    <a:pt x="2418054" y="3079482"/>
                    <a:pt x="2418054" y="3073323"/>
                    <a:pt x="2411933" y="3073323"/>
                  </a:cubicBezTo>
                  <a:cubicBezTo>
                    <a:pt x="2411933" y="3073323"/>
                    <a:pt x="2411933" y="3067165"/>
                    <a:pt x="2411933" y="3067165"/>
                  </a:cubicBezTo>
                  <a:cubicBezTo>
                    <a:pt x="2411933" y="3061006"/>
                    <a:pt x="2405812" y="3054847"/>
                    <a:pt x="2399690" y="3054847"/>
                  </a:cubicBezTo>
                  <a:cubicBezTo>
                    <a:pt x="2393569" y="3054847"/>
                    <a:pt x="2387448" y="3061006"/>
                    <a:pt x="2387448" y="3067165"/>
                  </a:cubicBezTo>
                  <a:cubicBezTo>
                    <a:pt x="2387448" y="3067165"/>
                    <a:pt x="2387448" y="3073323"/>
                    <a:pt x="2387448" y="3073323"/>
                  </a:cubicBezTo>
                  <a:cubicBezTo>
                    <a:pt x="2381326" y="3073323"/>
                    <a:pt x="2381326" y="3079482"/>
                    <a:pt x="2375205" y="3079482"/>
                  </a:cubicBezTo>
                  <a:cubicBezTo>
                    <a:pt x="2362962" y="3073323"/>
                    <a:pt x="2350720" y="3073323"/>
                    <a:pt x="2338477" y="3067165"/>
                  </a:cubicBezTo>
                  <a:cubicBezTo>
                    <a:pt x="2338477" y="3061006"/>
                    <a:pt x="2338477" y="3061006"/>
                    <a:pt x="2332356" y="3054847"/>
                  </a:cubicBezTo>
                  <a:cubicBezTo>
                    <a:pt x="2332356" y="3054847"/>
                    <a:pt x="2332356" y="3048689"/>
                    <a:pt x="2338477" y="3048689"/>
                  </a:cubicBezTo>
                  <a:cubicBezTo>
                    <a:pt x="2338477" y="3042530"/>
                    <a:pt x="2338477" y="3036371"/>
                    <a:pt x="2332356" y="3036371"/>
                  </a:cubicBezTo>
                  <a:cubicBezTo>
                    <a:pt x="2332356" y="3036371"/>
                    <a:pt x="2332356" y="3030212"/>
                    <a:pt x="2326234" y="3030212"/>
                  </a:cubicBezTo>
                  <a:cubicBezTo>
                    <a:pt x="2326234" y="3030212"/>
                    <a:pt x="2320113" y="3036371"/>
                    <a:pt x="2320113" y="3036371"/>
                  </a:cubicBezTo>
                  <a:cubicBezTo>
                    <a:pt x="2320113" y="3036371"/>
                    <a:pt x="2313992" y="3042530"/>
                    <a:pt x="2313992" y="3042530"/>
                  </a:cubicBezTo>
                  <a:cubicBezTo>
                    <a:pt x="2307871" y="3042530"/>
                    <a:pt x="2301749" y="3036371"/>
                    <a:pt x="2301749" y="3036371"/>
                  </a:cubicBezTo>
                  <a:cubicBezTo>
                    <a:pt x="2295628" y="3030212"/>
                    <a:pt x="2289507" y="3017895"/>
                    <a:pt x="2283385" y="3005577"/>
                  </a:cubicBezTo>
                  <a:cubicBezTo>
                    <a:pt x="2277264" y="3005577"/>
                    <a:pt x="2277264" y="2999419"/>
                    <a:pt x="2277264" y="2999419"/>
                  </a:cubicBezTo>
                  <a:cubicBezTo>
                    <a:pt x="2283385" y="2993260"/>
                    <a:pt x="2283385" y="2993260"/>
                    <a:pt x="2289507" y="2993260"/>
                  </a:cubicBezTo>
                  <a:cubicBezTo>
                    <a:pt x="2289507" y="2987101"/>
                    <a:pt x="2295628" y="2980942"/>
                    <a:pt x="2289507" y="2980942"/>
                  </a:cubicBezTo>
                  <a:cubicBezTo>
                    <a:pt x="2289507" y="2974784"/>
                    <a:pt x="2289507" y="2968625"/>
                    <a:pt x="2283385" y="2968625"/>
                  </a:cubicBezTo>
                  <a:cubicBezTo>
                    <a:pt x="2277264" y="2974784"/>
                    <a:pt x="2277264" y="2974784"/>
                    <a:pt x="2277264" y="2974784"/>
                  </a:cubicBezTo>
                  <a:cubicBezTo>
                    <a:pt x="2277264" y="2974784"/>
                    <a:pt x="2271143" y="2968625"/>
                    <a:pt x="2271143" y="2968625"/>
                  </a:cubicBezTo>
                  <a:cubicBezTo>
                    <a:pt x="2271143" y="2968625"/>
                    <a:pt x="2265021" y="2962466"/>
                    <a:pt x="2265021" y="2962466"/>
                  </a:cubicBezTo>
                  <a:cubicBezTo>
                    <a:pt x="2265021" y="2956307"/>
                    <a:pt x="2265021" y="2950149"/>
                    <a:pt x="2265021" y="2943990"/>
                  </a:cubicBezTo>
                  <a:cubicBezTo>
                    <a:pt x="2265021" y="2937831"/>
                    <a:pt x="2265021" y="2931673"/>
                    <a:pt x="2265021" y="2925514"/>
                  </a:cubicBezTo>
                  <a:cubicBezTo>
                    <a:pt x="2265021" y="2919355"/>
                    <a:pt x="2271143" y="2919355"/>
                    <a:pt x="2271143" y="2919355"/>
                  </a:cubicBezTo>
                  <a:cubicBezTo>
                    <a:pt x="2271143" y="2913196"/>
                    <a:pt x="2277264" y="2913196"/>
                    <a:pt x="2277264" y="2913196"/>
                  </a:cubicBezTo>
                  <a:cubicBezTo>
                    <a:pt x="2277264" y="2913196"/>
                    <a:pt x="2277264" y="2913196"/>
                    <a:pt x="2283385" y="2913196"/>
                  </a:cubicBezTo>
                  <a:cubicBezTo>
                    <a:pt x="2289507" y="2913196"/>
                    <a:pt x="2289507" y="2913196"/>
                    <a:pt x="2289507" y="2907038"/>
                  </a:cubicBezTo>
                  <a:cubicBezTo>
                    <a:pt x="2295628" y="2900879"/>
                    <a:pt x="2289507" y="2900879"/>
                    <a:pt x="2289507" y="2894720"/>
                  </a:cubicBezTo>
                  <a:cubicBezTo>
                    <a:pt x="2283385" y="2894720"/>
                    <a:pt x="2283385" y="2894720"/>
                    <a:pt x="2277264" y="2888561"/>
                  </a:cubicBezTo>
                  <a:cubicBezTo>
                    <a:pt x="2277264" y="2882403"/>
                    <a:pt x="2277264" y="2882403"/>
                    <a:pt x="2283385" y="2876244"/>
                  </a:cubicBezTo>
                  <a:cubicBezTo>
                    <a:pt x="2289507" y="2870085"/>
                    <a:pt x="2295628" y="2857768"/>
                    <a:pt x="2301749" y="2851609"/>
                  </a:cubicBezTo>
                  <a:cubicBezTo>
                    <a:pt x="2301749" y="2845450"/>
                    <a:pt x="2307871" y="2845450"/>
                    <a:pt x="2313992" y="2845450"/>
                  </a:cubicBezTo>
                  <a:cubicBezTo>
                    <a:pt x="2313992" y="2845450"/>
                    <a:pt x="2320113" y="2845450"/>
                    <a:pt x="2320113" y="2851609"/>
                  </a:cubicBezTo>
                  <a:cubicBezTo>
                    <a:pt x="2320113" y="2851609"/>
                    <a:pt x="2326234" y="2851609"/>
                    <a:pt x="2326234" y="2851609"/>
                  </a:cubicBezTo>
                  <a:cubicBezTo>
                    <a:pt x="2332356" y="2851609"/>
                    <a:pt x="2332356" y="2851609"/>
                    <a:pt x="2332356" y="2851609"/>
                  </a:cubicBezTo>
                  <a:cubicBezTo>
                    <a:pt x="2338477" y="2845450"/>
                    <a:pt x="2338477" y="2845450"/>
                    <a:pt x="2338477" y="2839291"/>
                  </a:cubicBezTo>
                  <a:cubicBezTo>
                    <a:pt x="2332356" y="2833133"/>
                    <a:pt x="2332356" y="2833133"/>
                    <a:pt x="2332356" y="2826974"/>
                  </a:cubicBezTo>
                  <a:cubicBezTo>
                    <a:pt x="2338477" y="2826974"/>
                    <a:pt x="2338477" y="2820815"/>
                    <a:pt x="2338477" y="2820815"/>
                  </a:cubicBezTo>
                  <a:cubicBezTo>
                    <a:pt x="2350720" y="2814656"/>
                    <a:pt x="2362962" y="2814656"/>
                    <a:pt x="2375205" y="2808498"/>
                  </a:cubicBezTo>
                  <a:close/>
                  <a:moveTo>
                    <a:pt x="4747810" y="2797284"/>
                  </a:moveTo>
                  <a:lnTo>
                    <a:pt x="4736908" y="2944011"/>
                  </a:lnTo>
                  <a:cubicBezTo>
                    <a:pt x="4736908" y="2944011"/>
                    <a:pt x="4736908" y="2944011"/>
                    <a:pt x="4796867" y="2949445"/>
                  </a:cubicBezTo>
                  <a:cubicBezTo>
                    <a:pt x="4796867" y="2949445"/>
                    <a:pt x="4796867" y="2949445"/>
                    <a:pt x="4807769" y="2802718"/>
                  </a:cubicBezTo>
                  <a:cubicBezTo>
                    <a:pt x="4807769" y="2802718"/>
                    <a:pt x="4807769" y="2802718"/>
                    <a:pt x="4747810" y="2797284"/>
                  </a:cubicBezTo>
                  <a:close/>
                  <a:moveTo>
                    <a:pt x="3999060" y="2795382"/>
                  </a:moveTo>
                  <a:cubicBezTo>
                    <a:pt x="3992181" y="2795382"/>
                    <a:pt x="3985301" y="2802278"/>
                    <a:pt x="3985301" y="2809174"/>
                  </a:cubicBezTo>
                  <a:cubicBezTo>
                    <a:pt x="3985301" y="2816069"/>
                    <a:pt x="3992181" y="2822965"/>
                    <a:pt x="3999060" y="2822965"/>
                  </a:cubicBezTo>
                  <a:cubicBezTo>
                    <a:pt x="4005940" y="2822965"/>
                    <a:pt x="4005940" y="2816069"/>
                    <a:pt x="4005940" y="2809174"/>
                  </a:cubicBezTo>
                  <a:cubicBezTo>
                    <a:pt x="4005940" y="2802278"/>
                    <a:pt x="4005940" y="2795382"/>
                    <a:pt x="3999060" y="2795382"/>
                  </a:cubicBezTo>
                  <a:close/>
                  <a:moveTo>
                    <a:pt x="3813309" y="2795382"/>
                  </a:moveTo>
                  <a:cubicBezTo>
                    <a:pt x="3806429" y="2795382"/>
                    <a:pt x="3799549" y="2802278"/>
                    <a:pt x="3799549" y="2809174"/>
                  </a:cubicBezTo>
                  <a:cubicBezTo>
                    <a:pt x="3799549" y="2816069"/>
                    <a:pt x="3806429" y="2822965"/>
                    <a:pt x="3813309" y="2822965"/>
                  </a:cubicBezTo>
                  <a:cubicBezTo>
                    <a:pt x="3820188" y="2822965"/>
                    <a:pt x="3820188" y="2816069"/>
                    <a:pt x="3820188" y="2809174"/>
                  </a:cubicBezTo>
                  <a:cubicBezTo>
                    <a:pt x="3820188" y="2802278"/>
                    <a:pt x="3820188" y="2795382"/>
                    <a:pt x="3813309" y="2795382"/>
                  </a:cubicBezTo>
                  <a:close/>
                  <a:moveTo>
                    <a:pt x="4524327" y="2791849"/>
                  </a:moveTo>
                  <a:cubicBezTo>
                    <a:pt x="4518876" y="2791849"/>
                    <a:pt x="4507974" y="2797284"/>
                    <a:pt x="4507974" y="2808152"/>
                  </a:cubicBezTo>
                  <a:cubicBezTo>
                    <a:pt x="4507974" y="2813587"/>
                    <a:pt x="4518876" y="2819021"/>
                    <a:pt x="4524327" y="2819021"/>
                  </a:cubicBezTo>
                  <a:cubicBezTo>
                    <a:pt x="4524327" y="2819021"/>
                    <a:pt x="4524327" y="2819021"/>
                    <a:pt x="4589736" y="2819021"/>
                  </a:cubicBezTo>
                  <a:cubicBezTo>
                    <a:pt x="4600638" y="2819021"/>
                    <a:pt x="4606089" y="2813587"/>
                    <a:pt x="4606089" y="2808152"/>
                  </a:cubicBezTo>
                  <a:cubicBezTo>
                    <a:pt x="4606089" y="2797284"/>
                    <a:pt x="4600638" y="2791849"/>
                    <a:pt x="4589736" y="2791849"/>
                  </a:cubicBezTo>
                  <a:cubicBezTo>
                    <a:pt x="4589736" y="2791849"/>
                    <a:pt x="4589736" y="2791849"/>
                    <a:pt x="4524327" y="2791849"/>
                  </a:cubicBezTo>
                  <a:close/>
                  <a:moveTo>
                    <a:pt x="1595539" y="2791256"/>
                  </a:moveTo>
                  <a:cubicBezTo>
                    <a:pt x="1595539" y="2798716"/>
                    <a:pt x="1595539" y="2802446"/>
                    <a:pt x="1595539" y="2809906"/>
                  </a:cubicBezTo>
                  <a:cubicBezTo>
                    <a:pt x="1595539" y="2813636"/>
                    <a:pt x="1595539" y="2821097"/>
                    <a:pt x="1595539" y="2824827"/>
                  </a:cubicBezTo>
                  <a:cubicBezTo>
                    <a:pt x="1599281" y="2824827"/>
                    <a:pt x="1603023" y="2821097"/>
                    <a:pt x="1603023" y="2813636"/>
                  </a:cubicBezTo>
                  <a:lnTo>
                    <a:pt x="1603023" y="2802446"/>
                  </a:lnTo>
                  <a:cubicBezTo>
                    <a:pt x="1603023" y="2798716"/>
                    <a:pt x="1599281" y="2794986"/>
                    <a:pt x="1595539" y="2791256"/>
                  </a:cubicBezTo>
                  <a:close/>
                  <a:moveTo>
                    <a:pt x="1374765" y="2791256"/>
                  </a:moveTo>
                  <a:cubicBezTo>
                    <a:pt x="1371023" y="2794986"/>
                    <a:pt x="1371023" y="2798716"/>
                    <a:pt x="1371023" y="2802446"/>
                  </a:cubicBezTo>
                  <a:cubicBezTo>
                    <a:pt x="1371023" y="2802446"/>
                    <a:pt x="1371023" y="2802446"/>
                    <a:pt x="1371023" y="2813636"/>
                  </a:cubicBezTo>
                  <a:cubicBezTo>
                    <a:pt x="1371023" y="2821097"/>
                    <a:pt x="1371023" y="2824827"/>
                    <a:pt x="1374765" y="2824827"/>
                  </a:cubicBezTo>
                  <a:cubicBezTo>
                    <a:pt x="1374765" y="2821097"/>
                    <a:pt x="1374765" y="2813636"/>
                    <a:pt x="1374765" y="2809906"/>
                  </a:cubicBezTo>
                  <a:cubicBezTo>
                    <a:pt x="1374765" y="2802446"/>
                    <a:pt x="1374765" y="2798716"/>
                    <a:pt x="1374765" y="2791256"/>
                  </a:cubicBezTo>
                  <a:close/>
                  <a:moveTo>
                    <a:pt x="3999060" y="2781590"/>
                  </a:moveTo>
                  <a:cubicBezTo>
                    <a:pt x="4012820" y="2781590"/>
                    <a:pt x="4019699" y="2795382"/>
                    <a:pt x="4019699" y="2809174"/>
                  </a:cubicBezTo>
                  <a:cubicBezTo>
                    <a:pt x="4019699" y="2822965"/>
                    <a:pt x="4012820" y="2836757"/>
                    <a:pt x="3999060" y="2836757"/>
                  </a:cubicBezTo>
                  <a:cubicBezTo>
                    <a:pt x="3985301" y="2836757"/>
                    <a:pt x="3971542" y="2822965"/>
                    <a:pt x="3971542" y="2809174"/>
                  </a:cubicBezTo>
                  <a:cubicBezTo>
                    <a:pt x="3971542" y="2795382"/>
                    <a:pt x="3985301" y="2781590"/>
                    <a:pt x="3999060" y="2781590"/>
                  </a:cubicBezTo>
                  <a:close/>
                  <a:moveTo>
                    <a:pt x="3813309" y="2781590"/>
                  </a:moveTo>
                  <a:cubicBezTo>
                    <a:pt x="3827068" y="2781590"/>
                    <a:pt x="3833948" y="2795382"/>
                    <a:pt x="3833948" y="2809174"/>
                  </a:cubicBezTo>
                  <a:cubicBezTo>
                    <a:pt x="3833948" y="2822965"/>
                    <a:pt x="3827068" y="2836757"/>
                    <a:pt x="3813309" y="2836757"/>
                  </a:cubicBezTo>
                  <a:cubicBezTo>
                    <a:pt x="3799549" y="2836757"/>
                    <a:pt x="3785790" y="2822965"/>
                    <a:pt x="3785790" y="2809174"/>
                  </a:cubicBezTo>
                  <a:cubicBezTo>
                    <a:pt x="3785790" y="2795382"/>
                    <a:pt x="3799549" y="2781590"/>
                    <a:pt x="3813309" y="2781590"/>
                  </a:cubicBezTo>
                  <a:close/>
                  <a:moveTo>
                    <a:pt x="3606457" y="2764428"/>
                  </a:moveTo>
                  <a:cubicBezTo>
                    <a:pt x="3606457" y="2764428"/>
                    <a:pt x="3613607" y="2764428"/>
                    <a:pt x="3613607" y="2764428"/>
                  </a:cubicBezTo>
                  <a:cubicBezTo>
                    <a:pt x="3627907" y="2785895"/>
                    <a:pt x="3635057" y="2807361"/>
                    <a:pt x="3635057" y="2828828"/>
                  </a:cubicBezTo>
                  <a:cubicBezTo>
                    <a:pt x="3635057" y="2850295"/>
                    <a:pt x="3627907" y="2871762"/>
                    <a:pt x="3613607" y="2893228"/>
                  </a:cubicBezTo>
                  <a:cubicBezTo>
                    <a:pt x="3613607" y="2893228"/>
                    <a:pt x="3613607" y="2900384"/>
                    <a:pt x="3606457" y="2900384"/>
                  </a:cubicBezTo>
                  <a:cubicBezTo>
                    <a:pt x="3599307" y="2893228"/>
                    <a:pt x="3599307" y="2893228"/>
                    <a:pt x="3606457" y="2886073"/>
                  </a:cubicBezTo>
                  <a:cubicBezTo>
                    <a:pt x="3613607" y="2871762"/>
                    <a:pt x="3620757" y="2850295"/>
                    <a:pt x="3620757" y="2828828"/>
                  </a:cubicBezTo>
                  <a:cubicBezTo>
                    <a:pt x="3620757" y="2814517"/>
                    <a:pt x="3613607" y="2793050"/>
                    <a:pt x="3606457" y="2771584"/>
                  </a:cubicBezTo>
                  <a:cubicBezTo>
                    <a:pt x="3599307" y="2771584"/>
                    <a:pt x="3599307" y="2764428"/>
                    <a:pt x="3606457" y="2764428"/>
                  </a:cubicBezTo>
                  <a:close/>
                  <a:moveTo>
                    <a:pt x="3270403" y="2764428"/>
                  </a:moveTo>
                  <a:cubicBezTo>
                    <a:pt x="3277553" y="2764428"/>
                    <a:pt x="3277553" y="2764428"/>
                    <a:pt x="3284703" y="2764428"/>
                  </a:cubicBezTo>
                  <a:cubicBezTo>
                    <a:pt x="3284703" y="2764428"/>
                    <a:pt x="3284703" y="2771584"/>
                    <a:pt x="3284703" y="2771584"/>
                  </a:cubicBezTo>
                  <a:cubicBezTo>
                    <a:pt x="3277553" y="2793050"/>
                    <a:pt x="3270403" y="2814517"/>
                    <a:pt x="3270403" y="2828828"/>
                  </a:cubicBezTo>
                  <a:cubicBezTo>
                    <a:pt x="3270403" y="2850295"/>
                    <a:pt x="3277553" y="2871762"/>
                    <a:pt x="3284703" y="2886073"/>
                  </a:cubicBezTo>
                  <a:cubicBezTo>
                    <a:pt x="3284703" y="2893228"/>
                    <a:pt x="3284703" y="2893228"/>
                    <a:pt x="3284703" y="2900384"/>
                  </a:cubicBezTo>
                  <a:cubicBezTo>
                    <a:pt x="3284703" y="2900384"/>
                    <a:pt x="3277553" y="2900384"/>
                    <a:pt x="3277553" y="2900384"/>
                  </a:cubicBezTo>
                  <a:cubicBezTo>
                    <a:pt x="3277553" y="2900384"/>
                    <a:pt x="3277553" y="2893228"/>
                    <a:pt x="3270403" y="2893228"/>
                  </a:cubicBezTo>
                  <a:cubicBezTo>
                    <a:pt x="3263253" y="2871762"/>
                    <a:pt x="3256103" y="2850295"/>
                    <a:pt x="3256103" y="2828828"/>
                  </a:cubicBezTo>
                  <a:cubicBezTo>
                    <a:pt x="3256103" y="2807361"/>
                    <a:pt x="3263253" y="2785895"/>
                    <a:pt x="3270403" y="2764428"/>
                  </a:cubicBezTo>
                  <a:close/>
                  <a:moveTo>
                    <a:pt x="2228944" y="2763856"/>
                  </a:moveTo>
                  <a:cubicBezTo>
                    <a:pt x="2228944" y="2763856"/>
                    <a:pt x="2234130" y="2763856"/>
                    <a:pt x="2234130" y="2763856"/>
                  </a:cubicBezTo>
                  <a:cubicBezTo>
                    <a:pt x="2239316" y="2769042"/>
                    <a:pt x="2239316" y="2769042"/>
                    <a:pt x="2234130" y="2774229"/>
                  </a:cubicBezTo>
                  <a:cubicBezTo>
                    <a:pt x="2177081" y="2820905"/>
                    <a:pt x="2177081" y="2820905"/>
                    <a:pt x="2177081" y="2820905"/>
                  </a:cubicBezTo>
                  <a:cubicBezTo>
                    <a:pt x="2171895" y="2820905"/>
                    <a:pt x="2171895" y="2820905"/>
                    <a:pt x="2171895" y="2820905"/>
                  </a:cubicBezTo>
                  <a:cubicBezTo>
                    <a:pt x="2140777" y="2794974"/>
                    <a:pt x="2140777" y="2794974"/>
                    <a:pt x="2140777" y="2794974"/>
                  </a:cubicBezTo>
                  <a:cubicBezTo>
                    <a:pt x="2135591" y="2794974"/>
                    <a:pt x="2135591" y="2789787"/>
                    <a:pt x="2140777" y="2784601"/>
                  </a:cubicBezTo>
                  <a:cubicBezTo>
                    <a:pt x="2140777" y="2784601"/>
                    <a:pt x="2145963" y="2784601"/>
                    <a:pt x="2145963" y="2784601"/>
                  </a:cubicBezTo>
                  <a:cubicBezTo>
                    <a:pt x="2177081" y="2810533"/>
                    <a:pt x="2177081" y="2810533"/>
                    <a:pt x="2177081" y="2810533"/>
                  </a:cubicBezTo>
                  <a:cubicBezTo>
                    <a:pt x="2228944" y="2763856"/>
                    <a:pt x="2228944" y="2763856"/>
                    <a:pt x="2228944" y="2763856"/>
                  </a:cubicBezTo>
                  <a:close/>
                  <a:moveTo>
                    <a:pt x="1847381" y="2760919"/>
                  </a:moveTo>
                  <a:cubicBezTo>
                    <a:pt x="1824986" y="2760919"/>
                    <a:pt x="1802590" y="2777716"/>
                    <a:pt x="1802590" y="2800111"/>
                  </a:cubicBezTo>
                  <a:cubicBezTo>
                    <a:pt x="1802590" y="2822507"/>
                    <a:pt x="1824986" y="2839303"/>
                    <a:pt x="1847381" y="2839303"/>
                  </a:cubicBezTo>
                  <a:cubicBezTo>
                    <a:pt x="1869777" y="2839303"/>
                    <a:pt x="1886573" y="2822507"/>
                    <a:pt x="1886573" y="2800111"/>
                  </a:cubicBezTo>
                  <a:cubicBezTo>
                    <a:pt x="1886573" y="2777716"/>
                    <a:pt x="1869777" y="2760919"/>
                    <a:pt x="1847381" y="2760919"/>
                  </a:cubicBezTo>
                  <a:close/>
                  <a:moveTo>
                    <a:pt x="1126653" y="2750797"/>
                  </a:moveTo>
                  <a:cubicBezTo>
                    <a:pt x="1038327" y="2750797"/>
                    <a:pt x="961043" y="2828083"/>
                    <a:pt x="961043" y="2916409"/>
                  </a:cubicBezTo>
                  <a:cubicBezTo>
                    <a:pt x="961043" y="3004735"/>
                    <a:pt x="1038327" y="3070979"/>
                    <a:pt x="1126653" y="3070979"/>
                  </a:cubicBezTo>
                  <a:cubicBezTo>
                    <a:pt x="1214978" y="3070979"/>
                    <a:pt x="1281222" y="3004735"/>
                    <a:pt x="1281222" y="2916409"/>
                  </a:cubicBezTo>
                  <a:cubicBezTo>
                    <a:pt x="1281222" y="2828083"/>
                    <a:pt x="1214978" y="2750797"/>
                    <a:pt x="1126653" y="2750797"/>
                  </a:cubicBezTo>
                  <a:close/>
                  <a:moveTo>
                    <a:pt x="1847381" y="2749722"/>
                  </a:moveTo>
                  <a:cubicBezTo>
                    <a:pt x="1869777" y="2749722"/>
                    <a:pt x="1892172" y="2766518"/>
                    <a:pt x="1897771" y="2788914"/>
                  </a:cubicBezTo>
                  <a:cubicBezTo>
                    <a:pt x="1897771" y="2788914"/>
                    <a:pt x="1897771" y="2788914"/>
                    <a:pt x="1908969" y="2788914"/>
                  </a:cubicBezTo>
                  <a:lnTo>
                    <a:pt x="1909788" y="2789118"/>
                  </a:lnTo>
                  <a:lnTo>
                    <a:pt x="1914567" y="2800111"/>
                  </a:lnTo>
                  <a:lnTo>
                    <a:pt x="1907264" y="2816908"/>
                  </a:lnTo>
                  <a:lnTo>
                    <a:pt x="1897771" y="2816908"/>
                  </a:lnTo>
                  <a:cubicBezTo>
                    <a:pt x="1886573" y="2839303"/>
                    <a:pt x="1869777" y="2850501"/>
                    <a:pt x="1847381" y="2850501"/>
                  </a:cubicBezTo>
                  <a:cubicBezTo>
                    <a:pt x="1819387" y="2850501"/>
                    <a:pt x="1791393" y="2828106"/>
                    <a:pt x="1791393" y="2800111"/>
                  </a:cubicBezTo>
                  <a:cubicBezTo>
                    <a:pt x="1791393" y="2772117"/>
                    <a:pt x="1819387" y="2749722"/>
                    <a:pt x="1847381" y="2749722"/>
                  </a:cubicBezTo>
                  <a:close/>
                  <a:moveTo>
                    <a:pt x="1673817" y="2744123"/>
                  </a:moveTo>
                  <a:lnTo>
                    <a:pt x="1673817" y="2777366"/>
                  </a:lnTo>
                  <a:cubicBezTo>
                    <a:pt x="1673817" y="2797837"/>
                    <a:pt x="1673817" y="2821719"/>
                    <a:pt x="1673817" y="2849583"/>
                  </a:cubicBezTo>
                  <a:lnTo>
                    <a:pt x="1673817" y="2856100"/>
                  </a:lnTo>
                  <a:cubicBezTo>
                    <a:pt x="1673817" y="2850501"/>
                    <a:pt x="1673817" y="2850501"/>
                    <a:pt x="1679416" y="2850501"/>
                  </a:cubicBezTo>
                  <a:cubicBezTo>
                    <a:pt x="1679416" y="2850501"/>
                    <a:pt x="1679416" y="2850501"/>
                    <a:pt x="1685015" y="2850501"/>
                  </a:cubicBezTo>
                  <a:cubicBezTo>
                    <a:pt x="1685015" y="2850501"/>
                    <a:pt x="1685015" y="2850501"/>
                    <a:pt x="1685015" y="2749722"/>
                  </a:cubicBezTo>
                  <a:cubicBezTo>
                    <a:pt x="1685015" y="2749722"/>
                    <a:pt x="1685015" y="2749722"/>
                    <a:pt x="1679416" y="2749722"/>
                  </a:cubicBezTo>
                  <a:cubicBezTo>
                    <a:pt x="1673817" y="2749722"/>
                    <a:pt x="1673817" y="2749722"/>
                    <a:pt x="1673817" y="2744123"/>
                  </a:cubicBezTo>
                  <a:close/>
                  <a:moveTo>
                    <a:pt x="769205" y="2740881"/>
                  </a:moveTo>
                  <a:cubicBezTo>
                    <a:pt x="769205" y="2740881"/>
                    <a:pt x="775546" y="2740881"/>
                    <a:pt x="775546" y="2740881"/>
                  </a:cubicBezTo>
                  <a:cubicBezTo>
                    <a:pt x="788228" y="2759918"/>
                    <a:pt x="794569" y="2778956"/>
                    <a:pt x="794569" y="2797993"/>
                  </a:cubicBezTo>
                  <a:cubicBezTo>
                    <a:pt x="794569" y="2817030"/>
                    <a:pt x="788228" y="2836068"/>
                    <a:pt x="775546" y="2855105"/>
                  </a:cubicBezTo>
                  <a:cubicBezTo>
                    <a:pt x="775546" y="2855105"/>
                    <a:pt x="775546" y="2861451"/>
                    <a:pt x="769205" y="2861451"/>
                  </a:cubicBezTo>
                  <a:cubicBezTo>
                    <a:pt x="762864" y="2855105"/>
                    <a:pt x="762864" y="2855105"/>
                    <a:pt x="769205" y="2848759"/>
                  </a:cubicBezTo>
                  <a:cubicBezTo>
                    <a:pt x="775546" y="2836068"/>
                    <a:pt x="781887" y="2817030"/>
                    <a:pt x="781887" y="2797993"/>
                  </a:cubicBezTo>
                  <a:cubicBezTo>
                    <a:pt x="781887" y="2785302"/>
                    <a:pt x="775546" y="2766264"/>
                    <a:pt x="769205" y="2747227"/>
                  </a:cubicBezTo>
                  <a:cubicBezTo>
                    <a:pt x="762864" y="2747227"/>
                    <a:pt x="762864" y="2740881"/>
                    <a:pt x="769205" y="2740881"/>
                  </a:cubicBezTo>
                  <a:close/>
                  <a:moveTo>
                    <a:pt x="471182" y="2740881"/>
                  </a:moveTo>
                  <a:cubicBezTo>
                    <a:pt x="477523" y="2740881"/>
                    <a:pt x="477523" y="2740881"/>
                    <a:pt x="483864" y="2740881"/>
                  </a:cubicBezTo>
                  <a:cubicBezTo>
                    <a:pt x="483864" y="2740881"/>
                    <a:pt x="483864" y="2747227"/>
                    <a:pt x="483864" y="2747227"/>
                  </a:cubicBezTo>
                  <a:cubicBezTo>
                    <a:pt x="477523" y="2766264"/>
                    <a:pt x="471182" y="2785302"/>
                    <a:pt x="471182" y="2797993"/>
                  </a:cubicBezTo>
                  <a:cubicBezTo>
                    <a:pt x="471182" y="2817030"/>
                    <a:pt x="477523" y="2836068"/>
                    <a:pt x="483864" y="2848759"/>
                  </a:cubicBezTo>
                  <a:cubicBezTo>
                    <a:pt x="483864" y="2855105"/>
                    <a:pt x="483864" y="2855105"/>
                    <a:pt x="483864" y="2861451"/>
                  </a:cubicBezTo>
                  <a:cubicBezTo>
                    <a:pt x="483864" y="2861451"/>
                    <a:pt x="477523" y="2861451"/>
                    <a:pt x="477523" y="2861451"/>
                  </a:cubicBezTo>
                  <a:cubicBezTo>
                    <a:pt x="477523" y="2861451"/>
                    <a:pt x="477523" y="2855105"/>
                    <a:pt x="471182" y="2855105"/>
                  </a:cubicBezTo>
                  <a:cubicBezTo>
                    <a:pt x="464841" y="2836068"/>
                    <a:pt x="458500" y="2817030"/>
                    <a:pt x="458500" y="2797993"/>
                  </a:cubicBezTo>
                  <a:cubicBezTo>
                    <a:pt x="458500" y="2778956"/>
                    <a:pt x="464841" y="2759918"/>
                    <a:pt x="471182" y="2740881"/>
                  </a:cubicBezTo>
                  <a:close/>
                  <a:moveTo>
                    <a:pt x="3627907" y="2735806"/>
                  </a:moveTo>
                  <a:cubicBezTo>
                    <a:pt x="3635057" y="2735806"/>
                    <a:pt x="3635057" y="2735806"/>
                    <a:pt x="3642208" y="2735806"/>
                  </a:cubicBezTo>
                  <a:cubicBezTo>
                    <a:pt x="3656508" y="2764428"/>
                    <a:pt x="3670808" y="2800206"/>
                    <a:pt x="3670808" y="2828828"/>
                  </a:cubicBezTo>
                  <a:cubicBezTo>
                    <a:pt x="3670808" y="2864606"/>
                    <a:pt x="3656508" y="2900384"/>
                    <a:pt x="3642208" y="2921851"/>
                  </a:cubicBezTo>
                  <a:cubicBezTo>
                    <a:pt x="3635057" y="2929006"/>
                    <a:pt x="3635057" y="2929006"/>
                    <a:pt x="3635057" y="2929006"/>
                  </a:cubicBezTo>
                  <a:cubicBezTo>
                    <a:pt x="3635057" y="2929006"/>
                    <a:pt x="3627907" y="2929006"/>
                    <a:pt x="3627907" y="2929006"/>
                  </a:cubicBezTo>
                  <a:cubicBezTo>
                    <a:pt x="3627907" y="2921851"/>
                    <a:pt x="3627907" y="2921851"/>
                    <a:pt x="3627907" y="2914695"/>
                  </a:cubicBezTo>
                  <a:cubicBezTo>
                    <a:pt x="3649358" y="2893228"/>
                    <a:pt x="3656508" y="2864606"/>
                    <a:pt x="3656508" y="2828828"/>
                  </a:cubicBezTo>
                  <a:cubicBezTo>
                    <a:pt x="3656508" y="2800206"/>
                    <a:pt x="3649358" y="2771584"/>
                    <a:pt x="3627907" y="2742961"/>
                  </a:cubicBezTo>
                  <a:cubicBezTo>
                    <a:pt x="3627907" y="2742961"/>
                    <a:pt x="3627907" y="2735806"/>
                    <a:pt x="3627907" y="2735806"/>
                  </a:cubicBezTo>
                  <a:close/>
                  <a:moveTo>
                    <a:pt x="3248953" y="2735806"/>
                  </a:moveTo>
                  <a:cubicBezTo>
                    <a:pt x="3248953" y="2735806"/>
                    <a:pt x="3256103" y="2735806"/>
                    <a:pt x="3256103" y="2735806"/>
                  </a:cubicBezTo>
                  <a:cubicBezTo>
                    <a:pt x="3263253" y="2735806"/>
                    <a:pt x="3263253" y="2742961"/>
                    <a:pt x="3263253" y="2742961"/>
                  </a:cubicBezTo>
                  <a:cubicBezTo>
                    <a:pt x="3241803" y="2771584"/>
                    <a:pt x="3234653" y="2800206"/>
                    <a:pt x="3234653" y="2828828"/>
                  </a:cubicBezTo>
                  <a:cubicBezTo>
                    <a:pt x="3234653" y="2864606"/>
                    <a:pt x="3241803" y="2893228"/>
                    <a:pt x="3263253" y="2914695"/>
                  </a:cubicBezTo>
                  <a:cubicBezTo>
                    <a:pt x="3263253" y="2921851"/>
                    <a:pt x="3263253" y="2921851"/>
                    <a:pt x="3256103" y="2929006"/>
                  </a:cubicBezTo>
                  <a:cubicBezTo>
                    <a:pt x="3248953" y="2929006"/>
                    <a:pt x="3248953" y="2929006"/>
                    <a:pt x="3248953" y="2921851"/>
                  </a:cubicBezTo>
                  <a:cubicBezTo>
                    <a:pt x="3227503" y="2900384"/>
                    <a:pt x="3220353" y="2864606"/>
                    <a:pt x="3220353" y="2828828"/>
                  </a:cubicBezTo>
                  <a:cubicBezTo>
                    <a:pt x="3220353" y="2800206"/>
                    <a:pt x="3227503" y="2764428"/>
                    <a:pt x="3248953" y="2735806"/>
                  </a:cubicBezTo>
                  <a:close/>
                  <a:moveTo>
                    <a:pt x="2552723" y="2734593"/>
                  </a:moveTo>
                  <a:cubicBezTo>
                    <a:pt x="2534359" y="2734593"/>
                    <a:pt x="2522117" y="2753069"/>
                    <a:pt x="2522117" y="2765386"/>
                  </a:cubicBezTo>
                  <a:cubicBezTo>
                    <a:pt x="2522117" y="2783863"/>
                    <a:pt x="2534359" y="2796180"/>
                    <a:pt x="2552723" y="2796180"/>
                  </a:cubicBezTo>
                  <a:cubicBezTo>
                    <a:pt x="2564966" y="2796180"/>
                    <a:pt x="2583330" y="2783863"/>
                    <a:pt x="2583330" y="2765386"/>
                  </a:cubicBezTo>
                  <a:cubicBezTo>
                    <a:pt x="2583330" y="2753069"/>
                    <a:pt x="2564966" y="2734593"/>
                    <a:pt x="2552723" y="2734593"/>
                  </a:cubicBezTo>
                  <a:close/>
                  <a:moveTo>
                    <a:pt x="1847381" y="2732925"/>
                  </a:moveTo>
                  <a:cubicBezTo>
                    <a:pt x="1808189" y="2732925"/>
                    <a:pt x="1780195" y="2760919"/>
                    <a:pt x="1780195" y="2800111"/>
                  </a:cubicBezTo>
                  <a:cubicBezTo>
                    <a:pt x="1780195" y="2839303"/>
                    <a:pt x="1808189" y="2867298"/>
                    <a:pt x="1847381" y="2867298"/>
                  </a:cubicBezTo>
                  <a:cubicBezTo>
                    <a:pt x="1864178" y="2867298"/>
                    <a:pt x="1880974" y="2860299"/>
                    <a:pt x="1893572" y="2848402"/>
                  </a:cubicBezTo>
                  <a:lnTo>
                    <a:pt x="1907264" y="2816908"/>
                  </a:lnTo>
                  <a:lnTo>
                    <a:pt x="1907569" y="2816908"/>
                  </a:lnTo>
                  <a:cubicBezTo>
                    <a:pt x="1908969" y="2816908"/>
                    <a:pt x="1908969" y="2816908"/>
                    <a:pt x="1908969" y="2816908"/>
                  </a:cubicBezTo>
                  <a:cubicBezTo>
                    <a:pt x="1908969" y="2816908"/>
                    <a:pt x="1914567" y="2811309"/>
                    <a:pt x="1914567" y="2811309"/>
                  </a:cubicBezTo>
                  <a:lnTo>
                    <a:pt x="1914567" y="2800111"/>
                  </a:lnTo>
                  <a:lnTo>
                    <a:pt x="1914567" y="2796612"/>
                  </a:lnTo>
                  <a:cubicBezTo>
                    <a:pt x="1914567" y="2794513"/>
                    <a:pt x="1914567" y="2794513"/>
                    <a:pt x="1914567" y="2794513"/>
                  </a:cubicBezTo>
                  <a:cubicBezTo>
                    <a:pt x="1914567" y="2791713"/>
                    <a:pt x="1913168" y="2790313"/>
                    <a:pt x="1911768" y="2789614"/>
                  </a:cubicBezTo>
                  <a:lnTo>
                    <a:pt x="1909788" y="2789118"/>
                  </a:lnTo>
                  <a:lnTo>
                    <a:pt x="1893572" y="2751821"/>
                  </a:lnTo>
                  <a:cubicBezTo>
                    <a:pt x="1880974" y="2739924"/>
                    <a:pt x="1864178" y="2732925"/>
                    <a:pt x="1847381" y="2732925"/>
                  </a:cubicBezTo>
                  <a:close/>
                  <a:moveTo>
                    <a:pt x="1479539" y="2731574"/>
                  </a:moveTo>
                  <a:cubicBezTo>
                    <a:pt x="1490765" y="2731574"/>
                    <a:pt x="1490765" y="2731574"/>
                    <a:pt x="1490765" y="2731574"/>
                  </a:cubicBezTo>
                  <a:cubicBezTo>
                    <a:pt x="1490765" y="2791256"/>
                    <a:pt x="1490765" y="2791256"/>
                    <a:pt x="1490765" y="2791256"/>
                  </a:cubicBezTo>
                  <a:cubicBezTo>
                    <a:pt x="1494507" y="2794986"/>
                    <a:pt x="1498249" y="2798716"/>
                    <a:pt x="1498249" y="2802446"/>
                  </a:cubicBezTo>
                  <a:cubicBezTo>
                    <a:pt x="1546894" y="2802446"/>
                    <a:pt x="1546894" y="2802446"/>
                    <a:pt x="1546894" y="2802446"/>
                  </a:cubicBezTo>
                  <a:cubicBezTo>
                    <a:pt x="1546894" y="2813636"/>
                    <a:pt x="1546894" y="2813636"/>
                    <a:pt x="1546894" y="2813636"/>
                  </a:cubicBezTo>
                  <a:cubicBezTo>
                    <a:pt x="1498249" y="2813636"/>
                    <a:pt x="1498249" y="2813636"/>
                    <a:pt x="1498249" y="2813636"/>
                  </a:cubicBezTo>
                  <a:cubicBezTo>
                    <a:pt x="1494507" y="2821097"/>
                    <a:pt x="1490765" y="2821097"/>
                    <a:pt x="1483281" y="2821097"/>
                  </a:cubicBezTo>
                  <a:cubicBezTo>
                    <a:pt x="1475797" y="2821097"/>
                    <a:pt x="1468313" y="2817366"/>
                    <a:pt x="1468313" y="2806176"/>
                  </a:cubicBezTo>
                  <a:cubicBezTo>
                    <a:pt x="1468313" y="2798716"/>
                    <a:pt x="1472055" y="2794986"/>
                    <a:pt x="1479539" y="2791256"/>
                  </a:cubicBezTo>
                  <a:cubicBezTo>
                    <a:pt x="1479539" y="2731574"/>
                    <a:pt x="1479539" y="2731574"/>
                    <a:pt x="1479539" y="2731574"/>
                  </a:cubicBezTo>
                  <a:close/>
                  <a:moveTo>
                    <a:pt x="1487023" y="2724114"/>
                  </a:moveTo>
                  <a:cubicBezTo>
                    <a:pt x="1438378" y="2724114"/>
                    <a:pt x="1400958" y="2761415"/>
                    <a:pt x="1400958" y="2809906"/>
                  </a:cubicBezTo>
                  <a:cubicBezTo>
                    <a:pt x="1400958" y="2854668"/>
                    <a:pt x="1438378" y="2895699"/>
                    <a:pt x="1487023" y="2895699"/>
                  </a:cubicBezTo>
                  <a:cubicBezTo>
                    <a:pt x="1531926" y="2895699"/>
                    <a:pt x="1573087" y="2854668"/>
                    <a:pt x="1573087" y="2809906"/>
                  </a:cubicBezTo>
                  <a:cubicBezTo>
                    <a:pt x="1573087" y="2761415"/>
                    <a:pt x="1531926" y="2724114"/>
                    <a:pt x="1487023" y="2724114"/>
                  </a:cubicBezTo>
                  <a:close/>
                  <a:moveTo>
                    <a:pt x="2552723" y="2722275"/>
                  </a:moveTo>
                  <a:cubicBezTo>
                    <a:pt x="2577209" y="2722275"/>
                    <a:pt x="2595573" y="2740752"/>
                    <a:pt x="2595573" y="2765386"/>
                  </a:cubicBezTo>
                  <a:cubicBezTo>
                    <a:pt x="2595573" y="2790021"/>
                    <a:pt x="2577209" y="2808498"/>
                    <a:pt x="2552723" y="2808498"/>
                  </a:cubicBezTo>
                  <a:cubicBezTo>
                    <a:pt x="2528238" y="2808498"/>
                    <a:pt x="2509874" y="2790021"/>
                    <a:pt x="2509874" y="2765386"/>
                  </a:cubicBezTo>
                  <a:cubicBezTo>
                    <a:pt x="2509874" y="2740752"/>
                    <a:pt x="2528238" y="2722275"/>
                    <a:pt x="2552723" y="2722275"/>
                  </a:cubicBezTo>
                  <a:close/>
                  <a:moveTo>
                    <a:pt x="1847381" y="2721727"/>
                  </a:moveTo>
                  <a:cubicBezTo>
                    <a:pt x="1892172" y="2721727"/>
                    <a:pt x="1925765" y="2755321"/>
                    <a:pt x="1925765" y="2800111"/>
                  </a:cubicBezTo>
                  <a:cubicBezTo>
                    <a:pt x="1925765" y="2844902"/>
                    <a:pt x="1892172" y="2878495"/>
                    <a:pt x="1847381" y="2878495"/>
                  </a:cubicBezTo>
                  <a:cubicBezTo>
                    <a:pt x="1802590" y="2878495"/>
                    <a:pt x="1768997" y="2844902"/>
                    <a:pt x="1768997" y="2800111"/>
                  </a:cubicBezTo>
                  <a:cubicBezTo>
                    <a:pt x="1768997" y="2755321"/>
                    <a:pt x="1802590" y="2721727"/>
                    <a:pt x="1847381" y="2721727"/>
                  </a:cubicBezTo>
                  <a:close/>
                  <a:moveTo>
                    <a:pt x="3363354" y="2721495"/>
                  </a:moveTo>
                  <a:cubicBezTo>
                    <a:pt x="3363354" y="2721495"/>
                    <a:pt x="3363354" y="2721495"/>
                    <a:pt x="3363354" y="3014873"/>
                  </a:cubicBezTo>
                  <a:cubicBezTo>
                    <a:pt x="3363354" y="3014873"/>
                    <a:pt x="3363354" y="3014873"/>
                    <a:pt x="3527806" y="3014873"/>
                  </a:cubicBezTo>
                  <a:lnTo>
                    <a:pt x="3527806" y="2721495"/>
                  </a:lnTo>
                  <a:cubicBezTo>
                    <a:pt x="3527806" y="2721495"/>
                    <a:pt x="3527806" y="2721495"/>
                    <a:pt x="3363354" y="2721495"/>
                  </a:cubicBezTo>
                  <a:close/>
                  <a:moveTo>
                    <a:pt x="1126653" y="2717675"/>
                  </a:moveTo>
                  <a:cubicBezTo>
                    <a:pt x="1237059" y="2717675"/>
                    <a:pt x="1314344" y="2806001"/>
                    <a:pt x="1314344" y="2916409"/>
                  </a:cubicBezTo>
                  <a:cubicBezTo>
                    <a:pt x="1314344" y="3015775"/>
                    <a:pt x="1237059" y="3104101"/>
                    <a:pt x="1126653" y="3104101"/>
                  </a:cubicBezTo>
                  <a:cubicBezTo>
                    <a:pt x="1016246" y="3104101"/>
                    <a:pt x="927921" y="3015775"/>
                    <a:pt x="927921" y="2916409"/>
                  </a:cubicBezTo>
                  <a:cubicBezTo>
                    <a:pt x="927921" y="2806001"/>
                    <a:pt x="1016246" y="2717675"/>
                    <a:pt x="1126653" y="2717675"/>
                  </a:cubicBezTo>
                  <a:close/>
                  <a:moveTo>
                    <a:pt x="2187453" y="2717179"/>
                  </a:moveTo>
                  <a:cubicBezTo>
                    <a:pt x="2145963" y="2717179"/>
                    <a:pt x="2109659" y="2753483"/>
                    <a:pt x="2109659" y="2794974"/>
                  </a:cubicBezTo>
                  <a:cubicBezTo>
                    <a:pt x="2109659" y="2836464"/>
                    <a:pt x="2145963" y="2867582"/>
                    <a:pt x="2187453" y="2867582"/>
                  </a:cubicBezTo>
                  <a:cubicBezTo>
                    <a:pt x="2228944" y="2867582"/>
                    <a:pt x="2260061" y="2836464"/>
                    <a:pt x="2260061" y="2794974"/>
                  </a:cubicBezTo>
                  <a:cubicBezTo>
                    <a:pt x="2260061" y="2753483"/>
                    <a:pt x="2228944" y="2717179"/>
                    <a:pt x="2187453" y="2717179"/>
                  </a:cubicBezTo>
                  <a:close/>
                  <a:moveTo>
                    <a:pt x="1487023" y="2716653"/>
                  </a:moveTo>
                  <a:cubicBezTo>
                    <a:pt x="1535668" y="2716653"/>
                    <a:pt x="1576829" y="2757685"/>
                    <a:pt x="1576829" y="2809906"/>
                  </a:cubicBezTo>
                  <a:cubicBezTo>
                    <a:pt x="1576829" y="2858398"/>
                    <a:pt x="1535668" y="2899429"/>
                    <a:pt x="1487023" y="2899429"/>
                  </a:cubicBezTo>
                  <a:cubicBezTo>
                    <a:pt x="1434636" y="2899429"/>
                    <a:pt x="1393474" y="2858398"/>
                    <a:pt x="1393474" y="2809906"/>
                  </a:cubicBezTo>
                  <a:cubicBezTo>
                    <a:pt x="1393474" y="2757685"/>
                    <a:pt x="1434636" y="2716653"/>
                    <a:pt x="1487023" y="2716653"/>
                  </a:cubicBezTo>
                  <a:close/>
                  <a:moveTo>
                    <a:pt x="1953759" y="2716129"/>
                  </a:moveTo>
                  <a:cubicBezTo>
                    <a:pt x="1953759" y="2716129"/>
                    <a:pt x="1948161" y="2716129"/>
                    <a:pt x="1948161" y="2721727"/>
                  </a:cubicBezTo>
                  <a:cubicBezTo>
                    <a:pt x="1948161" y="2721727"/>
                    <a:pt x="1953759" y="2721727"/>
                    <a:pt x="1953759" y="2721727"/>
                  </a:cubicBezTo>
                  <a:cubicBezTo>
                    <a:pt x="1959358" y="2721727"/>
                    <a:pt x="1959358" y="2721727"/>
                    <a:pt x="1959358" y="2721727"/>
                  </a:cubicBezTo>
                  <a:cubicBezTo>
                    <a:pt x="1959358" y="2716129"/>
                    <a:pt x="1959358" y="2716129"/>
                    <a:pt x="1953759" y="2716129"/>
                  </a:cubicBezTo>
                  <a:close/>
                  <a:moveTo>
                    <a:pt x="788228" y="2715498"/>
                  </a:moveTo>
                  <a:cubicBezTo>
                    <a:pt x="794569" y="2715498"/>
                    <a:pt x="794569" y="2715498"/>
                    <a:pt x="800909" y="2715498"/>
                  </a:cubicBezTo>
                  <a:cubicBezTo>
                    <a:pt x="813591" y="2740881"/>
                    <a:pt x="826273" y="2772610"/>
                    <a:pt x="826273" y="2797993"/>
                  </a:cubicBezTo>
                  <a:cubicBezTo>
                    <a:pt x="826273" y="2829722"/>
                    <a:pt x="813591" y="2861451"/>
                    <a:pt x="800909" y="2880488"/>
                  </a:cubicBezTo>
                  <a:cubicBezTo>
                    <a:pt x="794569" y="2886834"/>
                    <a:pt x="794569" y="2886834"/>
                    <a:pt x="794569" y="2886834"/>
                  </a:cubicBezTo>
                  <a:cubicBezTo>
                    <a:pt x="794569" y="2886834"/>
                    <a:pt x="788228" y="2886834"/>
                    <a:pt x="788228" y="2886834"/>
                  </a:cubicBezTo>
                  <a:cubicBezTo>
                    <a:pt x="788228" y="2880488"/>
                    <a:pt x="788228" y="2880488"/>
                    <a:pt x="788228" y="2874143"/>
                  </a:cubicBezTo>
                  <a:cubicBezTo>
                    <a:pt x="807250" y="2855105"/>
                    <a:pt x="813591" y="2829722"/>
                    <a:pt x="813591" y="2797993"/>
                  </a:cubicBezTo>
                  <a:cubicBezTo>
                    <a:pt x="813591" y="2772610"/>
                    <a:pt x="807250" y="2747227"/>
                    <a:pt x="788228" y="2721844"/>
                  </a:cubicBezTo>
                  <a:cubicBezTo>
                    <a:pt x="788228" y="2721844"/>
                    <a:pt x="788228" y="2715498"/>
                    <a:pt x="788228" y="2715498"/>
                  </a:cubicBezTo>
                  <a:close/>
                  <a:moveTo>
                    <a:pt x="452159" y="2715498"/>
                  </a:moveTo>
                  <a:cubicBezTo>
                    <a:pt x="452159" y="2715498"/>
                    <a:pt x="458500" y="2715498"/>
                    <a:pt x="458500" y="2715498"/>
                  </a:cubicBezTo>
                  <a:cubicBezTo>
                    <a:pt x="464841" y="2715498"/>
                    <a:pt x="464841" y="2721844"/>
                    <a:pt x="464841" y="2721844"/>
                  </a:cubicBezTo>
                  <a:cubicBezTo>
                    <a:pt x="445818" y="2747227"/>
                    <a:pt x="439477" y="2772610"/>
                    <a:pt x="439477" y="2797993"/>
                  </a:cubicBezTo>
                  <a:cubicBezTo>
                    <a:pt x="439477" y="2829722"/>
                    <a:pt x="445818" y="2855105"/>
                    <a:pt x="464841" y="2874143"/>
                  </a:cubicBezTo>
                  <a:cubicBezTo>
                    <a:pt x="464841" y="2880488"/>
                    <a:pt x="464841" y="2880488"/>
                    <a:pt x="458500" y="2886834"/>
                  </a:cubicBezTo>
                  <a:cubicBezTo>
                    <a:pt x="452159" y="2886834"/>
                    <a:pt x="452159" y="2886834"/>
                    <a:pt x="452159" y="2880488"/>
                  </a:cubicBezTo>
                  <a:cubicBezTo>
                    <a:pt x="433136" y="2861451"/>
                    <a:pt x="426795" y="2829722"/>
                    <a:pt x="426795" y="2797993"/>
                  </a:cubicBezTo>
                  <a:cubicBezTo>
                    <a:pt x="426795" y="2772610"/>
                    <a:pt x="433136" y="2740881"/>
                    <a:pt x="452159" y="2715498"/>
                  </a:cubicBezTo>
                  <a:close/>
                  <a:moveTo>
                    <a:pt x="1487023" y="2709193"/>
                  </a:moveTo>
                  <a:cubicBezTo>
                    <a:pt x="1430894" y="2709193"/>
                    <a:pt x="1385990" y="2753955"/>
                    <a:pt x="1385990" y="2809906"/>
                  </a:cubicBezTo>
                  <a:cubicBezTo>
                    <a:pt x="1385990" y="2865858"/>
                    <a:pt x="1430894" y="2910619"/>
                    <a:pt x="1487023" y="2910619"/>
                  </a:cubicBezTo>
                  <a:cubicBezTo>
                    <a:pt x="1543152" y="2910619"/>
                    <a:pt x="1588055" y="2865858"/>
                    <a:pt x="1588055" y="2809906"/>
                  </a:cubicBezTo>
                  <a:cubicBezTo>
                    <a:pt x="1588055" y="2753955"/>
                    <a:pt x="1543152" y="2709193"/>
                    <a:pt x="1487023" y="2709193"/>
                  </a:cubicBezTo>
                  <a:close/>
                  <a:moveTo>
                    <a:pt x="3356204" y="2707184"/>
                  </a:moveTo>
                  <a:cubicBezTo>
                    <a:pt x="3356204" y="2707184"/>
                    <a:pt x="3356204" y="2707184"/>
                    <a:pt x="3534956" y="2707184"/>
                  </a:cubicBezTo>
                  <a:cubicBezTo>
                    <a:pt x="3534956" y="2707184"/>
                    <a:pt x="3542106" y="2707184"/>
                    <a:pt x="3542106" y="2714339"/>
                  </a:cubicBezTo>
                  <a:cubicBezTo>
                    <a:pt x="3542106" y="2714339"/>
                    <a:pt x="3542106" y="2714339"/>
                    <a:pt x="3542106" y="3022029"/>
                  </a:cubicBezTo>
                  <a:cubicBezTo>
                    <a:pt x="3542106" y="3029184"/>
                    <a:pt x="3534956" y="3029184"/>
                    <a:pt x="3534956" y="3029184"/>
                  </a:cubicBezTo>
                  <a:cubicBezTo>
                    <a:pt x="3534956" y="3029184"/>
                    <a:pt x="3534956" y="3029184"/>
                    <a:pt x="3356204" y="3029184"/>
                  </a:cubicBezTo>
                  <a:cubicBezTo>
                    <a:pt x="3349054" y="3029184"/>
                    <a:pt x="3349054" y="3029184"/>
                    <a:pt x="3349054" y="3022029"/>
                  </a:cubicBezTo>
                  <a:cubicBezTo>
                    <a:pt x="3349054" y="3022029"/>
                    <a:pt x="3349054" y="3022029"/>
                    <a:pt x="3349054" y="2714339"/>
                  </a:cubicBezTo>
                  <a:cubicBezTo>
                    <a:pt x="3349054" y="2707184"/>
                    <a:pt x="3349054" y="2707184"/>
                    <a:pt x="3356204" y="2707184"/>
                  </a:cubicBezTo>
                  <a:close/>
                  <a:moveTo>
                    <a:pt x="1953759" y="2704931"/>
                  </a:moveTo>
                  <a:cubicBezTo>
                    <a:pt x="1964957" y="2704931"/>
                    <a:pt x="1970556" y="2710530"/>
                    <a:pt x="1970556" y="2721727"/>
                  </a:cubicBezTo>
                  <a:cubicBezTo>
                    <a:pt x="1970556" y="2727326"/>
                    <a:pt x="1964957" y="2732925"/>
                    <a:pt x="1959358" y="2732925"/>
                  </a:cubicBezTo>
                  <a:cubicBezTo>
                    <a:pt x="1959358" y="2732925"/>
                    <a:pt x="1959358" y="2732925"/>
                    <a:pt x="1959358" y="2867298"/>
                  </a:cubicBezTo>
                  <a:cubicBezTo>
                    <a:pt x="1964957" y="2867298"/>
                    <a:pt x="1970556" y="2872897"/>
                    <a:pt x="1970556" y="2884094"/>
                  </a:cubicBezTo>
                  <a:cubicBezTo>
                    <a:pt x="1970556" y="2889693"/>
                    <a:pt x="1964957" y="2895292"/>
                    <a:pt x="1953759" y="2895292"/>
                  </a:cubicBezTo>
                  <a:cubicBezTo>
                    <a:pt x="1948161" y="2895292"/>
                    <a:pt x="1936963" y="2889693"/>
                    <a:pt x="1936963" y="2884094"/>
                  </a:cubicBezTo>
                  <a:cubicBezTo>
                    <a:pt x="1936963" y="2872897"/>
                    <a:pt x="1942562" y="2867298"/>
                    <a:pt x="1948161" y="2867298"/>
                  </a:cubicBezTo>
                  <a:cubicBezTo>
                    <a:pt x="1948161" y="2867298"/>
                    <a:pt x="1948161" y="2867298"/>
                    <a:pt x="1948161" y="2732925"/>
                  </a:cubicBezTo>
                  <a:cubicBezTo>
                    <a:pt x="1942562" y="2732925"/>
                    <a:pt x="1936963" y="2727326"/>
                    <a:pt x="1936963" y="2721727"/>
                  </a:cubicBezTo>
                  <a:cubicBezTo>
                    <a:pt x="1936963" y="2710530"/>
                    <a:pt x="1948161" y="2704931"/>
                    <a:pt x="1953759" y="2704931"/>
                  </a:cubicBezTo>
                  <a:close/>
                  <a:moveTo>
                    <a:pt x="3660083" y="2704500"/>
                  </a:moveTo>
                  <a:cubicBezTo>
                    <a:pt x="3661870" y="2705395"/>
                    <a:pt x="3663658" y="2707184"/>
                    <a:pt x="3663658" y="2707184"/>
                  </a:cubicBezTo>
                  <a:cubicBezTo>
                    <a:pt x="3692258" y="2742961"/>
                    <a:pt x="3706558" y="2785895"/>
                    <a:pt x="3706558" y="2828828"/>
                  </a:cubicBezTo>
                  <a:cubicBezTo>
                    <a:pt x="3706558" y="2878917"/>
                    <a:pt x="3692258" y="2921851"/>
                    <a:pt x="3663658" y="2957628"/>
                  </a:cubicBezTo>
                  <a:cubicBezTo>
                    <a:pt x="3663658" y="2957628"/>
                    <a:pt x="3656508" y="2957628"/>
                    <a:pt x="3656508" y="2957628"/>
                  </a:cubicBezTo>
                  <a:cubicBezTo>
                    <a:pt x="3649358" y="2950473"/>
                    <a:pt x="3649358" y="2950473"/>
                    <a:pt x="3649358" y="2943317"/>
                  </a:cubicBezTo>
                  <a:cubicBezTo>
                    <a:pt x="3677958" y="2914695"/>
                    <a:pt x="3692258" y="2871762"/>
                    <a:pt x="3692258" y="2828828"/>
                  </a:cubicBezTo>
                  <a:cubicBezTo>
                    <a:pt x="3692258" y="2785895"/>
                    <a:pt x="3677958" y="2750117"/>
                    <a:pt x="3649358" y="2714339"/>
                  </a:cubicBezTo>
                  <a:cubicBezTo>
                    <a:pt x="3649358" y="2714339"/>
                    <a:pt x="3649358" y="2707184"/>
                    <a:pt x="3656508" y="2707184"/>
                  </a:cubicBezTo>
                  <a:cubicBezTo>
                    <a:pt x="3656508" y="2703606"/>
                    <a:pt x="3658295" y="2703606"/>
                    <a:pt x="3660083" y="2704500"/>
                  </a:cubicBezTo>
                  <a:close/>
                  <a:moveTo>
                    <a:pt x="3231078" y="2704500"/>
                  </a:moveTo>
                  <a:cubicBezTo>
                    <a:pt x="3232865" y="2703606"/>
                    <a:pt x="3234653" y="2703606"/>
                    <a:pt x="3234653" y="2707184"/>
                  </a:cubicBezTo>
                  <a:cubicBezTo>
                    <a:pt x="3234653" y="2707184"/>
                    <a:pt x="3241803" y="2714339"/>
                    <a:pt x="3234653" y="2714339"/>
                  </a:cubicBezTo>
                  <a:cubicBezTo>
                    <a:pt x="3213203" y="2750117"/>
                    <a:pt x="3191752" y="2785895"/>
                    <a:pt x="3191752" y="2828828"/>
                  </a:cubicBezTo>
                  <a:cubicBezTo>
                    <a:pt x="3191752" y="2871762"/>
                    <a:pt x="3213203" y="2914695"/>
                    <a:pt x="3234653" y="2943317"/>
                  </a:cubicBezTo>
                  <a:cubicBezTo>
                    <a:pt x="3241803" y="2950473"/>
                    <a:pt x="3234653" y="2950473"/>
                    <a:pt x="3234653" y="2957628"/>
                  </a:cubicBezTo>
                  <a:cubicBezTo>
                    <a:pt x="3234653" y="2957628"/>
                    <a:pt x="3234653" y="2957628"/>
                    <a:pt x="3227503" y="2957628"/>
                  </a:cubicBezTo>
                  <a:cubicBezTo>
                    <a:pt x="3198902" y="2921851"/>
                    <a:pt x="3177452" y="2878917"/>
                    <a:pt x="3177452" y="2828828"/>
                  </a:cubicBezTo>
                  <a:cubicBezTo>
                    <a:pt x="3177452" y="2785895"/>
                    <a:pt x="3198902" y="2742961"/>
                    <a:pt x="3227503" y="2707184"/>
                  </a:cubicBezTo>
                  <a:cubicBezTo>
                    <a:pt x="3227503" y="2707184"/>
                    <a:pt x="3229290" y="2705395"/>
                    <a:pt x="3231078" y="2704500"/>
                  </a:cubicBezTo>
                  <a:close/>
                  <a:moveTo>
                    <a:pt x="553614" y="2702806"/>
                  </a:moveTo>
                  <a:cubicBezTo>
                    <a:pt x="553614" y="2702806"/>
                    <a:pt x="553614" y="2702806"/>
                    <a:pt x="553614" y="2962984"/>
                  </a:cubicBezTo>
                  <a:cubicBezTo>
                    <a:pt x="553614" y="2962984"/>
                    <a:pt x="553614" y="2962984"/>
                    <a:pt x="699455" y="2962984"/>
                  </a:cubicBezTo>
                  <a:lnTo>
                    <a:pt x="699455" y="2702806"/>
                  </a:lnTo>
                  <a:cubicBezTo>
                    <a:pt x="699455" y="2702806"/>
                    <a:pt x="699455" y="2702806"/>
                    <a:pt x="553614" y="2702806"/>
                  </a:cubicBezTo>
                  <a:close/>
                  <a:moveTo>
                    <a:pt x="1539410" y="2701733"/>
                  </a:moveTo>
                  <a:lnTo>
                    <a:pt x="1565603" y="2720384"/>
                  </a:lnTo>
                  <a:cubicBezTo>
                    <a:pt x="1569345" y="2716653"/>
                    <a:pt x="1565603" y="2709193"/>
                    <a:pt x="1561862" y="2709193"/>
                  </a:cubicBezTo>
                  <a:cubicBezTo>
                    <a:pt x="1561862" y="2709193"/>
                    <a:pt x="1561862" y="2709193"/>
                    <a:pt x="1550636" y="2701733"/>
                  </a:cubicBezTo>
                  <a:cubicBezTo>
                    <a:pt x="1546894" y="2698003"/>
                    <a:pt x="1543152" y="2698003"/>
                    <a:pt x="1539410" y="2701733"/>
                  </a:cubicBezTo>
                  <a:close/>
                  <a:moveTo>
                    <a:pt x="2187453" y="2701620"/>
                  </a:moveTo>
                  <a:cubicBezTo>
                    <a:pt x="2239316" y="2701620"/>
                    <a:pt x="2275620" y="2743111"/>
                    <a:pt x="2275620" y="2794974"/>
                  </a:cubicBezTo>
                  <a:cubicBezTo>
                    <a:pt x="2275620" y="2841651"/>
                    <a:pt x="2239316" y="2883141"/>
                    <a:pt x="2187453" y="2883141"/>
                  </a:cubicBezTo>
                  <a:cubicBezTo>
                    <a:pt x="2135591" y="2883141"/>
                    <a:pt x="2094100" y="2841651"/>
                    <a:pt x="2094100" y="2794974"/>
                  </a:cubicBezTo>
                  <a:cubicBezTo>
                    <a:pt x="2094100" y="2743111"/>
                    <a:pt x="2135591" y="2701620"/>
                    <a:pt x="2187453" y="2701620"/>
                  </a:cubicBezTo>
                  <a:close/>
                  <a:moveTo>
                    <a:pt x="1427152" y="2698003"/>
                  </a:moveTo>
                  <a:cubicBezTo>
                    <a:pt x="1423410" y="2698003"/>
                    <a:pt x="1423410" y="2698003"/>
                    <a:pt x="1419668" y="2701733"/>
                  </a:cubicBezTo>
                  <a:cubicBezTo>
                    <a:pt x="1419668" y="2701733"/>
                    <a:pt x="1419668" y="2701733"/>
                    <a:pt x="1408442" y="2709193"/>
                  </a:cubicBezTo>
                  <a:cubicBezTo>
                    <a:pt x="1404700" y="2709193"/>
                    <a:pt x="1404700" y="2716653"/>
                    <a:pt x="1404700" y="2720384"/>
                  </a:cubicBezTo>
                  <a:lnTo>
                    <a:pt x="1434636" y="2701733"/>
                  </a:lnTo>
                  <a:cubicBezTo>
                    <a:pt x="1430894" y="2701733"/>
                    <a:pt x="1430894" y="2698003"/>
                    <a:pt x="1427152" y="2698003"/>
                  </a:cubicBezTo>
                  <a:close/>
                  <a:moveTo>
                    <a:pt x="2534359" y="2697640"/>
                  </a:moveTo>
                  <a:cubicBezTo>
                    <a:pt x="2534359" y="2697640"/>
                    <a:pt x="2528238" y="2697640"/>
                    <a:pt x="2528238" y="2703799"/>
                  </a:cubicBezTo>
                  <a:cubicBezTo>
                    <a:pt x="2528238" y="2709958"/>
                    <a:pt x="2528238" y="2716117"/>
                    <a:pt x="2522117" y="2722275"/>
                  </a:cubicBezTo>
                  <a:cubicBezTo>
                    <a:pt x="2515995" y="2728434"/>
                    <a:pt x="2503753" y="2728434"/>
                    <a:pt x="2497632" y="2722275"/>
                  </a:cubicBezTo>
                  <a:cubicBezTo>
                    <a:pt x="2497632" y="2722275"/>
                    <a:pt x="2497632" y="2728434"/>
                    <a:pt x="2491510" y="2728434"/>
                  </a:cubicBezTo>
                  <a:cubicBezTo>
                    <a:pt x="2497632" y="2734593"/>
                    <a:pt x="2503753" y="2740752"/>
                    <a:pt x="2497632" y="2746910"/>
                  </a:cubicBezTo>
                  <a:cubicBezTo>
                    <a:pt x="2497632" y="2759228"/>
                    <a:pt x="2491510" y="2765386"/>
                    <a:pt x="2485389" y="2765386"/>
                  </a:cubicBezTo>
                  <a:cubicBezTo>
                    <a:pt x="2485389" y="2771545"/>
                    <a:pt x="2485389" y="2771545"/>
                    <a:pt x="2485389" y="2771545"/>
                  </a:cubicBezTo>
                  <a:cubicBezTo>
                    <a:pt x="2491510" y="2771545"/>
                    <a:pt x="2497632" y="2777704"/>
                    <a:pt x="2497632" y="2783863"/>
                  </a:cubicBezTo>
                  <a:cubicBezTo>
                    <a:pt x="2503753" y="2790021"/>
                    <a:pt x="2497632" y="2802339"/>
                    <a:pt x="2491510" y="2808498"/>
                  </a:cubicBezTo>
                  <a:cubicBezTo>
                    <a:pt x="2497632" y="2808498"/>
                    <a:pt x="2497632" y="2808498"/>
                    <a:pt x="2497632" y="2814656"/>
                  </a:cubicBezTo>
                  <a:cubicBezTo>
                    <a:pt x="2503753" y="2808498"/>
                    <a:pt x="2515995" y="2808498"/>
                    <a:pt x="2522117" y="2814656"/>
                  </a:cubicBezTo>
                  <a:cubicBezTo>
                    <a:pt x="2528238" y="2820815"/>
                    <a:pt x="2528238" y="2826974"/>
                    <a:pt x="2528238" y="2833133"/>
                  </a:cubicBezTo>
                  <a:cubicBezTo>
                    <a:pt x="2528238" y="2833133"/>
                    <a:pt x="2534359" y="2833133"/>
                    <a:pt x="2534359" y="2833133"/>
                  </a:cubicBezTo>
                  <a:cubicBezTo>
                    <a:pt x="2540481" y="2826974"/>
                    <a:pt x="2546602" y="2826974"/>
                    <a:pt x="2552723" y="2826974"/>
                  </a:cubicBezTo>
                  <a:cubicBezTo>
                    <a:pt x="2558845" y="2826974"/>
                    <a:pt x="2564966" y="2826974"/>
                    <a:pt x="2571087" y="2833133"/>
                  </a:cubicBezTo>
                  <a:cubicBezTo>
                    <a:pt x="2571087" y="2833133"/>
                    <a:pt x="2577209" y="2833133"/>
                    <a:pt x="2577209" y="2833133"/>
                  </a:cubicBezTo>
                  <a:cubicBezTo>
                    <a:pt x="2577209" y="2826974"/>
                    <a:pt x="2577209" y="2820815"/>
                    <a:pt x="2583330" y="2814656"/>
                  </a:cubicBezTo>
                  <a:cubicBezTo>
                    <a:pt x="2589451" y="2808498"/>
                    <a:pt x="2601694" y="2808498"/>
                    <a:pt x="2607815" y="2814656"/>
                  </a:cubicBezTo>
                  <a:cubicBezTo>
                    <a:pt x="2607815" y="2808498"/>
                    <a:pt x="2607815" y="2808498"/>
                    <a:pt x="2613937" y="2808498"/>
                  </a:cubicBezTo>
                  <a:cubicBezTo>
                    <a:pt x="2607815" y="2802339"/>
                    <a:pt x="2601694" y="2790021"/>
                    <a:pt x="2607815" y="2783863"/>
                  </a:cubicBezTo>
                  <a:cubicBezTo>
                    <a:pt x="2607815" y="2777704"/>
                    <a:pt x="2613937" y="2771545"/>
                    <a:pt x="2620058" y="2771545"/>
                  </a:cubicBezTo>
                  <a:cubicBezTo>
                    <a:pt x="2620058" y="2771545"/>
                    <a:pt x="2626179" y="2771545"/>
                    <a:pt x="2626179" y="2765386"/>
                  </a:cubicBezTo>
                  <a:cubicBezTo>
                    <a:pt x="2626179" y="2765386"/>
                    <a:pt x="2620058" y="2765386"/>
                    <a:pt x="2620058" y="2765386"/>
                  </a:cubicBezTo>
                  <a:cubicBezTo>
                    <a:pt x="2613937" y="2765386"/>
                    <a:pt x="2607815" y="2759228"/>
                    <a:pt x="2607815" y="2746910"/>
                  </a:cubicBezTo>
                  <a:cubicBezTo>
                    <a:pt x="2601694" y="2740752"/>
                    <a:pt x="2607815" y="2734593"/>
                    <a:pt x="2613937" y="2728434"/>
                  </a:cubicBezTo>
                  <a:cubicBezTo>
                    <a:pt x="2607815" y="2728434"/>
                    <a:pt x="2607815" y="2722275"/>
                    <a:pt x="2607815" y="2722275"/>
                  </a:cubicBezTo>
                  <a:cubicBezTo>
                    <a:pt x="2601694" y="2728434"/>
                    <a:pt x="2589451" y="2728434"/>
                    <a:pt x="2583330" y="2722275"/>
                  </a:cubicBezTo>
                  <a:cubicBezTo>
                    <a:pt x="2577209" y="2716117"/>
                    <a:pt x="2577209" y="2709958"/>
                    <a:pt x="2577209" y="2703799"/>
                  </a:cubicBezTo>
                  <a:cubicBezTo>
                    <a:pt x="2577209" y="2697640"/>
                    <a:pt x="2571087" y="2697640"/>
                    <a:pt x="2571087" y="2697640"/>
                  </a:cubicBezTo>
                  <a:cubicBezTo>
                    <a:pt x="2564966" y="2703799"/>
                    <a:pt x="2558845" y="2709958"/>
                    <a:pt x="2552723" y="2709958"/>
                  </a:cubicBezTo>
                  <a:cubicBezTo>
                    <a:pt x="2546602" y="2709958"/>
                    <a:pt x="2540481" y="2703799"/>
                    <a:pt x="2534359" y="2697640"/>
                  </a:cubicBezTo>
                  <a:close/>
                  <a:moveTo>
                    <a:pt x="3011067" y="2696760"/>
                  </a:moveTo>
                  <a:cubicBezTo>
                    <a:pt x="3011067" y="2696760"/>
                    <a:pt x="3022108" y="2696760"/>
                    <a:pt x="3022108" y="2696760"/>
                  </a:cubicBezTo>
                  <a:cubicBezTo>
                    <a:pt x="3033149" y="2707801"/>
                    <a:pt x="3033149" y="2707801"/>
                    <a:pt x="3022108" y="2718842"/>
                  </a:cubicBezTo>
                  <a:cubicBezTo>
                    <a:pt x="2900661" y="2818208"/>
                    <a:pt x="2900661" y="2818208"/>
                    <a:pt x="2900661" y="2818208"/>
                  </a:cubicBezTo>
                  <a:cubicBezTo>
                    <a:pt x="2889620" y="2818208"/>
                    <a:pt x="2889620" y="2818208"/>
                    <a:pt x="2889620" y="2818208"/>
                  </a:cubicBezTo>
                  <a:cubicBezTo>
                    <a:pt x="2823376" y="2763005"/>
                    <a:pt x="2823376" y="2763005"/>
                    <a:pt x="2823376" y="2763005"/>
                  </a:cubicBezTo>
                  <a:cubicBezTo>
                    <a:pt x="2812336" y="2763005"/>
                    <a:pt x="2812336" y="2751964"/>
                    <a:pt x="2823376" y="2740923"/>
                  </a:cubicBezTo>
                  <a:cubicBezTo>
                    <a:pt x="2823376" y="2740923"/>
                    <a:pt x="2834417" y="2740923"/>
                    <a:pt x="2834417" y="2740923"/>
                  </a:cubicBezTo>
                  <a:cubicBezTo>
                    <a:pt x="2900661" y="2796127"/>
                    <a:pt x="2900661" y="2796127"/>
                    <a:pt x="2900661" y="2796127"/>
                  </a:cubicBezTo>
                  <a:cubicBezTo>
                    <a:pt x="3011067" y="2696760"/>
                    <a:pt x="3011067" y="2696760"/>
                    <a:pt x="3011067" y="2696760"/>
                  </a:cubicBezTo>
                  <a:close/>
                  <a:moveTo>
                    <a:pt x="1431829" y="2693807"/>
                  </a:moveTo>
                  <a:cubicBezTo>
                    <a:pt x="1436507" y="2695205"/>
                    <a:pt x="1440249" y="2698003"/>
                    <a:pt x="1442119" y="2701733"/>
                  </a:cubicBezTo>
                  <a:cubicBezTo>
                    <a:pt x="1442119" y="2701733"/>
                    <a:pt x="1442119" y="2701733"/>
                    <a:pt x="1427152" y="2712923"/>
                  </a:cubicBezTo>
                  <a:cubicBezTo>
                    <a:pt x="1427152" y="2712923"/>
                    <a:pt x="1427152" y="2712923"/>
                    <a:pt x="1427152" y="2716653"/>
                  </a:cubicBezTo>
                  <a:cubicBezTo>
                    <a:pt x="1442119" y="2705463"/>
                    <a:pt x="1464571" y="2698003"/>
                    <a:pt x="1487023" y="2698003"/>
                  </a:cubicBezTo>
                  <a:cubicBezTo>
                    <a:pt x="1509474" y="2698003"/>
                    <a:pt x="1528184" y="2705463"/>
                    <a:pt x="1546894" y="2716653"/>
                  </a:cubicBezTo>
                  <a:cubicBezTo>
                    <a:pt x="1546894" y="2716653"/>
                    <a:pt x="1546894" y="2716653"/>
                    <a:pt x="1546894" y="2712923"/>
                  </a:cubicBezTo>
                  <a:cubicBezTo>
                    <a:pt x="1546894" y="2712923"/>
                    <a:pt x="1546894" y="2712923"/>
                    <a:pt x="1528184" y="2701733"/>
                  </a:cubicBezTo>
                  <a:cubicBezTo>
                    <a:pt x="1528184" y="2701733"/>
                    <a:pt x="1528184" y="2701733"/>
                    <a:pt x="1531926" y="2701733"/>
                  </a:cubicBezTo>
                  <a:cubicBezTo>
                    <a:pt x="1533797" y="2698003"/>
                    <a:pt x="1537539" y="2695205"/>
                    <a:pt x="1541749" y="2693807"/>
                  </a:cubicBezTo>
                  <a:cubicBezTo>
                    <a:pt x="1545958" y="2692408"/>
                    <a:pt x="1550636" y="2692408"/>
                    <a:pt x="1554378" y="2694273"/>
                  </a:cubicBezTo>
                  <a:cubicBezTo>
                    <a:pt x="1554378" y="2694273"/>
                    <a:pt x="1554378" y="2694273"/>
                    <a:pt x="1565603" y="2701733"/>
                  </a:cubicBezTo>
                  <a:cubicBezTo>
                    <a:pt x="1573087" y="2709193"/>
                    <a:pt x="1576829" y="2720384"/>
                    <a:pt x="1569345" y="2727844"/>
                  </a:cubicBezTo>
                  <a:cubicBezTo>
                    <a:pt x="1569345" y="2727844"/>
                    <a:pt x="1569345" y="2727844"/>
                    <a:pt x="1550636" y="2716653"/>
                  </a:cubicBezTo>
                  <a:cubicBezTo>
                    <a:pt x="1550636" y="2716653"/>
                    <a:pt x="1550636" y="2716653"/>
                    <a:pt x="1550636" y="2720384"/>
                  </a:cubicBezTo>
                  <a:cubicBezTo>
                    <a:pt x="1573087" y="2735304"/>
                    <a:pt x="1588055" y="2757685"/>
                    <a:pt x="1595539" y="2783795"/>
                  </a:cubicBezTo>
                  <a:cubicBezTo>
                    <a:pt x="1603023" y="2787526"/>
                    <a:pt x="1610507" y="2794986"/>
                    <a:pt x="1610507" y="2802446"/>
                  </a:cubicBezTo>
                  <a:cubicBezTo>
                    <a:pt x="1610507" y="2802446"/>
                    <a:pt x="1610507" y="2802446"/>
                    <a:pt x="1610507" y="2813636"/>
                  </a:cubicBezTo>
                  <a:cubicBezTo>
                    <a:pt x="1610507" y="2824827"/>
                    <a:pt x="1603023" y="2832287"/>
                    <a:pt x="1595539" y="2832287"/>
                  </a:cubicBezTo>
                  <a:cubicBezTo>
                    <a:pt x="1588055" y="2858398"/>
                    <a:pt x="1576829" y="2880778"/>
                    <a:pt x="1554378" y="2895699"/>
                  </a:cubicBezTo>
                  <a:cubicBezTo>
                    <a:pt x="1554378" y="2895699"/>
                    <a:pt x="1554378" y="2895699"/>
                    <a:pt x="1573087" y="2921810"/>
                  </a:cubicBezTo>
                  <a:cubicBezTo>
                    <a:pt x="1573087" y="2921810"/>
                    <a:pt x="1573087" y="2921810"/>
                    <a:pt x="1569345" y="2925540"/>
                  </a:cubicBezTo>
                  <a:cubicBezTo>
                    <a:pt x="1569345" y="2925540"/>
                    <a:pt x="1569345" y="2925540"/>
                    <a:pt x="1576829" y="2936730"/>
                  </a:cubicBezTo>
                  <a:cubicBezTo>
                    <a:pt x="1576829" y="2936730"/>
                    <a:pt x="1576829" y="2936730"/>
                    <a:pt x="1565603" y="2944190"/>
                  </a:cubicBezTo>
                  <a:cubicBezTo>
                    <a:pt x="1565603" y="2944190"/>
                    <a:pt x="1565603" y="2944190"/>
                    <a:pt x="1558120" y="2933000"/>
                  </a:cubicBezTo>
                  <a:cubicBezTo>
                    <a:pt x="1558120" y="2933000"/>
                    <a:pt x="1558120" y="2933000"/>
                    <a:pt x="1550636" y="2933000"/>
                  </a:cubicBezTo>
                  <a:cubicBezTo>
                    <a:pt x="1550636" y="2933000"/>
                    <a:pt x="1550636" y="2933000"/>
                    <a:pt x="1535668" y="2906889"/>
                  </a:cubicBezTo>
                  <a:cubicBezTo>
                    <a:pt x="1520700" y="2914349"/>
                    <a:pt x="1501991" y="2918079"/>
                    <a:pt x="1487023" y="2918079"/>
                  </a:cubicBezTo>
                  <a:cubicBezTo>
                    <a:pt x="1468313" y="2918079"/>
                    <a:pt x="1453345" y="2914349"/>
                    <a:pt x="1438378" y="2906889"/>
                  </a:cubicBezTo>
                  <a:cubicBezTo>
                    <a:pt x="1438378" y="2906889"/>
                    <a:pt x="1438378" y="2906889"/>
                    <a:pt x="1419668" y="2933000"/>
                  </a:cubicBezTo>
                  <a:cubicBezTo>
                    <a:pt x="1419668" y="2933000"/>
                    <a:pt x="1419668" y="2933000"/>
                    <a:pt x="1415926" y="2933000"/>
                  </a:cubicBezTo>
                  <a:cubicBezTo>
                    <a:pt x="1415926" y="2933000"/>
                    <a:pt x="1415926" y="2933000"/>
                    <a:pt x="1408442" y="2944190"/>
                  </a:cubicBezTo>
                  <a:cubicBezTo>
                    <a:pt x="1408442" y="2944190"/>
                    <a:pt x="1408442" y="2944190"/>
                    <a:pt x="1397216" y="2936730"/>
                  </a:cubicBezTo>
                  <a:cubicBezTo>
                    <a:pt x="1397216" y="2936730"/>
                    <a:pt x="1397216" y="2936730"/>
                    <a:pt x="1404700" y="2925540"/>
                  </a:cubicBezTo>
                  <a:cubicBezTo>
                    <a:pt x="1404700" y="2925540"/>
                    <a:pt x="1404700" y="2925540"/>
                    <a:pt x="1400958" y="2921810"/>
                  </a:cubicBezTo>
                  <a:cubicBezTo>
                    <a:pt x="1400958" y="2921810"/>
                    <a:pt x="1400958" y="2921810"/>
                    <a:pt x="1415926" y="2895699"/>
                  </a:cubicBezTo>
                  <a:cubicBezTo>
                    <a:pt x="1397216" y="2880778"/>
                    <a:pt x="1382248" y="2858398"/>
                    <a:pt x="1378507" y="2832287"/>
                  </a:cubicBezTo>
                  <a:cubicBezTo>
                    <a:pt x="1371023" y="2832287"/>
                    <a:pt x="1363539" y="2824827"/>
                    <a:pt x="1363539" y="2813636"/>
                  </a:cubicBezTo>
                  <a:cubicBezTo>
                    <a:pt x="1363539" y="2813636"/>
                    <a:pt x="1363539" y="2813636"/>
                    <a:pt x="1363539" y="2802446"/>
                  </a:cubicBezTo>
                  <a:cubicBezTo>
                    <a:pt x="1363539" y="2794986"/>
                    <a:pt x="1371023" y="2787526"/>
                    <a:pt x="1378507" y="2783795"/>
                  </a:cubicBezTo>
                  <a:cubicBezTo>
                    <a:pt x="1382248" y="2757685"/>
                    <a:pt x="1400958" y="2735304"/>
                    <a:pt x="1419668" y="2720384"/>
                  </a:cubicBezTo>
                  <a:cubicBezTo>
                    <a:pt x="1419668" y="2720384"/>
                    <a:pt x="1419668" y="2720384"/>
                    <a:pt x="1419668" y="2716653"/>
                  </a:cubicBezTo>
                  <a:cubicBezTo>
                    <a:pt x="1419668" y="2716653"/>
                    <a:pt x="1419668" y="2716653"/>
                    <a:pt x="1404700" y="2727844"/>
                  </a:cubicBezTo>
                  <a:cubicBezTo>
                    <a:pt x="1404700" y="2727844"/>
                    <a:pt x="1404700" y="2727844"/>
                    <a:pt x="1400958" y="2727844"/>
                  </a:cubicBezTo>
                  <a:cubicBezTo>
                    <a:pt x="1397216" y="2720384"/>
                    <a:pt x="1397216" y="2709193"/>
                    <a:pt x="1404700" y="2701733"/>
                  </a:cubicBezTo>
                  <a:cubicBezTo>
                    <a:pt x="1404700" y="2701733"/>
                    <a:pt x="1404700" y="2701733"/>
                    <a:pt x="1415926" y="2694273"/>
                  </a:cubicBezTo>
                  <a:cubicBezTo>
                    <a:pt x="1421539" y="2692408"/>
                    <a:pt x="1427152" y="2692408"/>
                    <a:pt x="1431829" y="2693807"/>
                  </a:cubicBezTo>
                  <a:close/>
                  <a:moveTo>
                    <a:pt x="4886833" y="2692579"/>
                  </a:moveTo>
                  <a:cubicBezTo>
                    <a:pt x="4886833" y="2692579"/>
                    <a:pt x="4886833" y="2692579"/>
                    <a:pt x="4886833" y="2855882"/>
                  </a:cubicBezTo>
                  <a:lnTo>
                    <a:pt x="4899508" y="2855882"/>
                  </a:lnTo>
                  <a:cubicBezTo>
                    <a:pt x="4899508" y="2855882"/>
                    <a:pt x="4899508" y="2855882"/>
                    <a:pt x="5076957" y="2855882"/>
                  </a:cubicBezTo>
                  <a:cubicBezTo>
                    <a:pt x="5076957" y="2855882"/>
                    <a:pt x="5076957" y="2855882"/>
                    <a:pt x="5095970" y="2855882"/>
                  </a:cubicBezTo>
                  <a:cubicBezTo>
                    <a:pt x="5095970" y="2855882"/>
                    <a:pt x="5095970" y="2855882"/>
                    <a:pt x="5095970" y="2692579"/>
                  </a:cubicBezTo>
                  <a:cubicBezTo>
                    <a:pt x="5095970" y="2692579"/>
                    <a:pt x="5095970" y="2692579"/>
                    <a:pt x="4886833" y="2692579"/>
                  </a:cubicBezTo>
                  <a:close/>
                  <a:moveTo>
                    <a:pt x="547273" y="2690115"/>
                  </a:moveTo>
                  <a:cubicBezTo>
                    <a:pt x="547273" y="2690115"/>
                    <a:pt x="547273" y="2690115"/>
                    <a:pt x="705796" y="2690115"/>
                  </a:cubicBezTo>
                  <a:cubicBezTo>
                    <a:pt x="705796" y="2690115"/>
                    <a:pt x="712137" y="2690115"/>
                    <a:pt x="712137" y="2696461"/>
                  </a:cubicBezTo>
                  <a:cubicBezTo>
                    <a:pt x="712137" y="2696461"/>
                    <a:pt x="712137" y="2696461"/>
                    <a:pt x="712137" y="2969329"/>
                  </a:cubicBezTo>
                  <a:cubicBezTo>
                    <a:pt x="712137" y="2975675"/>
                    <a:pt x="705796" y="2975675"/>
                    <a:pt x="705796" y="2975675"/>
                  </a:cubicBezTo>
                  <a:cubicBezTo>
                    <a:pt x="705796" y="2975675"/>
                    <a:pt x="705796" y="2975675"/>
                    <a:pt x="547273" y="2975675"/>
                  </a:cubicBezTo>
                  <a:cubicBezTo>
                    <a:pt x="540932" y="2975675"/>
                    <a:pt x="540932" y="2975675"/>
                    <a:pt x="540932" y="2969329"/>
                  </a:cubicBezTo>
                  <a:cubicBezTo>
                    <a:pt x="540932" y="2969329"/>
                    <a:pt x="540932" y="2969329"/>
                    <a:pt x="540932" y="2696461"/>
                  </a:cubicBezTo>
                  <a:cubicBezTo>
                    <a:pt x="540932" y="2690115"/>
                    <a:pt x="540932" y="2690115"/>
                    <a:pt x="547273" y="2690115"/>
                  </a:cubicBezTo>
                  <a:close/>
                  <a:moveTo>
                    <a:pt x="816762" y="2687735"/>
                  </a:moveTo>
                  <a:cubicBezTo>
                    <a:pt x="818347" y="2688528"/>
                    <a:pt x="819932" y="2690115"/>
                    <a:pt x="819932" y="2690115"/>
                  </a:cubicBezTo>
                  <a:cubicBezTo>
                    <a:pt x="845296" y="2721844"/>
                    <a:pt x="857978" y="2759918"/>
                    <a:pt x="857978" y="2797993"/>
                  </a:cubicBezTo>
                  <a:cubicBezTo>
                    <a:pt x="857978" y="2842414"/>
                    <a:pt x="845296" y="2880488"/>
                    <a:pt x="819932" y="2912217"/>
                  </a:cubicBezTo>
                  <a:cubicBezTo>
                    <a:pt x="819932" y="2912217"/>
                    <a:pt x="813591" y="2912217"/>
                    <a:pt x="813591" y="2912217"/>
                  </a:cubicBezTo>
                  <a:cubicBezTo>
                    <a:pt x="807250" y="2905872"/>
                    <a:pt x="807250" y="2905872"/>
                    <a:pt x="807250" y="2899526"/>
                  </a:cubicBezTo>
                  <a:cubicBezTo>
                    <a:pt x="832614" y="2874143"/>
                    <a:pt x="845296" y="2836068"/>
                    <a:pt x="845296" y="2797993"/>
                  </a:cubicBezTo>
                  <a:cubicBezTo>
                    <a:pt x="845296" y="2759918"/>
                    <a:pt x="832614" y="2728190"/>
                    <a:pt x="807250" y="2696461"/>
                  </a:cubicBezTo>
                  <a:cubicBezTo>
                    <a:pt x="807250" y="2696461"/>
                    <a:pt x="807250" y="2690115"/>
                    <a:pt x="813591" y="2690115"/>
                  </a:cubicBezTo>
                  <a:cubicBezTo>
                    <a:pt x="813591" y="2686942"/>
                    <a:pt x="815177" y="2686942"/>
                    <a:pt x="816762" y="2687735"/>
                  </a:cubicBezTo>
                  <a:close/>
                  <a:moveTo>
                    <a:pt x="436307" y="2687735"/>
                  </a:moveTo>
                  <a:cubicBezTo>
                    <a:pt x="437892" y="2686942"/>
                    <a:pt x="439477" y="2686942"/>
                    <a:pt x="439477" y="2690115"/>
                  </a:cubicBezTo>
                  <a:cubicBezTo>
                    <a:pt x="439477" y="2690115"/>
                    <a:pt x="445818" y="2696461"/>
                    <a:pt x="439477" y="2696461"/>
                  </a:cubicBezTo>
                  <a:cubicBezTo>
                    <a:pt x="420454" y="2728190"/>
                    <a:pt x="401432" y="2759918"/>
                    <a:pt x="401432" y="2797993"/>
                  </a:cubicBezTo>
                  <a:cubicBezTo>
                    <a:pt x="401432" y="2836068"/>
                    <a:pt x="420454" y="2874143"/>
                    <a:pt x="439477" y="2899526"/>
                  </a:cubicBezTo>
                  <a:cubicBezTo>
                    <a:pt x="445818" y="2905872"/>
                    <a:pt x="439477" y="2905872"/>
                    <a:pt x="439477" y="2912217"/>
                  </a:cubicBezTo>
                  <a:cubicBezTo>
                    <a:pt x="439477" y="2912217"/>
                    <a:pt x="439477" y="2912217"/>
                    <a:pt x="433136" y="2912217"/>
                  </a:cubicBezTo>
                  <a:cubicBezTo>
                    <a:pt x="407773" y="2880488"/>
                    <a:pt x="388750" y="2842414"/>
                    <a:pt x="388750" y="2797993"/>
                  </a:cubicBezTo>
                  <a:cubicBezTo>
                    <a:pt x="388750" y="2759918"/>
                    <a:pt x="407773" y="2721844"/>
                    <a:pt x="433136" y="2690115"/>
                  </a:cubicBezTo>
                  <a:cubicBezTo>
                    <a:pt x="433136" y="2690115"/>
                    <a:pt x="434722" y="2688528"/>
                    <a:pt x="436307" y="2687735"/>
                  </a:cubicBezTo>
                  <a:close/>
                  <a:moveTo>
                    <a:pt x="3363354" y="2685717"/>
                  </a:moveTo>
                  <a:cubicBezTo>
                    <a:pt x="3349054" y="2685717"/>
                    <a:pt x="3334754" y="2700028"/>
                    <a:pt x="3334754" y="2714339"/>
                  </a:cubicBezTo>
                  <a:cubicBezTo>
                    <a:pt x="3334754" y="2714339"/>
                    <a:pt x="3334754" y="2714339"/>
                    <a:pt x="3334754" y="3043495"/>
                  </a:cubicBezTo>
                  <a:cubicBezTo>
                    <a:pt x="3334754" y="3057806"/>
                    <a:pt x="3349054" y="3072118"/>
                    <a:pt x="3363354" y="3072118"/>
                  </a:cubicBezTo>
                  <a:cubicBezTo>
                    <a:pt x="3363354" y="3072118"/>
                    <a:pt x="3363354" y="3072118"/>
                    <a:pt x="3527806" y="3072118"/>
                  </a:cubicBezTo>
                  <a:cubicBezTo>
                    <a:pt x="3542106" y="3072118"/>
                    <a:pt x="3556407" y="3057806"/>
                    <a:pt x="3556407" y="3043495"/>
                  </a:cubicBezTo>
                  <a:cubicBezTo>
                    <a:pt x="3556407" y="3043495"/>
                    <a:pt x="3556407" y="3043495"/>
                    <a:pt x="3556407" y="2714339"/>
                  </a:cubicBezTo>
                  <a:cubicBezTo>
                    <a:pt x="3556407" y="2700028"/>
                    <a:pt x="3542106" y="2685717"/>
                    <a:pt x="3527806" y="2685717"/>
                  </a:cubicBezTo>
                  <a:cubicBezTo>
                    <a:pt x="3527806" y="2685717"/>
                    <a:pt x="3527806" y="2685717"/>
                    <a:pt x="3363354" y="2685717"/>
                  </a:cubicBezTo>
                  <a:close/>
                  <a:moveTo>
                    <a:pt x="3799549" y="2685048"/>
                  </a:moveTo>
                  <a:lnTo>
                    <a:pt x="4005940" y="2685048"/>
                  </a:lnTo>
                  <a:cubicBezTo>
                    <a:pt x="4012820" y="2685048"/>
                    <a:pt x="4012820" y="2691944"/>
                    <a:pt x="4012820" y="2691944"/>
                  </a:cubicBezTo>
                  <a:cubicBezTo>
                    <a:pt x="4012820" y="2698839"/>
                    <a:pt x="4012820" y="2698839"/>
                    <a:pt x="4005940" y="2698839"/>
                  </a:cubicBezTo>
                  <a:cubicBezTo>
                    <a:pt x="4005940" y="2698839"/>
                    <a:pt x="4005940" y="2698839"/>
                    <a:pt x="3799549" y="2698839"/>
                  </a:cubicBezTo>
                  <a:cubicBezTo>
                    <a:pt x="3799549" y="2698839"/>
                    <a:pt x="3792670" y="2698839"/>
                    <a:pt x="3792670" y="2691944"/>
                  </a:cubicBezTo>
                  <a:cubicBezTo>
                    <a:pt x="3792670" y="2691944"/>
                    <a:pt x="3799549" y="2685048"/>
                    <a:pt x="3799549" y="2685048"/>
                  </a:cubicBezTo>
                  <a:close/>
                  <a:moveTo>
                    <a:pt x="2534359" y="2679164"/>
                  </a:moveTo>
                  <a:cubicBezTo>
                    <a:pt x="2540481" y="2679164"/>
                    <a:pt x="2540481" y="2679164"/>
                    <a:pt x="2540481" y="2679164"/>
                  </a:cubicBezTo>
                  <a:cubicBezTo>
                    <a:pt x="2540481" y="2679164"/>
                    <a:pt x="2546602" y="2679164"/>
                    <a:pt x="2546602" y="2679164"/>
                  </a:cubicBezTo>
                  <a:cubicBezTo>
                    <a:pt x="2546602" y="2685323"/>
                    <a:pt x="2552723" y="2685323"/>
                    <a:pt x="2552723" y="2691482"/>
                  </a:cubicBezTo>
                  <a:cubicBezTo>
                    <a:pt x="2552723" y="2685323"/>
                    <a:pt x="2558845" y="2685323"/>
                    <a:pt x="2558845" y="2679164"/>
                  </a:cubicBezTo>
                  <a:cubicBezTo>
                    <a:pt x="2558845" y="2679164"/>
                    <a:pt x="2564966" y="2679164"/>
                    <a:pt x="2564966" y="2679164"/>
                  </a:cubicBezTo>
                  <a:cubicBezTo>
                    <a:pt x="2564966" y="2679164"/>
                    <a:pt x="2564966" y="2679164"/>
                    <a:pt x="2571087" y="2679164"/>
                  </a:cubicBezTo>
                  <a:cubicBezTo>
                    <a:pt x="2577209" y="2679164"/>
                    <a:pt x="2583330" y="2685323"/>
                    <a:pt x="2589451" y="2685323"/>
                  </a:cubicBezTo>
                  <a:cubicBezTo>
                    <a:pt x="2595573" y="2685323"/>
                    <a:pt x="2595573" y="2691482"/>
                    <a:pt x="2595573" y="2691482"/>
                  </a:cubicBezTo>
                  <a:cubicBezTo>
                    <a:pt x="2601694" y="2697640"/>
                    <a:pt x="2595573" y="2703799"/>
                    <a:pt x="2595573" y="2703799"/>
                  </a:cubicBezTo>
                  <a:cubicBezTo>
                    <a:pt x="2595573" y="2703799"/>
                    <a:pt x="2595573" y="2703799"/>
                    <a:pt x="2601694" y="2703799"/>
                  </a:cubicBezTo>
                  <a:cubicBezTo>
                    <a:pt x="2601694" y="2703799"/>
                    <a:pt x="2601694" y="2703799"/>
                    <a:pt x="2607815" y="2703799"/>
                  </a:cubicBezTo>
                  <a:cubicBezTo>
                    <a:pt x="2613937" y="2703799"/>
                    <a:pt x="2613937" y="2703799"/>
                    <a:pt x="2613937" y="2703799"/>
                  </a:cubicBezTo>
                  <a:cubicBezTo>
                    <a:pt x="2620058" y="2709958"/>
                    <a:pt x="2626179" y="2716117"/>
                    <a:pt x="2632301" y="2722275"/>
                  </a:cubicBezTo>
                  <a:cubicBezTo>
                    <a:pt x="2632301" y="2728434"/>
                    <a:pt x="2632301" y="2734593"/>
                    <a:pt x="2632301" y="2734593"/>
                  </a:cubicBezTo>
                  <a:cubicBezTo>
                    <a:pt x="2632301" y="2740752"/>
                    <a:pt x="2626179" y="2740752"/>
                    <a:pt x="2626179" y="2740752"/>
                  </a:cubicBezTo>
                  <a:cubicBezTo>
                    <a:pt x="2626179" y="2740752"/>
                    <a:pt x="2626179" y="2740752"/>
                    <a:pt x="2626179" y="2746910"/>
                  </a:cubicBezTo>
                  <a:cubicBezTo>
                    <a:pt x="2632301" y="2746910"/>
                    <a:pt x="2632301" y="2746910"/>
                    <a:pt x="2638422" y="2746910"/>
                  </a:cubicBezTo>
                  <a:cubicBezTo>
                    <a:pt x="2638422" y="2746910"/>
                    <a:pt x="2638422" y="2753069"/>
                    <a:pt x="2638422" y="2753069"/>
                  </a:cubicBezTo>
                  <a:cubicBezTo>
                    <a:pt x="2638422" y="2759228"/>
                    <a:pt x="2644543" y="2765386"/>
                    <a:pt x="2644543" y="2765386"/>
                  </a:cubicBezTo>
                  <a:cubicBezTo>
                    <a:pt x="2644543" y="2771545"/>
                    <a:pt x="2638422" y="2777704"/>
                    <a:pt x="2638422" y="2777704"/>
                  </a:cubicBezTo>
                  <a:cubicBezTo>
                    <a:pt x="2638422" y="2783863"/>
                    <a:pt x="2638422" y="2783863"/>
                    <a:pt x="2632301" y="2790021"/>
                  </a:cubicBezTo>
                  <a:cubicBezTo>
                    <a:pt x="2632301" y="2790021"/>
                    <a:pt x="2632301" y="2790021"/>
                    <a:pt x="2626179" y="2790021"/>
                  </a:cubicBezTo>
                  <a:cubicBezTo>
                    <a:pt x="2626179" y="2796180"/>
                    <a:pt x="2632301" y="2796180"/>
                    <a:pt x="2632301" y="2802339"/>
                  </a:cubicBezTo>
                  <a:cubicBezTo>
                    <a:pt x="2632301" y="2802339"/>
                    <a:pt x="2632301" y="2808498"/>
                    <a:pt x="2632301" y="2808498"/>
                  </a:cubicBezTo>
                  <a:cubicBezTo>
                    <a:pt x="2626179" y="2814656"/>
                    <a:pt x="2620058" y="2820815"/>
                    <a:pt x="2613937" y="2826974"/>
                  </a:cubicBezTo>
                  <a:cubicBezTo>
                    <a:pt x="2613937" y="2833133"/>
                    <a:pt x="2613937" y="2833133"/>
                    <a:pt x="2607815" y="2833133"/>
                  </a:cubicBezTo>
                  <a:cubicBezTo>
                    <a:pt x="2601694" y="2833133"/>
                    <a:pt x="2601694" y="2833133"/>
                    <a:pt x="2601694" y="2826974"/>
                  </a:cubicBezTo>
                  <a:cubicBezTo>
                    <a:pt x="2595573" y="2826974"/>
                    <a:pt x="2595573" y="2826974"/>
                    <a:pt x="2595573" y="2826974"/>
                  </a:cubicBezTo>
                  <a:cubicBezTo>
                    <a:pt x="2595573" y="2826974"/>
                    <a:pt x="2595573" y="2826974"/>
                    <a:pt x="2595573" y="2833133"/>
                  </a:cubicBezTo>
                  <a:cubicBezTo>
                    <a:pt x="2595573" y="2833133"/>
                    <a:pt x="2601694" y="2839291"/>
                    <a:pt x="2595573" y="2839291"/>
                  </a:cubicBezTo>
                  <a:cubicBezTo>
                    <a:pt x="2595573" y="2845450"/>
                    <a:pt x="2595573" y="2845450"/>
                    <a:pt x="2589451" y="2845450"/>
                  </a:cubicBezTo>
                  <a:cubicBezTo>
                    <a:pt x="2583330" y="2851609"/>
                    <a:pt x="2577209" y="2851609"/>
                    <a:pt x="2571087" y="2857768"/>
                  </a:cubicBezTo>
                  <a:cubicBezTo>
                    <a:pt x="2564966" y="2857768"/>
                    <a:pt x="2564966" y="2857768"/>
                    <a:pt x="2564966" y="2857768"/>
                  </a:cubicBezTo>
                  <a:cubicBezTo>
                    <a:pt x="2564966" y="2857768"/>
                    <a:pt x="2558845" y="2851609"/>
                    <a:pt x="2558845" y="2851609"/>
                  </a:cubicBezTo>
                  <a:cubicBezTo>
                    <a:pt x="2558845" y="2851609"/>
                    <a:pt x="2552723" y="2845450"/>
                    <a:pt x="2552723" y="2845450"/>
                  </a:cubicBezTo>
                  <a:cubicBezTo>
                    <a:pt x="2552723" y="2845450"/>
                    <a:pt x="2546602" y="2851609"/>
                    <a:pt x="2546602" y="2851609"/>
                  </a:cubicBezTo>
                  <a:cubicBezTo>
                    <a:pt x="2546602" y="2851609"/>
                    <a:pt x="2540481" y="2857768"/>
                    <a:pt x="2540481" y="2857768"/>
                  </a:cubicBezTo>
                  <a:cubicBezTo>
                    <a:pt x="2540481" y="2857768"/>
                    <a:pt x="2540481" y="2857768"/>
                    <a:pt x="2534359" y="2857768"/>
                  </a:cubicBezTo>
                  <a:cubicBezTo>
                    <a:pt x="2528238" y="2851609"/>
                    <a:pt x="2522117" y="2851609"/>
                    <a:pt x="2515995" y="2845450"/>
                  </a:cubicBezTo>
                  <a:cubicBezTo>
                    <a:pt x="2509874" y="2845450"/>
                    <a:pt x="2509874" y="2845450"/>
                    <a:pt x="2509874" y="2839291"/>
                  </a:cubicBezTo>
                  <a:cubicBezTo>
                    <a:pt x="2509874" y="2839291"/>
                    <a:pt x="2509874" y="2833133"/>
                    <a:pt x="2509874" y="2833133"/>
                  </a:cubicBezTo>
                  <a:cubicBezTo>
                    <a:pt x="2509874" y="2826974"/>
                    <a:pt x="2509874" y="2826974"/>
                    <a:pt x="2509874" y="2826974"/>
                  </a:cubicBezTo>
                  <a:cubicBezTo>
                    <a:pt x="2509874" y="2826974"/>
                    <a:pt x="2509874" y="2826974"/>
                    <a:pt x="2503753" y="2826974"/>
                  </a:cubicBezTo>
                  <a:cubicBezTo>
                    <a:pt x="2503753" y="2833133"/>
                    <a:pt x="2503753" y="2833133"/>
                    <a:pt x="2497632" y="2833133"/>
                  </a:cubicBezTo>
                  <a:cubicBezTo>
                    <a:pt x="2491510" y="2833133"/>
                    <a:pt x="2491510" y="2833133"/>
                    <a:pt x="2491510" y="2826974"/>
                  </a:cubicBezTo>
                  <a:cubicBezTo>
                    <a:pt x="2485389" y="2820815"/>
                    <a:pt x="2479268" y="2814656"/>
                    <a:pt x="2473146" y="2808498"/>
                  </a:cubicBezTo>
                  <a:cubicBezTo>
                    <a:pt x="2473146" y="2808498"/>
                    <a:pt x="2473146" y="2802339"/>
                    <a:pt x="2473146" y="2802339"/>
                  </a:cubicBezTo>
                  <a:cubicBezTo>
                    <a:pt x="2473146" y="2796180"/>
                    <a:pt x="2479268" y="2796180"/>
                    <a:pt x="2479268" y="2790021"/>
                  </a:cubicBezTo>
                  <a:cubicBezTo>
                    <a:pt x="2473146" y="2790021"/>
                    <a:pt x="2473146" y="2790021"/>
                    <a:pt x="2467025" y="2790021"/>
                  </a:cubicBezTo>
                  <a:cubicBezTo>
                    <a:pt x="2467025" y="2783863"/>
                    <a:pt x="2467025" y="2783863"/>
                    <a:pt x="2467025" y="2777704"/>
                  </a:cubicBezTo>
                  <a:cubicBezTo>
                    <a:pt x="2467025" y="2777704"/>
                    <a:pt x="2467025" y="2771545"/>
                    <a:pt x="2467025" y="2765386"/>
                  </a:cubicBezTo>
                  <a:cubicBezTo>
                    <a:pt x="2467025" y="2765386"/>
                    <a:pt x="2467025" y="2759228"/>
                    <a:pt x="2467025" y="2753069"/>
                  </a:cubicBezTo>
                  <a:cubicBezTo>
                    <a:pt x="2467025" y="2753069"/>
                    <a:pt x="2467025" y="2746910"/>
                    <a:pt x="2473146" y="2746910"/>
                  </a:cubicBezTo>
                  <a:cubicBezTo>
                    <a:pt x="2473146" y="2746910"/>
                    <a:pt x="2473146" y="2746910"/>
                    <a:pt x="2479268" y="2746910"/>
                  </a:cubicBezTo>
                  <a:cubicBezTo>
                    <a:pt x="2479268" y="2740752"/>
                    <a:pt x="2479268" y="2740752"/>
                    <a:pt x="2479268" y="2740752"/>
                  </a:cubicBezTo>
                  <a:cubicBezTo>
                    <a:pt x="2479268" y="2740752"/>
                    <a:pt x="2473146" y="2740752"/>
                    <a:pt x="2473146" y="2734593"/>
                  </a:cubicBezTo>
                  <a:cubicBezTo>
                    <a:pt x="2473146" y="2734593"/>
                    <a:pt x="2473146" y="2728434"/>
                    <a:pt x="2473146" y="2722275"/>
                  </a:cubicBezTo>
                  <a:cubicBezTo>
                    <a:pt x="2479268" y="2716117"/>
                    <a:pt x="2485389" y="2709958"/>
                    <a:pt x="2491510" y="2703799"/>
                  </a:cubicBezTo>
                  <a:cubicBezTo>
                    <a:pt x="2491510" y="2703799"/>
                    <a:pt x="2491510" y="2703799"/>
                    <a:pt x="2497632" y="2703799"/>
                  </a:cubicBezTo>
                  <a:cubicBezTo>
                    <a:pt x="2503753" y="2703799"/>
                    <a:pt x="2503753" y="2703799"/>
                    <a:pt x="2503753" y="2703799"/>
                  </a:cubicBezTo>
                  <a:cubicBezTo>
                    <a:pt x="2509874" y="2703799"/>
                    <a:pt x="2509874" y="2703799"/>
                    <a:pt x="2509874" y="2703799"/>
                  </a:cubicBezTo>
                  <a:cubicBezTo>
                    <a:pt x="2509874" y="2703799"/>
                    <a:pt x="2509874" y="2697640"/>
                    <a:pt x="2509874" y="2691482"/>
                  </a:cubicBezTo>
                  <a:cubicBezTo>
                    <a:pt x="2509874" y="2691482"/>
                    <a:pt x="2509874" y="2685323"/>
                    <a:pt x="2515995" y="2685323"/>
                  </a:cubicBezTo>
                  <a:cubicBezTo>
                    <a:pt x="2522117" y="2685323"/>
                    <a:pt x="2528238" y="2679164"/>
                    <a:pt x="2534359" y="2679164"/>
                  </a:cubicBezTo>
                  <a:close/>
                  <a:moveTo>
                    <a:pt x="1483281" y="2675622"/>
                  </a:moveTo>
                  <a:cubicBezTo>
                    <a:pt x="1475797" y="2675622"/>
                    <a:pt x="1468313" y="2683082"/>
                    <a:pt x="1468313" y="2690543"/>
                  </a:cubicBezTo>
                  <a:lnTo>
                    <a:pt x="1505732" y="2690543"/>
                  </a:lnTo>
                  <a:cubicBezTo>
                    <a:pt x="1501991" y="2683082"/>
                    <a:pt x="1494507" y="2675622"/>
                    <a:pt x="1487023" y="2675622"/>
                  </a:cubicBezTo>
                  <a:cubicBezTo>
                    <a:pt x="1487023" y="2675622"/>
                    <a:pt x="1487023" y="2675622"/>
                    <a:pt x="1483281" y="2675622"/>
                  </a:cubicBezTo>
                  <a:close/>
                  <a:moveTo>
                    <a:pt x="4611540" y="2672294"/>
                  </a:moveTo>
                  <a:cubicBezTo>
                    <a:pt x="4606089" y="2677728"/>
                    <a:pt x="4600638" y="2683163"/>
                    <a:pt x="4595187" y="2699466"/>
                  </a:cubicBezTo>
                  <a:cubicBezTo>
                    <a:pt x="4589736" y="2742940"/>
                    <a:pt x="4633343" y="2780981"/>
                    <a:pt x="4633343" y="2780981"/>
                  </a:cubicBezTo>
                  <a:cubicBezTo>
                    <a:pt x="4633343" y="2786415"/>
                    <a:pt x="4633343" y="2786415"/>
                    <a:pt x="4633343" y="2786415"/>
                  </a:cubicBezTo>
                  <a:cubicBezTo>
                    <a:pt x="4633343" y="2786415"/>
                    <a:pt x="4638794" y="2808152"/>
                    <a:pt x="4638794" y="2824455"/>
                  </a:cubicBezTo>
                  <a:cubicBezTo>
                    <a:pt x="4644245" y="2857061"/>
                    <a:pt x="4682400" y="2867930"/>
                    <a:pt x="4682400" y="2867930"/>
                  </a:cubicBezTo>
                  <a:cubicBezTo>
                    <a:pt x="4682400" y="2867930"/>
                    <a:pt x="4687851" y="2873364"/>
                    <a:pt x="4687851" y="2873364"/>
                  </a:cubicBezTo>
                  <a:cubicBezTo>
                    <a:pt x="4682400" y="2878799"/>
                    <a:pt x="4682400" y="2878799"/>
                    <a:pt x="4676949" y="2878799"/>
                  </a:cubicBezTo>
                  <a:cubicBezTo>
                    <a:pt x="4676949" y="2878799"/>
                    <a:pt x="4633343" y="2862496"/>
                    <a:pt x="4627892" y="2824455"/>
                  </a:cubicBezTo>
                  <a:cubicBezTo>
                    <a:pt x="4627892" y="2813587"/>
                    <a:pt x="4627892" y="2802718"/>
                    <a:pt x="4622441" y="2791849"/>
                  </a:cubicBezTo>
                  <a:cubicBezTo>
                    <a:pt x="4622441" y="2791849"/>
                    <a:pt x="4622441" y="2791849"/>
                    <a:pt x="4616990" y="2797284"/>
                  </a:cubicBezTo>
                  <a:cubicBezTo>
                    <a:pt x="4616990" y="2797284"/>
                    <a:pt x="4616990" y="2802718"/>
                    <a:pt x="4616990" y="2808152"/>
                  </a:cubicBezTo>
                  <a:cubicBezTo>
                    <a:pt x="4616990" y="2819021"/>
                    <a:pt x="4606089" y="2829890"/>
                    <a:pt x="4589736" y="2829890"/>
                  </a:cubicBezTo>
                  <a:cubicBezTo>
                    <a:pt x="4595187" y="2835324"/>
                    <a:pt x="4600638" y="2835324"/>
                    <a:pt x="4600638" y="2840758"/>
                  </a:cubicBezTo>
                  <a:cubicBezTo>
                    <a:pt x="4600638" y="2846193"/>
                    <a:pt x="4595187" y="2851627"/>
                    <a:pt x="4595187" y="2857061"/>
                  </a:cubicBezTo>
                  <a:cubicBezTo>
                    <a:pt x="4606089" y="2862496"/>
                    <a:pt x="4611540" y="2867930"/>
                    <a:pt x="4611540" y="2878799"/>
                  </a:cubicBezTo>
                  <a:cubicBezTo>
                    <a:pt x="4611540" y="2884233"/>
                    <a:pt x="4611540" y="2889667"/>
                    <a:pt x="4606089" y="2895102"/>
                  </a:cubicBezTo>
                  <a:cubicBezTo>
                    <a:pt x="4616990" y="2895102"/>
                    <a:pt x="4627892" y="2905970"/>
                    <a:pt x="4627892" y="2916839"/>
                  </a:cubicBezTo>
                  <a:cubicBezTo>
                    <a:pt x="4627892" y="2927708"/>
                    <a:pt x="4616990" y="2938576"/>
                    <a:pt x="4600638" y="2938576"/>
                  </a:cubicBezTo>
                  <a:lnTo>
                    <a:pt x="4540679" y="2938576"/>
                  </a:lnTo>
                  <a:cubicBezTo>
                    <a:pt x="4551581" y="2949445"/>
                    <a:pt x="4622441" y="2954879"/>
                    <a:pt x="4660597" y="2949445"/>
                  </a:cubicBezTo>
                  <a:cubicBezTo>
                    <a:pt x="4687851" y="2949445"/>
                    <a:pt x="4709654" y="2938576"/>
                    <a:pt x="4726007" y="2927708"/>
                  </a:cubicBezTo>
                  <a:cubicBezTo>
                    <a:pt x="4726007" y="2927708"/>
                    <a:pt x="4726007" y="2927708"/>
                    <a:pt x="4736908" y="2797284"/>
                  </a:cubicBezTo>
                  <a:cubicBezTo>
                    <a:pt x="4731458" y="2791849"/>
                    <a:pt x="4715105" y="2770112"/>
                    <a:pt x="4709654" y="2764678"/>
                  </a:cubicBezTo>
                  <a:cubicBezTo>
                    <a:pt x="4704203" y="2764678"/>
                    <a:pt x="4698753" y="2759243"/>
                    <a:pt x="4693302" y="2759243"/>
                  </a:cubicBezTo>
                  <a:cubicBezTo>
                    <a:pt x="4682400" y="2753809"/>
                    <a:pt x="4666048" y="2748375"/>
                    <a:pt x="4649695" y="2732072"/>
                  </a:cubicBezTo>
                  <a:cubicBezTo>
                    <a:pt x="4644245" y="2715769"/>
                    <a:pt x="4638794" y="2704900"/>
                    <a:pt x="4633343" y="2694031"/>
                  </a:cubicBezTo>
                  <a:cubicBezTo>
                    <a:pt x="4633343" y="2683163"/>
                    <a:pt x="4627892" y="2677728"/>
                    <a:pt x="4627892" y="2677728"/>
                  </a:cubicBezTo>
                  <a:cubicBezTo>
                    <a:pt x="4622441" y="2672294"/>
                    <a:pt x="4616990" y="2672294"/>
                    <a:pt x="4611540" y="2672294"/>
                  </a:cubicBezTo>
                  <a:close/>
                  <a:moveTo>
                    <a:pt x="1483281" y="2671892"/>
                  </a:moveTo>
                  <a:cubicBezTo>
                    <a:pt x="1483281" y="2671892"/>
                    <a:pt x="1483281" y="2671892"/>
                    <a:pt x="1487023" y="2671892"/>
                  </a:cubicBezTo>
                  <a:cubicBezTo>
                    <a:pt x="1501991" y="2671892"/>
                    <a:pt x="1509474" y="2679352"/>
                    <a:pt x="1509474" y="2694273"/>
                  </a:cubicBezTo>
                  <a:lnTo>
                    <a:pt x="1509474" y="2698003"/>
                  </a:lnTo>
                  <a:cubicBezTo>
                    <a:pt x="1509474" y="2698003"/>
                    <a:pt x="1509474" y="2698003"/>
                    <a:pt x="1488952" y="2698003"/>
                  </a:cubicBezTo>
                  <a:lnTo>
                    <a:pt x="1487023" y="2698003"/>
                  </a:lnTo>
                  <a:lnTo>
                    <a:pt x="1460829" y="2698003"/>
                  </a:lnTo>
                  <a:cubicBezTo>
                    <a:pt x="1460829" y="2698003"/>
                    <a:pt x="1460829" y="2698003"/>
                    <a:pt x="1460829" y="2694273"/>
                  </a:cubicBezTo>
                  <a:cubicBezTo>
                    <a:pt x="1460829" y="2679352"/>
                    <a:pt x="1472055" y="2671892"/>
                    <a:pt x="1483281" y="2671892"/>
                  </a:cubicBezTo>
                  <a:close/>
                  <a:moveTo>
                    <a:pt x="553614" y="2671077"/>
                  </a:moveTo>
                  <a:cubicBezTo>
                    <a:pt x="540932" y="2671077"/>
                    <a:pt x="528250" y="2683769"/>
                    <a:pt x="528250" y="2696461"/>
                  </a:cubicBezTo>
                  <a:cubicBezTo>
                    <a:pt x="528250" y="2696461"/>
                    <a:pt x="528250" y="2696461"/>
                    <a:pt x="528250" y="2988367"/>
                  </a:cubicBezTo>
                  <a:cubicBezTo>
                    <a:pt x="528250" y="3001058"/>
                    <a:pt x="540932" y="3013750"/>
                    <a:pt x="553614" y="3013750"/>
                  </a:cubicBezTo>
                  <a:cubicBezTo>
                    <a:pt x="553614" y="3013750"/>
                    <a:pt x="553614" y="3013750"/>
                    <a:pt x="699455" y="3013750"/>
                  </a:cubicBezTo>
                  <a:cubicBezTo>
                    <a:pt x="712137" y="3013750"/>
                    <a:pt x="724819" y="3001058"/>
                    <a:pt x="724819" y="2988367"/>
                  </a:cubicBezTo>
                  <a:cubicBezTo>
                    <a:pt x="724819" y="2988367"/>
                    <a:pt x="724819" y="2988367"/>
                    <a:pt x="724819" y="2696461"/>
                  </a:cubicBezTo>
                  <a:cubicBezTo>
                    <a:pt x="724819" y="2683769"/>
                    <a:pt x="712137" y="2671077"/>
                    <a:pt x="699455" y="2671077"/>
                  </a:cubicBezTo>
                  <a:cubicBezTo>
                    <a:pt x="699455" y="2671077"/>
                    <a:pt x="699455" y="2671077"/>
                    <a:pt x="553614" y="2671077"/>
                  </a:cubicBezTo>
                  <a:close/>
                  <a:moveTo>
                    <a:pt x="4861483" y="2666450"/>
                  </a:moveTo>
                  <a:cubicBezTo>
                    <a:pt x="4861483" y="2666450"/>
                    <a:pt x="4861483" y="2666450"/>
                    <a:pt x="5121320" y="2666450"/>
                  </a:cubicBezTo>
                  <a:cubicBezTo>
                    <a:pt x="5121320" y="2666450"/>
                    <a:pt x="5121320" y="2666450"/>
                    <a:pt x="5121320" y="2882010"/>
                  </a:cubicBezTo>
                  <a:cubicBezTo>
                    <a:pt x="5121320" y="2882010"/>
                    <a:pt x="5121320" y="2882010"/>
                    <a:pt x="5057945" y="2882010"/>
                  </a:cubicBezTo>
                  <a:cubicBezTo>
                    <a:pt x="5057945" y="2882010"/>
                    <a:pt x="5057945" y="2882010"/>
                    <a:pt x="4988232" y="2960396"/>
                  </a:cubicBezTo>
                  <a:lnTo>
                    <a:pt x="4924858" y="2882010"/>
                  </a:lnTo>
                  <a:cubicBezTo>
                    <a:pt x="4924858" y="2882010"/>
                    <a:pt x="4924858" y="2882010"/>
                    <a:pt x="4861483" y="2882010"/>
                  </a:cubicBezTo>
                  <a:cubicBezTo>
                    <a:pt x="4861483" y="2882010"/>
                    <a:pt x="4861483" y="2882010"/>
                    <a:pt x="4861483" y="2666450"/>
                  </a:cubicBezTo>
                  <a:close/>
                  <a:moveTo>
                    <a:pt x="3363354" y="2664250"/>
                  </a:moveTo>
                  <a:cubicBezTo>
                    <a:pt x="3363354" y="2664250"/>
                    <a:pt x="3363354" y="2664250"/>
                    <a:pt x="3527806" y="2664250"/>
                  </a:cubicBezTo>
                  <a:cubicBezTo>
                    <a:pt x="3556407" y="2664250"/>
                    <a:pt x="3577857" y="2685717"/>
                    <a:pt x="3577857" y="2714339"/>
                  </a:cubicBezTo>
                  <a:cubicBezTo>
                    <a:pt x="3577857" y="2714339"/>
                    <a:pt x="3577857" y="2714339"/>
                    <a:pt x="3577857" y="3043495"/>
                  </a:cubicBezTo>
                  <a:cubicBezTo>
                    <a:pt x="3577857" y="3064962"/>
                    <a:pt x="3556407" y="3093584"/>
                    <a:pt x="3527806" y="3093584"/>
                  </a:cubicBezTo>
                  <a:cubicBezTo>
                    <a:pt x="3527806" y="3093584"/>
                    <a:pt x="3527806" y="3093584"/>
                    <a:pt x="3363354" y="3093584"/>
                  </a:cubicBezTo>
                  <a:cubicBezTo>
                    <a:pt x="3334754" y="3093584"/>
                    <a:pt x="3313304" y="3064962"/>
                    <a:pt x="3313304" y="3043495"/>
                  </a:cubicBezTo>
                  <a:cubicBezTo>
                    <a:pt x="3313304" y="3043495"/>
                    <a:pt x="3313304" y="3043495"/>
                    <a:pt x="3313304" y="2714339"/>
                  </a:cubicBezTo>
                  <a:cubicBezTo>
                    <a:pt x="3313304" y="2685717"/>
                    <a:pt x="3334754" y="2664250"/>
                    <a:pt x="3363354" y="2664250"/>
                  </a:cubicBezTo>
                  <a:close/>
                  <a:moveTo>
                    <a:pt x="1696212" y="2660140"/>
                  </a:moveTo>
                  <a:cubicBezTo>
                    <a:pt x="1696212" y="2660140"/>
                    <a:pt x="1696212" y="2660140"/>
                    <a:pt x="1696212" y="2693733"/>
                  </a:cubicBezTo>
                  <a:cubicBezTo>
                    <a:pt x="1701811" y="2693733"/>
                    <a:pt x="1701811" y="2693733"/>
                    <a:pt x="1701811" y="2699332"/>
                  </a:cubicBezTo>
                  <a:cubicBezTo>
                    <a:pt x="1701811" y="2699332"/>
                    <a:pt x="1701811" y="2699332"/>
                    <a:pt x="1701811" y="2744123"/>
                  </a:cubicBezTo>
                  <a:cubicBezTo>
                    <a:pt x="1701811" y="2749722"/>
                    <a:pt x="1701811" y="2749722"/>
                    <a:pt x="1696212" y="2749722"/>
                  </a:cubicBezTo>
                  <a:cubicBezTo>
                    <a:pt x="1696212" y="2749722"/>
                    <a:pt x="1696212" y="2749722"/>
                    <a:pt x="1696212" y="2850501"/>
                  </a:cubicBezTo>
                  <a:cubicBezTo>
                    <a:pt x="1701811" y="2850501"/>
                    <a:pt x="1701811" y="2850501"/>
                    <a:pt x="1701811" y="2856100"/>
                  </a:cubicBezTo>
                  <a:cubicBezTo>
                    <a:pt x="1701811" y="2856100"/>
                    <a:pt x="1701811" y="2856100"/>
                    <a:pt x="1701811" y="2900891"/>
                  </a:cubicBezTo>
                  <a:cubicBezTo>
                    <a:pt x="1701811" y="2906490"/>
                    <a:pt x="1701811" y="2906490"/>
                    <a:pt x="1696212" y="2906490"/>
                  </a:cubicBezTo>
                  <a:cubicBezTo>
                    <a:pt x="1696212" y="2906490"/>
                    <a:pt x="1696212" y="2906490"/>
                    <a:pt x="1696212" y="2940083"/>
                  </a:cubicBezTo>
                  <a:cubicBezTo>
                    <a:pt x="1696212" y="2940083"/>
                    <a:pt x="1696212" y="2940083"/>
                    <a:pt x="1998550" y="2940083"/>
                  </a:cubicBezTo>
                  <a:lnTo>
                    <a:pt x="1998550" y="2665739"/>
                  </a:lnTo>
                  <a:cubicBezTo>
                    <a:pt x="1998550" y="2665739"/>
                    <a:pt x="1998550" y="2665739"/>
                    <a:pt x="1696212" y="2660140"/>
                  </a:cubicBezTo>
                  <a:close/>
                  <a:moveTo>
                    <a:pt x="3792670" y="2657464"/>
                  </a:moveTo>
                  <a:cubicBezTo>
                    <a:pt x="3792670" y="2657464"/>
                    <a:pt x="3792670" y="2657464"/>
                    <a:pt x="4019699" y="2657464"/>
                  </a:cubicBezTo>
                  <a:cubicBezTo>
                    <a:pt x="4019699" y="2657464"/>
                    <a:pt x="4026579" y="2657464"/>
                    <a:pt x="4026579" y="2664360"/>
                  </a:cubicBezTo>
                  <a:cubicBezTo>
                    <a:pt x="4026579" y="2664360"/>
                    <a:pt x="4019699" y="2671256"/>
                    <a:pt x="4019699" y="2671256"/>
                  </a:cubicBezTo>
                  <a:cubicBezTo>
                    <a:pt x="4019699" y="2671256"/>
                    <a:pt x="4019699" y="2671256"/>
                    <a:pt x="3792670" y="2671256"/>
                  </a:cubicBezTo>
                  <a:cubicBezTo>
                    <a:pt x="3785790" y="2671256"/>
                    <a:pt x="3785790" y="2664360"/>
                    <a:pt x="3785790" y="2664360"/>
                  </a:cubicBezTo>
                  <a:cubicBezTo>
                    <a:pt x="3785790" y="2657464"/>
                    <a:pt x="3785790" y="2657464"/>
                    <a:pt x="3792670" y="2657464"/>
                  </a:cubicBezTo>
                  <a:close/>
                  <a:moveTo>
                    <a:pt x="4606089" y="2655991"/>
                  </a:moveTo>
                  <a:cubicBezTo>
                    <a:pt x="4616990" y="2655991"/>
                    <a:pt x="4627892" y="2655991"/>
                    <a:pt x="4638794" y="2661425"/>
                  </a:cubicBezTo>
                  <a:cubicBezTo>
                    <a:pt x="4644245" y="2666860"/>
                    <a:pt x="4644245" y="2677728"/>
                    <a:pt x="4649695" y="2688597"/>
                  </a:cubicBezTo>
                  <a:cubicBezTo>
                    <a:pt x="4649695" y="2699466"/>
                    <a:pt x="4655146" y="2710334"/>
                    <a:pt x="4666048" y="2721203"/>
                  </a:cubicBezTo>
                  <a:cubicBezTo>
                    <a:pt x="4676949" y="2732072"/>
                    <a:pt x="4687851" y="2737506"/>
                    <a:pt x="4704203" y="2742940"/>
                  </a:cubicBezTo>
                  <a:cubicBezTo>
                    <a:pt x="4709654" y="2748375"/>
                    <a:pt x="4715105" y="2748375"/>
                    <a:pt x="4720556" y="2753809"/>
                  </a:cubicBezTo>
                  <a:cubicBezTo>
                    <a:pt x="4726007" y="2753809"/>
                    <a:pt x="4731458" y="2764678"/>
                    <a:pt x="4742359" y="2775546"/>
                  </a:cubicBezTo>
                  <a:cubicBezTo>
                    <a:pt x="4742359" y="2775546"/>
                    <a:pt x="4742359" y="2775546"/>
                    <a:pt x="4818671" y="2786415"/>
                  </a:cubicBezTo>
                  <a:cubicBezTo>
                    <a:pt x="4818671" y="2786415"/>
                    <a:pt x="4824121" y="2786415"/>
                    <a:pt x="4824121" y="2786415"/>
                  </a:cubicBezTo>
                  <a:cubicBezTo>
                    <a:pt x="4824121" y="2791849"/>
                    <a:pt x="4829572" y="2791849"/>
                    <a:pt x="4824121" y="2797284"/>
                  </a:cubicBezTo>
                  <a:cubicBezTo>
                    <a:pt x="4824121" y="2797284"/>
                    <a:pt x="4824121" y="2797284"/>
                    <a:pt x="4813220" y="2954879"/>
                  </a:cubicBezTo>
                  <a:cubicBezTo>
                    <a:pt x="4813220" y="2960314"/>
                    <a:pt x="4807769" y="2965748"/>
                    <a:pt x="4802318" y="2965748"/>
                  </a:cubicBezTo>
                  <a:cubicBezTo>
                    <a:pt x="4802318" y="2965748"/>
                    <a:pt x="4802318" y="2965748"/>
                    <a:pt x="4726007" y="2960314"/>
                  </a:cubicBezTo>
                  <a:cubicBezTo>
                    <a:pt x="4726007" y="2960314"/>
                    <a:pt x="4720556" y="2960314"/>
                    <a:pt x="4720556" y="2954879"/>
                  </a:cubicBezTo>
                  <a:cubicBezTo>
                    <a:pt x="4720556" y="2954879"/>
                    <a:pt x="4720556" y="2954879"/>
                    <a:pt x="4720556" y="2949445"/>
                  </a:cubicBezTo>
                  <a:cubicBezTo>
                    <a:pt x="4698753" y="2960314"/>
                    <a:pt x="4682400" y="2965748"/>
                    <a:pt x="4666048" y="2965748"/>
                  </a:cubicBezTo>
                  <a:cubicBezTo>
                    <a:pt x="4660597" y="2971182"/>
                    <a:pt x="4649695" y="2971182"/>
                    <a:pt x="4638794" y="2971182"/>
                  </a:cubicBezTo>
                  <a:cubicBezTo>
                    <a:pt x="4606089" y="2971182"/>
                    <a:pt x="4546130" y="2965748"/>
                    <a:pt x="4529777" y="2954879"/>
                  </a:cubicBezTo>
                  <a:cubicBezTo>
                    <a:pt x="4524327" y="2949445"/>
                    <a:pt x="4524327" y="2944011"/>
                    <a:pt x="4518876" y="2944011"/>
                  </a:cubicBezTo>
                  <a:cubicBezTo>
                    <a:pt x="4507974" y="2938576"/>
                    <a:pt x="4502523" y="2927708"/>
                    <a:pt x="4502523" y="2916839"/>
                  </a:cubicBezTo>
                  <a:cubicBezTo>
                    <a:pt x="4502523" y="2911405"/>
                    <a:pt x="4502523" y="2905970"/>
                    <a:pt x="4502523" y="2905970"/>
                  </a:cubicBezTo>
                  <a:cubicBezTo>
                    <a:pt x="4491622" y="2900536"/>
                    <a:pt x="4486171" y="2889667"/>
                    <a:pt x="4486171" y="2878799"/>
                  </a:cubicBezTo>
                  <a:cubicBezTo>
                    <a:pt x="4486171" y="2873364"/>
                    <a:pt x="4486171" y="2873364"/>
                    <a:pt x="4486171" y="2867930"/>
                  </a:cubicBezTo>
                  <a:cubicBezTo>
                    <a:pt x="4480720" y="2862496"/>
                    <a:pt x="4475269" y="2851627"/>
                    <a:pt x="4475269" y="2840758"/>
                  </a:cubicBezTo>
                  <a:cubicBezTo>
                    <a:pt x="4475269" y="2829890"/>
                    <a:pt x="4480720" y="2819021"/>
                    <a:pt x="4497073" y="2813587"/>
                  </a:cubicBezTo>
                  <a:cubicBezTo>
                    <a:pt x="4491622" y="2813587"/>
                    <a:pt x="4491622" y="2808152"/>
                    <a:pt x="4491622" y="2808152"/>
                  </a:cubicBezTo>
                  <a:cubicBezTo>
                    <a:pt x="4491622" y="2791849"/>
                    <a:pt x="4507974" y="2775546"/>
                    <a:pt x="4524327" y="2775546"/>
                  </a:cubicBezTo>
                  <a:cubicBezTo>
                    <a:pt x="4524327" y="2775546"/>
                    <a:pt x="4524327" y="2775546"/>
                    <a:pt x="4589736" y="2775546"/>
                  </a:cubicBezTo>
                  <a:cubicBezTo>
                    <a:pt x="4595187" y="2775546"/>
                    <a:pt x="4600638" y="2775546"/>
                    <a:pt x="4606089" y="2780981"/>
                  </a:cubicBezTo>
                  <a:cubicBezTo>
                    <a:pt x="4595187" y="2759243"/>
                    <a:pt x="4578835" y="2732072"/>
                    <a:pt x="4584286" y="2694031"/>
                  </a:cubicBezTo>
                  <a:cubicBezTo>
                    <a:pt x="4584286" y="2677728"/>
                    <a:pt x="4595187" y="2661425"/>
                    <a:pt x="4606089" y="2655991"/>
                  </a:cubicBezTo>
                  <a:close/>
                  <a:moveTo>
                    <a:pt x="553614" y="2652040"/>
                  </a:moveTo>
                  <a:cubicBezTo>
                    <a:pt x="553614" y="2652040"/>
                    <a:pt x="553614" y="2652040"/>
                    <a:pt x="699455" y="2652040"/>
                  </a:cubicBezTo>
                  <a:cubicBezTo>
                    <a:pt x="724819" y="2652040"/>
                    <a:pt x="743841" y="2671077"/>
                    <a:pt x="743841" y="2696461"/>
                  </a:cubicBezTo>
                  <a:cubicBezTo>
                    <a:pt x="743841" y="2696461"/>
                    <a:pt x="743841" y="2696461"/>
                    <a:pt x="743841" y="2988367"/>
                  </a:cubicBezTo>
                  <a:cubicBezTo>
                    <a:pt x="743841" y="3007404"/>
                    <a:pt x="724819" y="3032787"/>
                    <a:pt x="699455" y="3032787"/>
                  </a:cubicBezTo>
                  <a:cubicBezTo>
                    <a:pt x="699455" y="3032787"/>
                    <a:pt x="699455" y="3032787"/>
                    <a:pt x="553614" y="3032787"/>
                  </a:cubicBezTo>
                  <a:cubicBezTo>
                    <a:pt x="528250" y="3032787"/>
                    <a:pt x="509227" y="3007404"/>
                    <a:pt x="509227" y="2988367"/>
                  </a:cubicBezTo>
                  <a:cubicBezTo>
                    <a:pt x="509227" y="2988367"/>
                    <a:pt x="509227" y="2988367"/>
                    <a:pt x="509227" y="2696461"/>
                  </a:cubicBezTo>
                  <a:cubicBezTo>
                    <a:pt x="509227" y="2671077"/>
                    <a:pt x="528250" y="2652040"/>
                    <a:pt x="553614" y="2652040"/>
                  </a:cubicBezTo>
                  <a:close/>
                  <a:moveTo>
                    <a:pt x="1685015" y="2637745"/>
                  </a:moveTo>
                  <a:cubicBezTo>
                    <a:pt x="1679416" y="2637745"/>
                    <a:pt x="1673817" y="2643344"/>
                    <a:pt x="1673817" y="2654541"/>
                  </a:cubicBezTo>
                  <a:cubicBezTo>
                    <a:pt x="1673817" y="2654541"/>
                    <a:pt x="1673817" y="2654541"/>
                    <a:pt x="1673817" y="2690934"/>
                  </a:cubicBezTo>
                  <a:lnTo>
                    <a:pt x="1673817" y="2699332"/>
                  </a:lnTo>
                  <a:cubicBezTo>
                    <a:pt x="1673817" y="2693733"/>
                    <a:pt x="1673817" y="2693733"/>
                    <a:pt x="1679416" y="2693733"/>
                  </a:cubicBezTo>
                  <a:cubicBezTo>
                    <a:pt x="1679416" y="2693733"/>
                    <a:pt x="1679416" y="2693733"/>
                    <a:pt x="1685015" y="2693733"/>
                  </a:cubicBezTo>
                  <a:cubicBezTo>
                    <a:pt x="1685015" y="2693733"/>
                    <a:pt x="1685015" y="2693733"/>
                    <a:pt x="1685015" y="2665739"/>
                  </a:cubicBezTo>
                  <a:cubicBezTo>
                    <a:pt x="1685015" y="2654541"/>
                    <a:pt x="1690613" y="2648942"/>
                    <a:pt x="1696212" y="2648942"/>
                  </a:cubicBezTo>
                  <a:cubicBezTo>
                    <a:pt x="1696212" y="2648942"/>
                    <a:pt x="1696212" y="2648942"/>
                    <a:pt x="1998550" y="2648942"/>
                  </a:cubicBezTo>
                  <a:cubicBezTo>
                    <a:pt x="2004149" y="2648942"/>
                    <a:pt x="2009748" y="2654541"/>
                    <a:pt x="2009748" y="2665739"/>
                  </a:cubicBezTo>
                  <a:cubicBezTo>
                    <a:pt x="2009748" y="2665739"/>
                    <a:pt x="2009748" y="2665739"/>
                    <a:pt x="2009748" y="2940083"/>
                  </a:cubicBezTo>
                  <a:cubicBezTo>
                    <a:pt x="2009748" y="2945682"/>
                    <a:pt x="2004149" y="2951281"/>
                    <a:pt x="1998550" y="2951281"/>
                  </a:cubicBezTo>
                  <a:cubicBezTo>
                    <a:pt x="1998550" y="2951281"/>
                    <a:pt x="1998550" y="2951281"/>
                    <a:pt x="1696212" y="2951281"/>
                  </a:cubicBezTo>
                  <a:cubicBezTo>
                    <a:pt x="1690613" y="2951281"/>
                    <a:pt x="1685015" y="2945682"/>
                    <a:pt x="1685015" y="2940083"/>
                  </a:cubicBezTo>
                  <a:cubicBezTo>
                    <a:pt x="1685015" y="2940083"/>
                    <a:pt x="1685015" y="2940083"/>
                    <a:pt x="1685015" y="2906490"/>
                  </a:cubicBezTo>
                  <a:cubicBezTo>
                    <a:pt x="1685015" y="2906490"/>
                    <a:pt x="1685015" y="2906490"/>
                    <a:pt x="1679416" y="2906490"/>
                  </a:cubicBezTo>
                  <a:cubicBezTo>
                    <a:pt x="1673817" y="2906490"/>
                    <a:pt x="1673817" y="2906490"/>
                    <a:pt x="1673817" y="2900891"/>
                  </a:cubicBezTo>
                  <a:lnTo>
                    <a:pt x="1673817" y="2945682"/>
                  </a:lnTo>
                  <a:cubicBezTo>
                    <a:pt x="1673817" y="2956879"/>
                    <a:pt x="1679416" y="2962478"/>
                    <a:pt x="1685015" y="2962478"/>
                  </a:cubicBezTo>
                  <a:cubicBezTo>
                    <a:pt x="1685015" y="2962478"/>
                    <a:pt x="1685015" y="2962478"/>
                    <a:pt x="1701811" y="2962478"/>
                  </a:cubicBezTo>
                  <a:cubicBezTo>
                    <a:pt x="1701811" y="2962478"/>
                    <a:pt x="1701811" y="2962478"/>
                    <a:pt x="1724206" y="2962478"/>
                  </a:cubicBezTo>
                  <a:cubicBezTo>
                    <a:pt x="1724206" y="2962478"/>
                    <a:pt x="1724206" y="2962478"/>
                    <a:pt x="1964957" y="2962478"/>
                  </a:cubicBezTo>
                  <a:cubicBezTo>
                    <a:pt x="1964957" y="2962478"/>
                    <a:pt x="1964957" y="2962478"/>
                    <a:pt x="1992951" y="2962478"/>
                  </a:cubicBezTo>
                  <a:cubicBezTo>
                    <a:pt x="1992951" y="2962478"/>
                    <a:pt x="1992951" y="2962478"/>
                    <a:pt x="2004149" y="2962478"/>
                  </a:cubicBezTo>
                  <a:cubicBezTo>
                    <a:pt x="2015347" y="2962478"/>
                    <a:pt x="2020946" y="2956879"/>
                    <a:pt x="2020946" y="2945682"/>
                  </a:cubicBezTo>
                  <a:lnTo>
                    <a:pt x="2020946" y="2654541"/>
                  </a:lnTo>
                  <a:cubicBezTo>
                    <a:pt x="2020946" y="2643344"/>
                    <a:pt x="2015347" y="2637745"/>
                    <a:pt x="2004149" y="2637745"/>
                  </a:cubicBezTo>
                  <a:cubicBezTo>
                    <a:pt x="2004149" y="2637745"/>
                    <a:pt x="2004149" y="2637745"/>
                    <a:pt x="1685015" y="2637745"/>
                  </a:cubicBezTo>
                  <a:close/>
                  <a:moveTo>
                    <a:pt x="1685015" y="2620948"/>
                  </a:moveTo>
                  <a:cubicBezTo>
                    <a:pt x="1685015" y="2620948"/>
                    <a:pt x="1685015" y="2620948"/>
                    <a:pt x="2004149" y="2620948"/>
                  </a:cubicBezTo>
                  <a:cubicBezTo>
                    <a:pt x="2020946" y="2620948"/>
                    <a:pt x="2037742" y="2637745"/>
                    <a:pt x="2037742" y="2654541"/>
                  </a:cubicBezTo>
                  <a:cubicBezTo>
                    <a:pt x="2037742" y="2654541"/>
                    <a:pt x="2037742" y="2654541"/>
                    <a:pt x="2037742" y="2945682"/>
                  </a:cubicBezTo>
                  <a:cubicBezTo>
                    <a:pt x="2037742" y="2962478"/>
                    <a:pt x="2020946" y="2979275"/>
                    <a:pt x="2004149" y="2979275"/>
                  </a:cubicBezTo>
                  <a:cubicBezTo>
                    <a:pt x="2004149" y="2979275"/>
                    <a:pt x="2004149" y="2979275"/>
                    <a:pt x="1998550" y="2979275"/>
                  </a:cubicBezTo>
                  <a:cubicBezTo>
                    <a:pt x="1998550" y="2979275"/>
                    <a:pt x="1998550" y="2979275"/>
                    <a:pt x="1998550" y="2996071"/>
                  </a:cubicBezTo>
                  <a:cubicBezTo>
                    <a:pt x="1998550" y="3001670"/>
                    <a:pt x="1992951" y="3001670"/>
                    <a:pt x="1992951" y="3001670"/>
                  </a:cubicBezTo>
                  <a:cubicBezTo>
                    <a:pt x="1992951" y="3001670"/>
                    <a:pt x="1992951" y="3001670"/>
                    <a:pt x="1964957" y="3001670"/>
                  </a:cubicBezTo>
                  <a:cubicBezTo>
                    <a:pt x="1959358" y="3001670"/>
                    <a:pt x="1959358" y="3001670"/>
                    <a:pt x="1959358" y="2996071"/>
                  </a:cubicBezTo>
                  <a:cubicBezTo>
                    <a:pt x="1959358" y="2996071"/>
                    <a:pt x="1959358" y="2996071"/>
                    <a:pt x="1959358" y="2979275"/>
                  </a:cubicBezTo>
                  <a:cubicBezTo>
                    <a:pt x="1959358" y="2979275"/>
                    <a:pt x="1959358" y="2979275"/>
                    <a:pt x="1729805" y="2979275"/>
                  </a:cubicBezTo>
                  <a:cubicBezTo>
                    <a:pt x="1729805" y="2979275"/>
                    <a:pt x="1729805" y="2979275"/>
                    <a:pt x="1729805" y="2996071"/>
                  </a:cubicBezTo>
                  <a:cubicBezTo>
                    <a:pt x="1729805" y="3001670"/>
                    <a:pt x="1729805" y="3001670"/>
                    <a:pt x="1724206" y="3001670"/>
                  </a:cubicBezTo>
                  <a:cubicBezTo>
                    <a:pt x="1724206" y="3001670"/>
                    <a:pt x="1724206" y="3001670"/>
                    <a:pt x="1701811" y="3001670"/>
                  </a:cubicBezTo>
                  <a:cubicBezTo>
                    <a:pt x="1696212" y="3001670"/>
                    <a:pt x="1696212" y="3001670"/>
                    <a:pt x="1696212" y="2996071"/>
                  </a:cubicBezTo>
                  <a:cubicBezTo>
                    <a:pt x="1696212" y="2996071"/>
                    <a:pt x="1696212" y="2996071"/>
                    <a:pt x="1696212" y="2979275"/>
                  </a:cubicBezTo>
                  <a:cubicBezTo>
                    <a:pt x="1696212" y="2979275"/>
                    <a:pt x="1696212" y="2979275"/>
                    <a:pt x="1685015" y="2979275"/>
                  </a:cubicBezTo>
                  <a:cubicBezTo>
                    <a:pt x="1668218" y="2979275"/>
                    <a:pt x="1657020" y="2962478"/>
                    <a:pt x="1657020" y="2945682"/>
                  </a:cubicBezTo>
                  <a:cubicBezTo>
                    <a:pt x="1657020" y="2945682"/>
                    <a:pt x="1657020" y="2945682"/>
                    <a:pt x="1657020" y="2654541"/>
                  </a:cubicBezTo>
                  <a:cubicBezTo>
                    <a:pt x="1657020" y="2637745"/>
                    <a:pt x="1668218" y="2620948"/>
                    <a:pt x="1685015" y="2620948"/>
                  </a:cubicBezTo>
                  <a:close/>
                  <a:moveTo>
                    <a:pt x="4292811" y="2615761"/>
                  </a:moveTo>
                  <a:cubicBezTo>
                    <a:pt x="4316795" y="2615761"/>
                    <a:pt x="4335983" y="2635500"/>
                    <a:pt x="4335983" y="2660174"/>
                  </a:cubicBezTo>
                  <a:cubicBezTo>
                    <a:pt x="4335983" y="2684847"/>
                    <a:pt x="4316795" y="2704586"/>
                    <a:pt x="4292811" y="2704586"/>
                  </a:cubicBezTo>
                  <a:cubicBezTo>
                    <a:pt x="4273623" y="2704586"/>
                    <a:pt x="4254435" y="2684847"/>
                    <a:pt x="4254435" y="2660174"/>
                  </a:cubicBezTo>
                  <a:cubicBezTo>
                    <a:pt x="4292811" y="2660174"/>
                    <a:pt x="4292811" y="2660174"/>
                    <a:pt x="4292811" y="2660174"/>
                  </a:cubicBezTo>
                  <a:cubicBezTo>
                    <a:pt x="4259232" y="2635500"/>
                    <a:pt x="4259232" y="2635500"/>
                    <a:pt x="4259232" y="2635500"/>
                  </a:cubicBezTo>
                  <a:cubicBezTo>
                    <a:pt x="4268826" y="2625631"/>
                    <a:pt x="4283217" y="2615761"/>
                    <a:pt x="4292811" y="2615761"/>
                  </a:cubicBezTo>
                  <a:close/>
                  <a:moveTo>
                    <a:pt x="2922742" y="2597393"/>
                  </a:moveTo>
                  <a:cubicBezTo>
                    <a:pt x="2834417" y="2597393"/>
                    <a:pt x="2757132" y="2674679"/>
                    <a:pt x="2757132" y="2763005"/>
                  </a:cubicBezTo>
                  <a:cubicBezTo>
                    <a:pt x="2757132" y="2851330"/>
                    <a:pt x="2834417" y="2917575"/>
                    <a:pt x="2922742" y="2917575"/>
                  </a:cubicBezTo>
                  <a:cubicBezTo>
                    <a:pt x="3011067" y="2917575"/>
                    <a:pt x="3077311" y="2851330"/>
                    <a:pt x="3077311" y="2763005"/>
                  </a:cubicBezTo>
                  <a:cubicBezTo>
                    <a:pt x="3077311" y="2674679"/>
                    <a:pt x="3011067" y="2597393"/>
                    <a:pt x="2922742" y="2597393"/>
                  </a:cubicBezTo>
                  <a:close/>
                  <a:moveTo>
                    <a:pt x="2257728" y="2597290"/>
                  </a:moveTo>
                  <a:cubicBezTo>
                    <a:pt x="2263269" y="2597290"/>
                    <a:pt x="2268811" y="2602805"/>
                    <a:pt x="2268811" y="2608321"/>
                  </a:cubicBezTo>
                  <a:cubicBezTo>
                    <a:pt x="2268811" y="2613836"/>
                    <a:pt x="2263269" y="2619351"/>
                    <a:pt x="2257728" y="2619351"/>
                  </a:cubicBezTo>
                  <a:cubicBezTo>
                    <a:pt x="2252187" y="2619351"/>
                    <a:pt x="2246646" y="2613836"/>
                    <a:pt x="2246646" y="2608321"/>
                  </a:cubicBezTo>
                  <a:cubicBezTo>
                    <a:pt x="2246646" y="2602805"/>
                    <a:pt x="2252187" y="2597290"/>
                    <a:pt x="2257728" y="2597290"/>
                  </a:cubicBezTo>
                  <a:close/>
                  <a:moveTo>
                    <a:pt x="4326389" y="2586153"/>
                  </a:moveTo>
                  <a:cubicBezTo>
                    <a:pt x="4350374" y="2600957"/>
                    <a:pt x="4369561" y="2625631"/>
                    <a:pt x="4369561" y="2660174"/>
                  </a:cubicBezTo>
                  <a:cubicBezTo>
                    <a:pt x="4369561" y="2694717"/>
                    <a:pt x="4345577" y="2724325"/>
                    <a:pt x="4316795" y="2734194"/>
                  </a:cubicBezTo>
                  <a:cubicBezTo>
                    <a:pt x="4369561" y="2724325"/>
                    <a:pt x="4398343" y="2674978"/>
                    <a:pt x="4407936" y="2660174"/>
                  </a:cubicBezTo>
                  <a:cubicBezTo>
                    <a:pt x="4398343" y="2650304"/>
                    <a:pt x="4369561" y="2605892"/>
                    <a:pt x="4326389" y="2586153"/>
                  </a:cubicBezTo>
                  <a:close/>
                  <a:moveTo>
                    <a:pt x="4273623" y="2586153"/>
                  </a:moveTo>
                  <a:cubicBezTo>
                    <a:pt x="4220857" y="2596022"/>
                    <a:pt x="4172888" y="2645369"/>
                    <a:pt x="4163294" y="2660174"/>
                  </a:cubicBezTo>
                  <a:cubicBezTo>
                    <a:pt x="4172888" y="2674978"/>
                    <a:pt x="4220857" y="2729260"/>
                    <a:pt x="4278420" y="2734194"/>
                  </a:cubicBezTo>
                  <a:cubicBezTo>
                    <a:pt x="4244841" y="2729260"/>
                    <a:pt x="4220857" y="2699651"/>
                    <a:pt x="4220857" y="2660174"/>
                  </a:cubicBezTo>
                  <a:cubicBezTo>
                    <a:pt x="4220857" y="2660174"/>
                    <a:pt x="4220857" y="2660174"/>
                    <a:pt x="4230451" y="2660174"/>
                  </a:cubicBezTo>
                  <a:cubicBezTo>
                    <a:pt x="4230451" y="2699651"/>
                    <a:pt x="4259232" y="2729260"/>
                    <a:pt x="4292811" y="2729260"/>
                  </a:cubicBezTo>
                  <a:cubicBezTo>
                    <a:pt x="4331186" y="2729260"/>
                    <a:pt x="4359967" y="2699651"/>
                    <a:pt x="4359967" y="2660174"/>
                  </a:cubicBezTo>
                  <a:cubicBezTo>
                    <a:pt x="4359967" y="2620696"/>
                    <a:pt x="4331186" y="2591087"/>
                    <a:pt x="4292811" y="2591087"/>
                  </a:cubicBezTo>
                  <a:cubicBezTo>
                    <a:pt x="4273623" y="2591087"/>
                    <a:pt x="4254435" y="2600957"/>
                    <a:pt x="4244841" y="2615761"/>
                  </a:cubicBezTo>
                  <a:cubicBezTo>
                    <a:pt x="4244841" y="2615761"/>
                    <a:pt x="4244841" y="2615761"/>
                    <a:pt x="4235248" y="2610826"/>
                  </a:cubicBezTo>
                  <a:cubicBezTo>
                    <a:pt x="4244841" y="2600957"/>
                    <a:pt x="4259232" y="2591087"/>
                    <a:pt x="4273623" y="2586153"/>
                  </a:cubicBezTo>
                  <a:close/>
                  <a:moveTo>
                    <a:pt x="928710" y="2585940"/>
                  </a:moveTo>
                  <a:cubicBezTo>
                    <a:pt x="928710" y="2585940"/>
                    <a:pt x="928710" y="2585940"/>
                    <a:pt x="928710" y="2601080"/>
                  </a:cubicBezTo>
                  <a:cubicBezTo>
                    <a:pt x="939280" y="2596033"/>
                    <a:pt x="944565" y="2596033"/>
                    <a:pt x="949850" y="2590987"/>
                  </a:cubicBezTo>
                  <a:cubicBezTo>
                    <a:pt x="949850" y="2590987"/>
                    <a:pt x="949850" y="2590987"/>
                    <a:pt x="955135" y="2585940"/>
                  </a:cubicBezTo>
                  <a:cubicBezTo>
                    <a:pt x="955135" y="2585940"/>
                    <a:pt x="955135" y="2585940"/>
                    <a:pt x="928710" y="2585940"/>
                  </a:cubicBezTo>
                  <a:close/>
                  <a:moveTo>
                    <a:pt x="186585" y="2583582"/>
                  </a:moveTo>
                  <a:cubicBezTo>
                    <a:pt x="186585" y="2583582"/>
                    <a:pt x="192467" y="2589494"/>
                    <a:pt x="192467" y="2589494"/>
                  </a:cubicBezTo>
                  <a:cubicBezTo>
                    <a:pt x="192467" y="2595406"/>
                    <a:pt x="192467" y="2595406"/>
                    <a:pt x="192467" y="2595406"/>
                  </a:cubicBezTo>
                  <a:cubicBezTo>
                    <a:pt x="198348" y="2601317"/>
                    <a:pt x="210112" y="2607229"/>
                    <a:pt x="210112" y="2619053"/>
                  </a:cubicBezTo>
                  <a:cubicBezTo>
                    <a:pt x="210112" y="2624965"/>
                    <a:pt x="204230" y="2624965"/>
                    <a:pt x="204230" y="2624965"/>
                  </a:cubicBezTo>
                  <a:cubicBezTo>
                    <a:pt x="198348" y="2624965"/>
                    <a:pt x="198348" y="2624965"/>
                    <a:pt x="198348" y="2619053"/>
                  </a:cubicBezTo>
                  <a:cubicBezTo>
                    <a:pt x="198348" y="2613141"/>
                    <a:pt x="192467" y="2607229"/>
                    <a:pt x="186585" y="2607229"/>
                  </a:cubicBezTo>
                  <a:cubicBezTo>
                    <a:pt x="180704" y="2607229"/>
                    <a:pt x="174822" y="2613141"/>
                    <a:pt x="174822" y="2619053"/>
                  </a:cubicBezTo>
                  <a:cubicBezTo>
                    <a:pt x="174822" y="2630876"/>
                    <a:pt x="180704" y="2636788"/>
                    <a:pt x="186585" y="2636788"/>
                  </a:cubicBezTo>
                  <a:cubicBezTo>
                    <a:pt x="198348" y="2636788"/>
                    <a:pt x="210112" y="2642700"/>
                    <a:pt x="210112" y="2660435"/>
                  </a:cubicBezTo>
                  <a:cubicBezTo>
                    <a:pt x="210112" y="2672258"/>
                    <a:pt x="204230" y="2678170"/>
                    <a:pt x="192467" y="2684082"/>
                  </a:cubicBezTo>
                  <a:cubicBezTo>
                    <a:pt x="192467" y="2689994"/>
                    <a:pt x="192467" y="2689994"/>
                    <a:pt x="192467" y="2689994"/>
                  </a:cubicBezTo>
                  <a:cubicBezTo>
                    <a:pt x="192467" y="2689994"/>
                    <a:pt x="186585" y="2695905"/>
                    <a:pt x="186585" y="2695905"/>
                  </a:cubicBezTo>
                  <a:cubicBezTo>
                    <a:pt x="180704" y="2695905"/>
                    <a:pt x="180704" y="2689994"/>
                    <a:pt x="180704" y="2689994"/>
                  </a:cubicBezTo>
                  <a:cubicBezTo>
                    <a:pt x="180704" y="2684082"/>
                    <a:pt x="180704" y="2684082"/>
                    <a:pt x="180704" y="2684082"/>
                  </a:cubicBezTo>
                  <a:cubicBezTo>
                    <a:pt x="168941" y="2678170"/>
                    <a:pt x="163059" y="2672258"/>
                    <a:pt x="163059" y="2660435"/>
                  </a:cubicBezTo>
                  <a:cubicBezTo>
                    <a:pt x="163059" y="2654523"/>
                    <a:pt x="163059" y="2654523"/>
                    <a:pt x="168941" y="2654523"/>
                  </a:cubicBezTo>
                  <a:cubicBezTo>
                    <a:pt x="168941" y="2654523"/>
                    <a:pt x="174822" y="2654523"/>
                    <a:pt x="174822" y="2660435"/>
                  </a:cubicBezTo>
                  <a:cubicBezTo>
                    <a:pt x="174822" y="2666347"/>
                    <a:pt x="180704" y="2672258"/>
                    <a:pt x="186585" y="2672258"/>
                  </a:cubicBezTo>
                  <a:cubicBezTo>
                    <a:pt x="192467" y="2672258"/>
                    <a:pt x="198348" y="2666347"/>
                    <a:pt x="198348" y="2660435"/>
                  </a:cubicBezTo>
                  <a:cubicBezTo>
                    <a:pt x="198348" y="2648612"/>
                    <a:pt x="192467" y="2648612"/>
                    <a:pt x="186585" y="2648612"/>
                  </a:cubicBezTo>
                  <a:cubicBezTo>
                    <a:pt x="168941" y="2648612"/>
                    <a:pt x="163059" y="2636788"/>
                    <a:pt x="163059" y="2619053"/>
                  </a:cubicBezTo>
                  <a:cubicBezTo>
                    <a:pt x="163059" y="2613141"/>
                    <a:pt x="168941" y="2601317"/>
                    <a:pt x="180704" y="2601317"/>
                  </a:cubicBezTo>
                  <a:cubicBezTo>
                    <a:pt x="180704" y="2589494"/>
                    <a:pt x="180704" y="2589494"/>
                    <a:pt x="180704" y="2589494"/>
                  </a:cubicBezTo>
                  <a:cubicBezTo>
                    <a:pt x="180704" y="2589494"/>
                    <a:pt x="180704" y="2583582"/>
                    <a:pt x="186585" y="2583582"/>
                  </a:cubicBezTo>
                  <a:close/>
                  <a:moveTo>
                    <a:pt x="186585" y="2577671"/>
                  </a:moveTo>
                  <a:cubicBezTo>
                    <a:pt x="151296" y="2577671"/>
                    <a:pt x="121888" y="2607229"/>
                    <a:pt x="121888" y="2642700"/>
                  </a:cubicBezTo>
                  <a:cubicBezTo>
                    <a:pt x="121888" y="2672258"/>
                    <a:pt x="151296" y="2701817"/>
                    <a:pt x="186585" y="2701817"/>
                  </a:cubicBezTo>
                  <a:cubicBezTo>
                    <a:pt x="215993" y="2701817"/>
                    <a:pt x="245401" y="2672258"/>
                    <a:pt x="245401" y="2642700"/>
                  </a:cubicBezTo>
                  <a:cubicBezTo>
                    <a:pt x="245401" y="2607229"/>
                    <a:pt x="215993" y="2577671"/>
                    <a:pt x="186585" y="2577671"/>
                  </a:cubicBezTo>
                  <a:close/>
                  <a:moveTo>
                    <a:pt x="4292811" y="2566414"/>
                  </a:moveTo>
                  <a:cubicBezTo>
                    <a:pt x="4369561" y="2566414"/>
                    <a:pt x="4417530" y="2655239"/>
                    <a:pt x="4422327" y="2655239"/>
                  </a:cubicBezTo>
                  <a:cubicBezTo>
                    <a:pt x="4422327" y="2660174"/>
                    <a:pt x="4422327" y="2660174"/>
                    <a:pt x="4422327" y="2665108"/>
                  </a:cubicBezTo>
                  <a:cubicBezTo>
                    <a:pt x="4417530" y="2665108"/>
                    <a:pt x="4379155" y="2753933"/>
                    <a:pt x="4292811" y="2753933"/>
                  </a:cubicBezTo>
                  <a:cubicBezTo>
                    <a:pt x="4206466" y="2753933"/>
                    <a:pt x="4148903" y="2670043"/>
                    <a:pt x="4144106" y="2665108"/>
                  </a:cubicBezTo>
                  <a:cubicBezTo>
                    <a:pt x="4144106" y="2660174"/>
                    <a:pt x="4144106" y="2660174"/>
                    <a:pt x="4148903" y="2655239"/>
                  </a:cubicBezTo>
                  <a:cubicBezTo>
                    <a:pt x="4148903" y="2650304"/>
                    <a:pt x="4216060" y="2566414"/>
                    <a:pt x="4292811" y="2566414"/>
                  </a:cubicBezTo>
                  <a:close/>
                  <a:moveTo>
                    <a:pt x="186585" y="2565847"/>
                  </a:moveTo>
                  <a:cubicBezTo>
                    <a:pt x="227756" y="2565847"/>
                    <a:pt x="257164" y="2601317"/>
                    <a:pt x="257164" y="2642700"/>
                  </a:cubicBezTo>
                  <a:cubicBezTo>
                    <a:pt x="257164" y="2678170"/>
                    <a:pt x="227756" y="2713640"/>
                    <a:pt x="186585" y="2713640"/>
                  </a:cubicBezTo>
                  <a:cubicBezTo>
                    <a:pt x="145414" y="2713640"/>
                    <a:pt x="110125" y="2678170"/>
                    <a:pt x="110125" y="2642700"/>
                  </a:cubicBezTo>
                  <a:cubicBezTo>
                    <a:pt x="110125" y="2601317"/>
                    <a:pt x="145414" y="2565847"/>
                    <a:pt x="186585" y="2565847"/>
                  </a:cubicBezTo>
                  <a:close/>
                  <a:moveTo>
                    <a:pt x="2922742" y="2564271"/>
                  </a:moveTo>
                  <a:cubicBezTo>
                    <a:pt x="3033149" y="2564271"/>
                    <a:pt x="3110433" y="2652597"/>
                    <a:pt x="3110433" y="2763005"/>
                  </a:cubicBezTo>
                  <a:cubicBezTo>
                    <a:pt x="3110433" y="2862371"/>
                    <a:pt x="3033149" y="2950697"/>
                    <a:pt x="2922742" y="2950697"/>
                  </a:cubicBezTo>
                  <a:cubicBezTo>
                    <a:pt x="2812336" y="2950697"/>
                    <a:pt x="2724010" y="2862371"/>
                    <a:pt x="2724010" y="2763005"/>
                  </a:cubicBezTo>
                  <a:cubicBezTo>
                    <a:pt x="2724010" y="2652597"/>
                    <a:pt x="2812336" y="2564271"/>
                    <a:pt x="2922742" y="2564271"/>
                  </a:cubicBezTo>
                  <a:close/>
                  <a:moveTo>
                    <a:pt x="986846" y="2555660"/>
                  </a:moveTo>
                  <a:cubicBezTo>
                    <a:pt x="986846" y="2555660"/>
                    <a:pt x="986846" y="2555660"/>
                    <a:pt x="986846" y="2565753"/>
                  </a:cubicBezTo>
                  <a:cubicBezTo>
                    <a:pt x="992131" y="2565753"/>
                    <a:pt x="992131" y="2565753"/>
                    <a:pt x="986846" y="2570800"/>
                  </a:cubicBezTo>
                  <a:cubicBezTo>
                    <a:pt x="997416" y="2570800"/>
                    <a:pt x="1007987" y="2565753"/>
                    <a:pt x="1013272" y="2560707"/>
                  </a:cubicBezTo>
                  <a:cubicBezTo>
                    <a:pt x="1013272" y="2560707"/>
                    <a:pt x="1013272" y="2560707"/>
                    <a:pt x="1018557" y="2555660"/>
                  </a:cubicBezTo>
                  <a:cubicBezTo>
                    <a:pt x="1018557" y="2555660"/>
                    <a:pt x="1018557" y="2555660"/>
                    <a:pt x="986846" y="2555660"/>
                  </a:cubicBezTo>
                  <a:close/>
                  <a:moveTo>
                    <a:pt x="3557156" y="2546464"/>
                  </a:moveTo>
                  <a:cubicBezTo>
                    <a:pt x="3540394" y="2559041"/>
                    <a:pt x="3523632" y="2567426"/>
                    <a:pt x="3502680" y="2567426"/>
                  </a:cubicBezTo>
                  <a:cubicBezTo>
                    <a:pt x="3506870" y="2567426"/>
                    <a:pt x="3511061" y="2571619"/>
                    <a:pt x="3519442" y="2575812"/>
                  </a:cubicBezTo>
                  <a:cubicBezTo>
                    <a:pt x="3527823" y="2580004"/>
                    <a:pt x="3532013" y="2584197"/>
                    <a:pt x="3536204" y="2580004"/>
                  </a:cubicBezTo>
                  <a:cubicBezTo>
                    <a:pt x="3540394" y="2580004"/>
                    <a:pt x="3544585" y="2571619"/>
                    <a:pt x="3548775" y="2563234"/>
                  </a:cubicBezTo>
                  <a:cubicBezTo>
                    <a:pt x="3552966" y="2559041"/>
                    <a:pt x="3552966" y="2550656"/>
                    <a:pt x="3557156" y="2546464"/>
                  </a:cubicBezTo>
                  <a:close/>
                  <a:moveTo>
                    <a:pt x="3435631" y="2546464"/>
                  </a:moveTo>
                  <a:cubicBezTo>
                    <a:pt x="3439822" y="2550656"/>
                    <a:pt x="3444012" y="2559041"/>
                    <a:pt x="3448203" y="2563234"/>
                  </a:cubicBezTo>
                  <a:cubicBezTo>
                    <a:pt x="3448203" y="2571619"/>
                    <a:pt x="3452393" y="2580004"/>
                    <a:pt x="3456584" y="2580004"/>
                  </a:cubicBezTo>
                  <a:cubicBezTo>
                    <a:pt x="3464965" y="2584197"/>
                    <a:pt x="3469155" y="2580004"/>
                    <a:pt x="3477536" y="2575812"/>
                  </a:cubicBezTo>
                  <a:cubicBezTo>
                    <a:pt x="3481727" y="2571619"/>
                    <a:pt x="3490108" y="2567426"/>
                    <a:pt x="3494298" y="2567426"/>
                  </a:cubicBezTo>
                  <a:cubicBezTo>
                    <a:pt x="3473346" y="2567426"/>
                    <a:pt x="3452393" y="2559041"/>
                    <a:pt x="3435631" y="2546464"/>
                  </a:cubicBezTo>
                  <a:close/>
                  <a:moveTo>
                    <a:pt x="157178" y="2524465"/>
                  </a:moveTo>
                  <a:cubicBezTo>
                    <a:pt x="163059" y="2524465"/>
                    <a:pt x="163059" y="2524465"/>
                    <a:pt x="163059" y="2530377"/>
                  </a:cubicBezTo>
                  <a:cubicBezTo>
                    <a:pt x="163059" y="2530377"/>
                    <a:pt x="163059" y="2536288"/>
                    <a:pt x="157178" y="2536288"/>
                  </a:cubicBezTo>
                  <a:cubicBezTo>
                    <a:pt x="110125" y="2536288"/>
                    <a:pt x="68954" y="2571759"/>
                    <a:pt x="68954" y="2624965"/>
                  </a:cubicBezTo>
                  <a:cubicBezTo>
                    <a:pt x="68954" y="2719552"/>
                    <a:pt x="68954" y="2719552"/>
                    <a:pt x="68954" y="2719552"/>
                  </a:cubicBezTo>
                  <a:cubicBezTo>
                    <a:pt x="68954" y="2725464"/>
                    <a:pt x="74836" y="2737287"/>
                    <a:pt x="86599" y="2737287"/>
                  </a:cubicBezTo>
                  <a:cubicBezTo>
                    <a:pt x="86599" y="2737287"/>
                    <a:pt x="92481" y="2737287"/>
                    <a:pt x="92481" y="2743199"/>
                  </a:cubicBezTo>
                  <a:cubicBezTo>
                    <a:pt x="92481" y="2743199"/>
                    <a:pt x="86599" y="2749111"/>
                    <a:pt x="86599" y="2749111"/>
                  </a:cubicBezTo>
                  <a:cubicBezTo>
                    <a:pt x="68954" y="2749111"/>
                    <a:pt x="57191" y="2731376"/>
                    <a:pt x="57191" y="2719552"/>
                  </a:cubicBezTo>
                  <a:cubicBezTo>
                    <a:pt x="57191" y="2624965"/>
                    <a:pt x="57191" y="2624965"/>
                    <a:pt x="57191" y="2624965"/>
                  </a:cubicBezTo>
                  <a:cubicBezTo>
                    <a:pt x="57191" y="2565847"/>
                    <a:pt x="104244" y="2524465"/>
                    <a:pt x="157178" y="2524465"/>
                  </a:cubicBezTo>
                  <a:close/>
                  <a:moveTo>
                    <a:pt x="5113752" y="2508324"/>
                  </a:moveTo>
                  <a:cubicBezTo>
                    <a:pt x="5113752" y="2508324"/>
                    <a:pt x="5113752" y="2508324"/>
                    <a:pt x="5107629" y="2514436"/>
                  </a:cubicBezTo>
                  <a:cubicBezTo>
                    <a:pt x="5107629" y="2514436"/>
                    <a:pt x="5107629" y="2514436"/>
                    <a:pt x="5107629" y="2520549"/>
                  </a:cubicBezTo>
                  <a:cubicBezTo>
                    <a:pt x="5101507" y="2520549"/>
                    <a:pt x="5101507" y="2520549"/>
                    <a:pt x="5101507" y="2520549"/>
                  </a:cubicBezTo>
                  <a:cubicBezTo>
                    <a:pt x="5101507" y="2532774"/>
                    <a:pt x="5101507" y="2538886"/>
                    <a:pt x="5113752" y="2544998"/>
                  </a:cubicBezTo>
                  <a:cubicBezTo>
                    <a:pt x="5187222" y="2624461"/>
                    <a:pt x="5187222" y="2624461"/>
                    <a:pt x="5187222" y="2624461"/>
                  </a:cubicBezTo>
                  <a:cubicBezTo>
                    <a:pt x="5193344" y="2630574"/>
                    <a:pt x="5211712" y="2630574"/>
                    <a:pt x="5217834" y="2624461"/>
                  </a:cubicBezTo>
                  <a:cubicBezTo>
                    <a:pt x="5223957" y="2618348"/>
                    <a:pt x="5230079" y="2612236"/>
                    <a:pt x="5230079" y="2606123"/>
                  </a:cubicBezTo>
                  <a:cubicBezTo>
                    <a:pt x="5230079" y="2600011"/>
                    <a:pt x="5223957" y="2593898"/>
                    <a:pt x="5217834" y="2587786"/>
                  </a:cubicBezTo>
                  <a:cubicBezTo>
                    <a:pt x="5144364" y="2514436"/>
                    <a:pt x="5144364" y="2514436"/>
                    <a:pt x="5144364" y="2514436"/>
                  </a:cubicBezTo>
                  <a:cubicBezTo>
                    <a:pt x="5138242" y="2508324"/>
                    <a:pt x="5132119" y="2508324"/>
                    <a:pt x="5125997" y="2508324"/>
                  </a:cubicBezTo>
                  <a:cubicBezTo>
                    <a:pt x="5125997" y="2508324"/>
                    <a:pt x="5119874" y="2508324"/>
                    <a:pt x="5119874" y="2508324"/>
                  </a:cubicBezTo>
                  <a:cubicBezTo>
                    <a:pt x="5119874" y="2508324"/>
                    <a:pt x="5119874" y="2508324"/>
                    <a:pt x="5113752" y="2508324"/>
                  </a:cubicBezTo>
                  <a:close/>
                  <a:moveTo>
                    <a:pt x="151296" y="2506730"/>
                  </a:moveTo>
                  <a:cubicBezTo>
                    <a:pt x="86599" y="2506730"/>
                    <a:pt x="39547" y="2554024"/>
                    <a:pt x="39547" y="2619053"/>
                  </a:cubicBezTo>
                  <a:cubicBezTo>
                    <a:pt x="39547" y="2619053"/>
                    <a:pt x="39547" y="2619053"/>
                    <a:pt x="39547" y="2743199"/>
                  </a:cubicBezTo>
                  <a:cubicBezTo>
                    <a:pt x="39547" y="2755023"/>
                    <a:pt x="51310" y="2766846"/>
                    <a:pt x="63073" y="2766846"/>
                  </a:cubicBezTo>
                  <a:cubicBezTo>
                    <a:pt x="63073" y="2766846"/>
                    <a:pt x="63073" y="2766846"/>
                    <a:pt x="310098" y="2766846"/>
                  </a:cubicBezTo>
                  <a:cubicBezTo>
                    <a:pt x="321861" y="2766846"/>
                    <a:pt x="333624" y="2755023"/>
                    <a:pt x="333624" y="2743199"/>
                  </a:cubicBezTo>
                  <a:lnTo>
                    <a:pt x="333624" y="2619053"/>
                  </a:lnTo>
                  <a:cubicBezTo>
                    <a:pt x="333624" y="2554024"/>
                    <a:pt x="280690" y="2506730"/>
                    <a:pt x="221875" y="2506730"/>
                  </a:cubicBezTo>
                  <a:cubicBezTo>
                    <a:pt x="221875" y="2506730"/>
                    <a:pt x="221875" y="2506730"/>
                    <a:pt x="151296" y="2506730"/>
                  </a:cubicBezTo>
                  <a:close/>
                  <a:moveTo>
                    <a:pt x="4122895" y="2505754"/>
                  </a:moveTo>
                  <a:cubicBezTo>
                    <a:pt x="4198572" y="2505754"/>
                    <a:pt x="4198572" y="2505754"/>
                    <a:pt x="4198572" y="2505754"/>
                  </a:cubicBezTo>
                  <a:cubicBezTo>
                    <a:pt x="4198572" y="2505754"/>
                    <a:pt x="4205451" y="2505754"/>
                    <a:pt x="4205451" y="2512650"/>
                  </a:cubicBezTo>
                  <a:cubicBezTo>
                    <a:pt x="4205451" y="2519546"/>
                    <a:pt x="4198572" y="2526442"/>
                    <a:pt x="4198572" y="2526442"/>
                  </a:cubicBezTo>
                  <a:cubicBezTo>
                    <a:pt x="4122895" y="2526442"/>
                    <a:pt x="4122895" y="2526442"/>
                    <a:pt x="4122895" y="2526442"/>
                  </a:cubicBezTo>
                  <a:cubicBezTo>
                    <a:pt x="4116015" y="2526442"/>
                    <a:pt x="4102256" y="2533338"/>
                    <a:pt x="4102256" y="2540234"/>
                  </a:cubicBezTo>
                  <a:cubicBezTo>
                    <a:pt x="4047218" y="2705735"/>
                    <a:pt x="4047218" y="2705735"/>
                    <a:pt x="4047218" y="2705735"/>
                  </a:cubicBezTo>
                  <a:cubicBezTo>
                    <a:pt x="4047218" y="2719527"/>
                    <a:pt x="4026579" y="2733319"/>
                    <a:pt x="4012820" y="2733319"/>
                  </a:cubicBezTo>
                  <a:cubicBezTo>
                    <a:pt x="3806429" y="2733319"/>
                    <a:pt x="3806429" y="2733319"/>
                    <a:pt x="3806429" y="2733319"/>
                  </a:cubicBezTo>
                  <a:cubicBezTo>
                    <a:pt x="3799549" y="2733319"/>
                    <a:pt x="3799549" y="2733319"/>
                    <a:pt x="3792670" y="2733319"/>
                  </a:cubicBezTo>
                  <a:cubicBezTo>
                    <a:pt x="3792670" y="2747111"/>
                    <a:pt x="3792670" y="2747111"/>
                    <a:pt x="3792670" y="2747111"/>
                  </a:cubicBezTo>
                  <a:cubicBezTo>
                    <a:pt x="3792670" y="2747111"/>
                    <a:pt x="3799549" y="2754007"/>
                    <a:pt x="3806429" y="2754007"/>
                  </a:cubicBezTo>
                  <a:cubicBezTo>
                    <a:pt x="4033459" y="2754007"/>
                    <a:pt x="4033459" y="2754007"/>
                    <a:pt x="4033459" y="2754007"/>
                  </a:cubicBezTo>
                  <a:cubicBezTo>
                    <a:pt x="4040339" y="2754007"/>
                    <a:pt x="4040339" y="2760902"/>
                    <a:pt x="4040339" y="2767798"/>
                  </a:cubicBezTo>
                  <a:cubicBezTo>
                    <a:pt x="4040339" y="2767798"/>
                    <a:pt x="4040339" y="2774694"/>
                    <a:pt x="4033459" y="2774694"/>
                  </a:cubicBezTo>
                  <a:cubicBezTo>
                    <a:pt x="3806429" y="2774694"/>
                    <a:pt x="3806429" y="2774694"/>
                    <a:pt x="3806429" y="2774694"/>
                  </a:cubicBezTo>
                  <a:cubicBezTo>
                    <a:pt x="3785790" y="2774694"/>
                    <a:pt x="3772030" y="2760902"/>
                    <a:pt x="3772030" y="2747111"/>
                  </a:cubicBezTo>
                  <a:cubicBezTo>
                    <a:pt x="3772030" y="2726423"/>
                    <a:pt x="3772030" y="2726423"/>
                    <a:pt x="3772030" y="2726423"/>
                  </a:cubicBezTo>
                  <a:cubicBezTo>
                    <a:pt x="3772030" y="2719527"/>
                    <a:pt x="3772030" y="2719527"/>
                    <a:pt x="3772030" y="2719527"/>
                  </a:cubicBezTo>
                  <a:cubicBezTo>
                    <a:pt x="3772030" y="2712631"/>
                    <a:pt x="3765151" y="2712631"/>
                    <a:pt x="3765151" y="2705735"/>
                  </a:cubicBezTo>
                  <a:cubicBezTo>
                    <a:pt x="3710113" y="2588505"/>
                    <a:pt x="3710113" y="2588505"/>
                    <a:pt x="3710113" y="2588505"/>
                  </a:cubicBezTo>
                  <a:cubicBezTo>
                    <a:pt x="3710113" y="2581609"/>
                    <a:pt x="3710113" y="2574713"/>
                    <a:pt x="3716993" y="2574713"/>
                  </a:cubicBezTo>
                  <a:cubicBezTo>
                    <a:pt x="3723873" y="2567817"/>
                    <a:pt x="3730752" y="2574713"/>
                    <a:pt x="3730752" y="2574713"/>
                  </a:cubicBezTo>
                  <a:cubicBezTo>
                    <a:pt x="3785790" y="2698839"/>
                    <a:pt x="3785790" y="2698839"/>
                    <a:pt x="3785790" y="2698839"/>
                  </a:cubicBezTo>
                  <a:cubicBezTo>
                    <a:pt x="3785790" y="2705735"/>
                    <a:pt x="3799549" y="2712631"/>
                    <a:pt x="3806429" y="2712631"/>
                  </a:cubicBezTo>
                  <a:cubicBezTo>
                    <a:pt x="4012820" y="2712631"/>
                    <a:pt x="4012820" y="2712631"/>
                    <a:pt x="4012820" y="2712631"/>
                  </a:cubicBezTo>
                  <a:cubicBezTo>
                    <a:pt x="4019699" y="2712631"/>
                    <a:pt x="4026579" y="2705735"/>
                    <a:pt x="4033459" y="2698839"/>
                  </a:cubicBezTo>
                  <a:cubicBezTo>
                    <a:pt x="4081617" y="2533338"/>
                    <a:pt x="4081617" y="2533338"/>
                    <a:pt x="4081617" y="2533338"/>
                  </a:cubicBezTo>
                  <a:cubicBezTo>
                    <a:pt x="4088496" y="2512650"/>
                    <a:pt x="4102256" y="2505754"/>
                    <a:pt x="4122895" y="2505754"/>
                  </a:cubicBezTo>
                  <a:close/>
                  <a:moveTo>
                    <a:pt x="1377374" y="2504260"/>
                  </a:moveTo>
                  <a:cubicBezTo>
                    <a:pt x="1377374" y="2511025"/>
                    <a:pt x="1384136" y="2511025"/>
                    <a:pt x="1384136" y="2511025"/>
                  </a:cubicBezTo>
                  <a:cubicBezTo>
                    <a:pt x="1390898" y="2511025"/>
                    <a:pt x="1390898" y="2511025"/>
                    <a:pt x="1390898" y="2504260"/>
                  </a:cubicBezTo>
                  <a:cubicBezTo>
                    <a:pt x="1390898" y="2504260"/>
                    <a:pt x="1390898" y="2504260"/>
                    <a:pt x="1384136" y="2504260"/>
                  </a:cubicBezTo>
                  <a:cubicBezTo>
                    <a:pt x="1384136" y="2504260"/>
                    <a:pt x="1377374" y="2504260"/>
                    <a:pt x="1377374" y="2504260"/>
                  </a:cubicBezTo>
                  <a:close/>
                  <a:moveTo>
                    <a:pt x="1309757" y="2504260"/>
                  </a:moveTo>
                  <a:cubicBezTo>
                    <a:pt x="1309757" y="2511025"/>
                    <a:pt x="1316518" y="2511025"/>
                    <a:pt x="1316518" y="2511025"/>
                  </a:cubicBezTo>
                  <a:cubicBezTo>
                    <a:pt x="1323280" y="2511025"/>
                    <a:pt x="1323280" y="2511025"/>
                    <a:pt x="1323280" y="2504260"/>
                  </a:cubicBezTo>
                  <a:cubicBezTo>
                    <a:pt x="1323280" y="2504260"/>
                    <a:pt x="1323280" y="2504260"/>
                    <a:pt x="1316518" y="2504260"/>
                  </a:cubicBezTo>
                  <a:cubicBezTo>
                    <a:pt x="1316518" y="2504260"/>
                    <a:pt x="1309757" y="2504260"/>
                    <a:pt x="1309757" y="2504260"/>
                  </a:cubicBezTo>
                  <a:close/>
                  <a:moveTo>
                    <a:pt x="3599062" y="2496153"/>
                  </a:moveTo>
                  <a:cubicBezTo>
                    <a:pt x="3590680" y="2517115"/>
                    <a:pt x="3578109" y="2533886"/>
                    <a:pt x="3561347" y="2546464"/>
                  </a:cubicBezTo>
                  <a:cubicBezTo>
                    <a:pt x="3569728" y="2542271"/>
                    <a:pt x="3573918" y="2542271"/>
                    <a:pt x="3582299" y="2542271"/>
                  </a:cubicBezTo>
                  <a:cubicBezTo>
                    <a:pt x="3590680" y="2538078"/>
                    <a:pt x="3599062" y="2538078"/>
                    <a:pt x="3599062" y="2533886"/>
                  </a:cubicBezTo>
                  <a:cubicBezTo>
                    <a:pt x="3603252" y="2529693"/>
                    <a:pt x="3603252" y="2521308"/>
                    <a:pt x="3599062" y="2517115"/>
                  </a:cubicBezTo>
                  <a:cubicBezTo>
                    <a:pt x="3599062" y="2508730"/>
                    <a:pt x="3599062" y="2500345"/>
                    <a:pt x="3599062" y="2496153"/>
                  </a:cubicBezTo>
                  <a:close/>
                  <a:moveTo>
                    <a:pt x="3397916" y="2496153"/>
                  </a:moveTo>
                  <a:cubicBezTo>
                    <a:pt x="3397916" y="2500345"/>
                    <a:pt x="3397916" y="2508730"/>
                    <a:pt x="3393726" y="2517115"/>
                  </a:cubicBezTo>
                  <a:cubicBezTo>
                    <a:pt x="3393726" y="2521308"/>
                    <a:pt x="3393726" y="2529693"/>
                    <a:pt x="3393726" y="2533886"/>
                  </a:cubicBezTo>
                  <a:cubicBezTo>
                    <a:pt x="3397916" y="2538078"/>
                    <a:pt x="3406298" y="2538078"/>
                    <a:pt x="3414679" y="2542271"/>
                  </a:cubicBezTo>
                  <a:cubicBezTo>
                    <a:pt x="3418869" y="2542271"/>
                    <a:pt x="3427250" y="2542271"/>
                    <a:pt x="3431441" y="2546464"/>
                  </a:cubicBezTo>
                  <a:cubicBezTo>
                    <a:pt x="3414679" y="2533886"/>
                    <a:pt x="3402107" y="2517115"/>
                    <a:pt x="3397916" y="2496153"/>
                  </a:cubicBezTo>
                  <a:close/>
                  <a:moveTo>
                    <a:pt x="1384136" y="2490729"/>
                  </a:moveTo>
                  <a:cubicBezTo>
                    <a:pt x="1397659" y="2490729"/>
                    <a:pt x="1404421" y="2497494"/>
                    <a:pt x="1404421" y="2504260"/>
                  </a:cubicBezTo>
                  <a:cubicBezTo>
                    <a:pt x="1404421" y="2517791"/>
                    <a:pt x="1397659" y="2524556"/>
                    <a:pt x="1384136" y="2524556"/>
                  </a:cubicBezTo>
                  <a:cubicBezTo>
                    <a:pt x="1377374" y="2524556"/>
                    <a:pt x="1363851" y="2517791"/>
                    <a:pt x="1363851" y="2504260"/>
                  </a:cubicBezTo>
                  <a:cubicBezTo>
                    <a:pt x="1363851" y="2497494"/>
                    <a:pt x="1377374" y="2490729"/>
                    <a:pt x="1384136" y="2490729"/>
                  </a:cubicBezTo>
                  <a:close/>
                  <a:moveTo>
                    <a:pt x="1316518" y="2490729"/>
                  </a:moveTo>
                  <a:cubicBezTo>
                    <a:pt x="1330042" y="2490729"/>
                    <a:pt x="1336804" y="2497494"/>
                    <a:pt x="1336804" y="2504260"/>
                  </a:cubicBezTo>
                  <a:cubicBezTo>
                    <a:pt x="1336804" y="2517791"/>
                    <a:pt x="1330042" y="2524556"/>
                    <a:pt x="1316518" y="2524556"/>
                  </a:cubicBezTo>
                  <a:cubicBezTo>
                    <a:pt x="1309757" y="2524556"/>
                    <a:pt x="1296233" y="2517791"/>
                    <a:pt x="1296233" y="2504260"/>
                  </a:cubicBezTo>
                  <a:cubicBezTo>
                    <a:pt x="1296233" y="2497494"/>
                    <a:pt x="1309757" y="2490729"/>
                    <a:pt x="1316518" y="2490729"/>
                  </a:cubicBezTo>
                  <a:close/>
                  <a:moveTo>
                    <a:pt x="157178" y="2488995"/>
                  </a:moveTo>
                  <a:lnTo>
                    <a:pt x="157178" y="2494906"/>
                  </a:lnTo>
                  <a:cubicBezTo>
                    <a:pt x="157178" y="2494906"/>
                    <a:pt x="157178" y="2494906"/>
                    <a:pt x="215993" y="2494906"/>
                  </a:cubicBezTo>
                  <a:cubicBezTo>
                    <a:pt x="215993" y="2494906"/>
                    <a:pt x="215993" y="2494906"/>
                    <a:pt x="215993" y="2488995"/>
                  </a:cubicBezTo>
                  <a:cubicBezTo>
                    <a:pt x="215993" y="2488995"/>
                    <a:pt x="215993" y="2488995"/>
                    <a:pt x="157178" y="2488995"/>
                  </a:cubicBezTo>
                  <a:close/>
                  <a:moveTo>
                    <a:pt x="1071408" y="2485007"/>
                  </a:moveTo>
                  <a:cubicBezTo>
                    <a:pt x="1060838" y="2485007"/>
                    <a:pt x="1055553" y="2490054"/>
                    <a:pt x="1050268" y="2495100"/>
                  </a:cubicBezTo>
                  <a:cubicBezTo>
                    <a:pt x="1050268" y="2495100"/>
                    <a:pt x="1050268" y="2495100"/>
                    <a:pt x="1081978" y="2495100"/>
                  </a:cubicBezTo>
                  <a:cubicBezTo>
                    <a:pt x="1087264" y="2495100"/>
                    <a:pt x="1087264" y="2500147"/>
                    <a:pt x="1087264" y="2500147"/>
                  </a:cubicBezTo>
                  <a:cubicBezTo>
                    <a:pt x="1087264" y="2505194"/>
                    <a:pt x="1087264" y="2505194"/>
                    <a:pt x="1081978" y="2505194"/>
                  </a:cubicBezTo>
                  <a:cubicBezTo>
                    <a:pt x="1081978" y="2505194"/>
                    <a:pt x="1081978" y="2505194"/>
                    <a:pt x="1050268" y="2505194"/>
                  </a:cubicBezTo>
                  <a:cubicBezTo>
                    <a:pt x="1050268" y="2505194"/>
                    <a:pt x="1050268" y="2505194"/>
                    <a:pt x="1050268" y="2535474"/>
                  </a:cubicBezTo>
                  <a:cubicBezTo>
                    <a:pt x="1050268" y="2535474"/>
                    <a:pt x="1050268" y="2540520"/>
                    <a:pt x="1050268" y="2540520"/>
                  </a:cubicBezTo>
                  <a:cubicBezTo>
                    <a:pt x="1050268" y="2540520"/>
                    <a:pt x="1050268" y="2540520"/>
                    <a:pt x="1050268" y="2545567"/>
                  </a:cubicBezTo>
                  <a:cubicBezTo>
                    <a:pt x="1060838" y="2540520"/>
                    <a:pt x="1071408" y="2540520"/>
                    <a:pt x="1071408" y="2535474"/>
                  </a:cubicBezTo>
                  <a:cubicBezTo>
                    <a:pt x="1071408" y="2535474"/>
                    <a:pt x="1071408" y="2535474"/>
                    <a:pt x="1103119" y="2505194"/>
                  </a:cubicBezTo>
                  <a:cubicBezTo>
                    <a:pt x="1108404" y="2505194"/>
                    <a:pt x="1113689" y="2495100"/>
                    <a:pt x="1113689" y="2485007"/>
                  </a:cubicBezTo>
                  <a:cubicBezTo>
                    <a:pt x="1113689" y="2485007"/>
                    <a:pt x="1113689" y="2485007"/>
                    <a:pt x="1071408" y="2485007"/>
                  </a:cubicBezTo>
                  <a:close/>
                  <a:moveTo>
                    <a:pt x="5089262" y="2477761"/>
                  </a:moveTo>
                  <a:cubicBezTo>
                    <a:pt x="5083139" y="2477761"/>
                    <a:pt x="5083139" y="2483874"/>
                    <a:pt x="5083139" y="2483874"/>
                  </a:cubicBezTo>
                  <a:cubicBezTo>
                    <a:pt x="5077017" y="2483874"/>
                    <a:pt x="5077017" y="2489986"/>
                    <a:pt x="5070894" y="2489986"/>
                  </a:cubicBezTo>
                  <a:cubicBezTo>
                    <a:pt x="5095384" y="2514436"/>
                    <a:pt x="5095384" y="2514436"/>
                    <a:pt x="5095384" y="2514436"/>
                  </a:cubicBezTo>
                  <a:cubicBezTo>
                    <a:pt x="5095384" y="2508324"/>
                    <a:pt x="5095384" y="2508324"/>
                    <a:pt x="5101507" y="2502211"/>
                  </a:cubicBezTo>
                  <a:cubicBezTo>
                    <a:pt x="5101507" y="2502211"/>
                    <a:pt x="5107629" y="2496099"/>
                    <a:pt x="5107629" y="2496099"/>
                  </a:cubicBezTo>
                  <a:cubicBezTo>
                    <a:pt x="5089262" y="2477761"/>
                    <a:pt x="5089262" y="2477761"/>
                    <a:pt x="5089262" y="2477761"/>
                  </a:cubicBezTo>
                  <a:close/>
                  <a:moveTo>
                    <a:pt x="4680148" y="2471613"/>
                  </a:moveTo>
                  <a:cubicBezTo>
                    <a:pt x="4682497" y="2471613"/>
                    <a:pt x="4684063" y="2473187"/>
                    <a:pt x="4684063" y="2476335"/>
                  </a:cubicBezTo>
                  <a:cubicBezTo>
                    <a:pt x="4684063" y="2476335"/>
                    <a:pt x="4684063" y="2476335"/>
                    <a:pt x="4727916" y="2520409"/>
                  </a:cubicBezTo>
                  <a:cubicBezTo>
                    <a:pt x="4734180" y="2520409"/>
                    <a:pt x="4734180" y="2526706"/>
                    <a:pt x="4734180" y="2526706"/>
                  </a:cubicBezTo>
                  <a:cubicBezTo>
                    <a:pt x="4734180" y="2526706"/>
                    <a:pt x="4734180" y="2533002"/>
                    <a:pt x="4727916" y="2533002"/>
                  </a:cubicBezTo>
                  <a:cubicBezTo>
                    <a:pt x="4727916" y="2533002"/>
                    <a:pt x="4727916" y="2533002"/>
                    <a:pt x="4684063" y="2577076"/>
                  </a:cubicBezTo>
                  <a:cubicBezTo>
                    <a:pt x="4684063" y="2577076"/>
                    <a:pt x="4684063" y="2577076"/>
                    <a:pt x="4677799" y="2577076"/>
                  </a:cubicBezTo>
                  <a:cubicBezTo>
                    <a:pt x="4677799" y="2577076"/>
                    <a:pt x="4677799" y="2577076"/>
                    <a:pt x="4671534" y="2577076"/>
                  </a:cubicBezTo>
                  <a:cubicBezTo>
                    <a:pt x="4671534" y="2570780"/>
                    <a:pt x="4671534" y="2564484"/>
                    <a:pt x="4671534" y="2564484"/>
                  </a:cubicBezTo>
                  <a:cubicBezTo>
                    <a:pt x="4671534" y="2564484"/>
                    <a:pt x="4671534" y="2564484"/>
                    <a:pt x="4702857" y="2533002"/>
                  </a:cubicBezTo>
                  <a:cubicBezTo>
                    <a:pt x="4702857" y="2533002"/>
                    <a:pt x="4702857" y="2533002"/>
                    <a:pt x="4539977" y="2533002"/>
                  </a:cubicBezTo>
                  <a:cubicBezTo>
                    <a:pt x="4533713" y="2533002"/>
                    <a:pt x="4527448" y="2533002"/>
                    <a:pt x="4527448" y="2526706"/>
                  </a:cubicBezTo>
                  <a:cubicBezTo>
                    <a:pt x="4527448" y="2520409"/>
                    <a:pt x="4533713" y="2514113"/>
                    <a:pt x="4539977" y="2514113"/>
                  </a:cubicBezTo>
                  <a:cubicBezTo>
                    <a:pt x="4539977" y="2514113"/>
                    <a:pt x="4539977" y="2514113"/>
                    <a:pt x="4702857" y="2514113"/>
                  </a:cubicBezTo>
                  <a:cubicBezTo>
                    <a:pt x="4702857" y="2514113"/>
                    <a:pt x="4702857" y="2514113"/>
                    <a:pt x="4671534" y="2488928"/>
                  </a:cubicBezTo>
                  <a:cubicBezTo>
                    <a:pt x="4671534" y="2488928"/>
                    <a:pt x="4671534" y="2482631"/>
                    <a:pt x="4671534" y="2476335"/>
                  </a:cubicBezTo>
                  <a:cubicBezTo>
                    <a:pt x="4674667" y="2473187"/>
                    <a:pt x="4677799" y="2471613"/>
                    <a:pt x="4680148" y="2471613"/>
                  </a:cubicBezTo>
                  <a:close/>
                  <a:moveTo>
                    <a:pt x="949850" y="2454727"/>
                  </a:moveTo>
                  <a:cubicBezTo>
                    <a:pt x="1081978" y="2454727"/>
                    <a:pt x="1081978" y="2454727"/>
                    <a:pt x="1081978" y="2454727"/>
                  </a:cubicBezTo>
                  <a:cubicBezTo>
                    <a:pt x="1087264" y="2454727"/>
                    <a:pt x="1087264" y="2459774"/>
                    <a:pt x="1087264" y="2459774"/>
                  </a:cubicBezTo>
                  <a:cubicBezTo>
                    <a:pt x="1087264" y="2464821"/>
                    <a:pt x="1087264" y="2464821"/>
                    <a:pt x="1081978" y="2464821"/>
                  </a:cubicBezTo>
                  <a:cubicBezTo>
                    <a:pt x="949850" y="2464821"/>
                    <a:pt x="949850" y="2464821"/>
                    <a:pt x="949850" y="2464821"/>
                  </a:cubicBezTo>
                  <a:cubicBezTo>
                    <a:pt x="944565" y="2464821"/>
                    <a:pt x="944565" y="2464821"/>
                    <a:pt x="944565" y="2459774"/>
                  </a:cubicBezTo>
                  <a:cubicBezTo>
                    <a:pt x="944565" y="2459774"/>
                    <a:pt x="944565" y="2454727"/>
                    <a:pt x="949850" y="2454727"/>
                  </a:cubicBezTo>
                  <a:close/>
                  <a:moveTo>
                    <a:pt x="1586988" y="2436604"/>
                  </a:moveTo>
                  <a:cubicBezTo>
                    <a:pt x="1586988" y="2436604"/>
                    <a:pt x="1580227" y="2436604"/>
                    <a:pt x="1580227" y="2443370"/>
                  </a:cubicBezTo>
                  <a:cubicBezTo>
                    <a:pt x="1580227" y="2443370"/>
                    <a:pt x="1586988" y="2450135"/>
                    <a:pt x="1586988" y="2450135"/>
                  </a:cubicBezTo>
                  <a:cubicBezTo>
                    <a:pt x="1593750" y="2450135"/>
                    <a:pt x="1593750" y="2443370"/>
                    <a:pt x="1593750" y="2443370"/>
                  </a:cubicBezTo>
                  <a:cubicBezTo>
                    <a:pt x="1593750" y="2436604"/>
                    <a:pt x="1593750" y="2436604"/>
                    <a:pt x="1586988" y="2436604"/>
                  </a:cubicBezTo>
                  <a:close/>
                  <a:moveTo>
                    <a:pt x="1519371" y="2436604"/>
                  </a:moveTo>
                  <a:cubicBezTo>
                    <a:pt x="1519371" y="2436604"/>
                    <a:pt x="1512609" y="2436604"/>
                    <a:pt x="1512609" y="2443370"/>
                  </a:cubicBezTo>
                  <a:cubicBezTo>
                    <a:pt x="1512609" y="2443370"/>
                    <a:pt x="1519371" y="2450135"/>
                    <a:pt x="1519371" y="2450135"/>
                  </a:cubicBezTo>
                  <a:cubicBezTo>
                    <a:pt x="1526133" y="2450135"/>
                    <a:pt x="1526133" y="2443370"/>
                    <a:pt x="1526133" y="2443370"/>
                  </a:cubicBezTo>
                  <a:cubicBezTo>
                    <a:pt x="1526133" y="2436604"/>
                    <a:pt x="1526133" y="2436604"/>
                    <a:pt x="1519371" y="2436604"/>
                  </a:cubicBezTo>
                  <a:close/>
                  <a:moveTo>
                    <a:pt x="1451753" y="2436604"/>
                  </a:moveTo>
                  <a:cubicBezTo>
                    <a:pt x="1451753" y="2436604"/>
                    <a:pt x="1444992" y="2436604"/>
                    <a:pt x="1444992" y="2443370"/>
                  </a:cubicBezTo>
                  <a:cubicBezTo>
                    <a:pt x="1444992" y="2443370"/>
                    <a:pt x="1451753" y="2450135"/>
                    <a:pt x="1451753" y="2450135"/>
                  </a:cubicBezTo>
                  <a:cubicBezTo>
                    <a:pt x="1458515" y="2450135"/>
                    <a:pt x="1458515" y="2443370"/>
                    <a:pt x="1458515" y="2443370"/>
                  </a:cubicBezTo>
                  <a:cubicBezTo>
                    <a:pt x="1458515" y="2436604"/>
                    <a:pt x="1458515" y="2436604"/>
                    <a:pt x="1451753" y="2436604"/>
                  </a:cubicBezTo>
                  <a:close/>
                  <a:moveTo>
                    <a:pt x="1384136" y="2436604"/>
                  </a:moveTo>
                  <a:cubicBezTo>
                    <a:pt x="1384136" y="2436604"/>
                    <a:pt x="1377374" y="2436604"/>
                    <a:pt x="1377374" y="2443370"/>
                  </a:cubicBezTo>
                  <a:cubicBezTo>
                    <a:pt x="1377374" y="2443370"/>
                    <a:pt x="1384136" y="2450135"/>
                    <a:pt x="1384136" y="2450135"/>
                  </a:cubicBezTo>
                  <a:cubicBezTo>
                    <a:pt x="1390898" y="2450135"/>
                    <a:pt x="1390898" y="2443370"/>
                    <a:pt x="1390898" y="2443370"/>
                  </a:cubicBezTo>
                  <a:cubicBezTo>
                    <a:pt x="1390898" y="2436604"/>
                    <a:pt x="1390898" y="2436604"/>
                    <a:pt x="1384136" y="2436604"/>
                  </a:cubicBezTo>
                  <a:close/>
                  <a:moveTo>
                    <a:pt x="1316518" y="2436604"/>
                  </a:moveTo>
                  <a:cubicBezTo>
                    <a:pt x="1316518" y="2436604"/>
                    <a:pt x="1309757" y="2436604"/>
                    <a:pt x="1309757" y="2443370"/>
                  </a:cubicBezTo>
                  <a:cubicBezTo>
                    <a:pt x="1309757" y="2443370"/>
                    <a:pt x="1316518" y="2450135"/>
                    <a:pt x="1316518" y="2450135"/>
                  </a:cubicBezTo>
                  <a:cubicBezTo>
                    <a:pt x="1323280" y="2450135"/>
                    <a:pt x="1323280" y="2443370"/>
                    <a:pt x="1323280" y="2443370"/>
                  </a:cubicBezTo>
                  <a:cubicBezTo>
                    <a:pt x="1323280" y="2436604"/>
                    <a:pt x="1323280" y="2436604"/>
                    <a:pt x="1316518" y="2436604"/>
                  </a:cubicBezTo>
                  <a:close/>
                  <a:moveTo>
                    <a:pt x="3212052" y="2433424"/>
                  </a:moveTo>
                  <a:cubicBezTo>
                    <a:pt x="3264854" y="2433424"/>
                    <a:pt x="3264854" y="2433424"/>
                    <a:pt x="3264854" y="2433424"/>
                  </a:cubicBezTo>
                  <a:cubicBezTo>
                    <a:pt x="3268625" y="2433424"/>
                    <a:pt x="3268625" y="2437181"/>
                    <a:pt x="3268625" y="2437181"/>
                  </a:cubicBezTo>
                  <a:cubicBezTo>
                    <a:pt x="3268625" y="2440938"/>
                    <a:pt x="3268625" y="2440938"/>
                    <a:pt x="3264854" y="2440938"/>
                  </a:cubicBezTo>
                  <a:cubicBezTo>
                    <a:pt x="3212052" y="2440938"/>
                    <a:pt x="3212052" y="2440938"/>
                    <a:pt x="3212052" y="2440938"/>
                  </a:cubicBezTo>
                  <a:cubicBezTo>
                    <a:pt x="3212052" y="2440938"/>
                    <a:pt x="3208280" y="2440938"/>
                    <a:pt x="3208280" y="2437181"/>
                  </a:cubicBezTo>
                  <a:cubicBezTo>
                    <a:pt x="3208280" y="2437181"/>
                    <a:pt x="3212052" y="2433424"/>
                    <a:pt x="3212052" y="2433424"/>
                  </a:cubicBezTo>
                  <a:close/>
                  <a:moveTo>
                    <a:pt x="3599062" y="2429071"/>
                  </a:moveTo>
                  <a:cubicBezTo>
                    <a:pt x="3603252" y="2437456"/>
                    <a:pt x="3607443" y="2450034"/>
                    <a:pt x="3607443" y="2458419"/>
                  </a:cubicBezTo>
                  <a:cubicBezTo>
                    <a:pt x="3607443" y="2470997"/>
                    <a:pt x="3603252" y="2479382"/>
                    <a:pt x="3599062" y="2491960"/>
                  </a:cubicBezTo>
                  <a:cubicBezTo>
                    <a:pt x="3603252" y="2483575"/>
                    <a:pt x="3607443" y="2479382"/>
                    <a:pt x="3611633" y="2475190"/>
                  </a:cubicBezTo>
                  <a:cubicBezTo>
                    <a:pt x="3620014" y="2470997"/>
                    <a:pt x="3624205" y="2466805"/>
                    <a:pt x="3624205" y="2458419"/>
                  </a:cubicBezTo>
                  <a:cubicBezTo>
                    <a:pt x="3624205" y="2454227"/>
                    <a:pt x="3620014" y="2450034"/>
                    <a:pt x="3611633" y="2441649"/>
                  </a:cubicBezTo>
                  <a:cubicBezTo>
                    <a:pt x="3607443" y="2437456"/>
                    <a:pt x="3603252" y="2433264"/>
                    <a:pt x="3599062" y="2429071"/>
                  </a:cubicBezTo>
                  <a:close/>
                  <a:moveTo>
                    <a:pt x="3393726" y="2429071"/>
                  </a:moveTo>
                  <a:cubicBezTo>
                    <a:pt x="3393726" y="2433264"/>
                    <a:pt x="3389535" y="2437456"/>
                    <a:pt x="3381154" y="2441649"/>
                  </a:cubicBezTo>
                  <a:cubicBezTo>
                    <a:pt x="3376964" y="2450034"/>
                    <a:pt x="3368583" y="2454227"/>
                    <a:pt x="3368583" y="2458419"/>
                  </a:cubicBezTo>
                  <a:cubicBezTo>
                    <a:pt x="3368583" y="2466805"/>
                    <a:pt x="3376964" y="2470997"/>
                    <a:pt x="3381154" y="2475190"/>
                  </a:cubicBezTo>
                  <a:cubicBezTo>
                    <a:pt x="3389535" y="2479382"/>
                    <a:pt x="3393726" y="2483575"/>
                    <a:pt x="3393726" y="2491960"/>
                  </a:cubicBezTo>
                  <a:cubicBezTo>
                    <a:pt x="3393726" y="2479382"/>
                    <a:pt x="3389535" y="2470997"/>
                    <a:pt x="3389535" y="2458419"/>
                  </a:cubicBezTo>
                  <a:cubicBezTo>
                    <a:pt x="3389535" y="2450034"/>
                    <a:pt x="3393726" y="2437456"/>
                    <a:pt x="3393726" y="2429071"/>
                  </a:cubicBezTo>
                  <a:close/>
                  <a:moveTo>
                    <a:pt x="3540394" y="2424879"/>
                  </a:moveTo>
                  <a:cubicBezTo>
                    <a:pt x="3540394" y="2424879"/>
                    <a:pt x="3540394" y="2424879"/>
                    <a:pt x="3540394" y="2454227"/>
                  </a:cubicBezTo>
                  <a:cubicBezTo>
                    <a:pt x="3540394" y="2458419"/>
                    <a:pt x="3540394" y="2462612"/>
                    <a:pt x="3540394" y="2462612"/>
                  </a:cubicBezTo>
                  <a:cubicBezTo>
                    <a:pt x="3540394" y="2466805"/>
                    <a:pt x="3540394" y="2466805"/>
                    <a:pt x="3540394" y="2466805"/>
                  </a:cubicBezTo>
                  <a:cubicBezTo>
                    <a:pt x="3557156" y="2454227"/>
                    <a:pt x="3557156" y="2450034"/>
                    <a:pt x="3557156" y="2450034"/>
                  </a:cubicBezTo>
                  <a:lnTo>
                    <a:pt x="3557156" y="2424879"/>
                  </a:lnTo>
                  <a:cubicBezTo>
                    <a:pt x="3557156" y="2424879"/>
                    <a:pt x="3557156" y="2424879"/>
                    <a:pt x="3540394" y="2424879"/>
                  </a:cubicBezTo>
                  <a:close/>
                  <a:moveTo>
                    <a:pt x="3435631" y="2424879"/>
                  </a:moveTo>
                  <a:cubicBezTo>
                    <a:pt x="3435631" y="2424879"/>
                    <a:pt x="3435631" y="2424879"/>
                    <a:pt x="3435631" y="2450034"/>
                  </a:cubicBezTo>
                  <a:cubicBezTo>
                    <a:pt x="3435631" y="2450034"/>
                    <a:pt x="3435631" y="2454227"/>
                    <a:pt x="3452393" y="2466805"/>
                  </a:cubicBezTo>
                  <a:cubicBezTo>
                    <a:pt x="3456584" y="2466805"/>
                    <a:pt x="3456584" y="2466805"/>
                    <a:pt x="3456584" y="2462612"/>
                  </a:cubicBezTo>
                  <a:cubicBezTo>
                    <a:pt x="3456584" y="2462612"/>
                    <a:pt x="3456584" y="2458419"/>
                    <a:pt x="3456584" y="2454227"/>
                  </a:cubicBezTo>
                  <a:cubicBezTo>
                    <a:pt x="3456584" y="2454227"/>
                    <a:pt x="3456584" y="2454227"/>
                    <a:pt x="3456584" y="2424879"/>
                  </a:cubicBezTo>
                  <a:cubicBezTo>
                    <a:pt x="3456584" y="2424879"/>
                    <a:pt x="3456584" y="2424879"/>
                    <a:pt x="3435631" y="2424879"/>
                  </a:cubicBezTo>
                  <a:close/>
                  <a:moveTo>
                    <a:pt x="1586988" y="2423073"/>
                  </a:moveTo>
                  <a:cubicBezTo>
                    <a:pt x="1600512" y="2423073"/>
                    <a:pt x="1607274" y="2429839"/>
                    <a:pt x="1607274" y="2443370"/>
                  </a:cubicBezTo>
                  <a:cubicBezTo>
                    <a:pt x="1607274" y="2450135"/>
                    <a:pt x="1600512" y="2463667"/>
                    <a:pt x="1586988" y="2463667"/>
                  </a:cubicBezTo>
                  <a:cubicBezTo>
                    <a:pt x="1573465" y="2463667"/>
                    <a:pt x="1566703" y="2450135"/>
                    <a:pt x="1566703" y="2443370"/>
                  </a:cubicBezTo>
                  <a:cubicBezTo>
                    <a:pt x="1566703" y="2429839"/>
                    <a:pt x="1573465" y="2423073"/>
                    <a:pt x="1586988" y="2423073"/>
                  </a:cubicBezTo>
                  <a:close/>
                  <a:moveTo>
                    <a:pt x="1519371" y="2423073"/>
                  </a:moveTo>
                  <a:cubicBezTo>
                    <a:pt x="1532894" y="2423073"/>
                    <a:pt x="1539656" y="2429839"/>
                    <a:pt x="1539656" y="2443370"/>
                  </a:cubicBezTo>
                  <a:cubicBezTo>
                    <a:pt x="1539656" y="2450135"/>
                    <a:pt x="1532894" y="2463667"/>
                    <a:pt x="1519371" y="2463667"/>
                  </a:cubicBezTo>
                  <a:cubicBezTo>
                    <a:pt x="1512609" y="2463667"/>
                    <a:pt x="1499086" y="2450135"/>
                    <a:pt x="1499086" y="2443370"/>
                  </a:cubicBezTo>
                  <a:cubicBezTo>
                    <a:pt x="1499086" y="2429839"/>
                    <a:pt x="1512609" y="2423073"/>
                    <a:pt x="1519371" y="2423073"/>
                  </a:cubicBezTo>
                  <a:close/>
                  <a:moveTo>
                    <a:pt x="1451753" y="2423073"/>
                  </a:moveTo>
                  <a:cubicBezTo>
                    <a:pt x="1465277" y="2423073"/>
                    <a:pt x="1472039" y="2429839"/>
                    <a:pt x="1472039" y="2443370"/>
                  </a:cubicBezTo>
                  <a:cubicBezTo>
                    <a:pt x="1472039" y="2450135"/>
                    <a:pt x="1465277" y="2463667"/>
                    <a:pt x="1451753" y="2463667"/>
                  </a:cubicBezTo>
                  <a:cubicBezTo>
                    <a:pt x="1444992" y="2463667"/>
                    <a:pt x="1431468" y="2450135"/>
                    <a:pt x="1431468" y="2443370"/>
                  </a:cubicBezTo>
                  <a:cubicBezTo>
                    <a:pt x="1431468" y="2429839"/>
                    <a:pt x="1444992" y="2423073"/>
                    <a:pt x="1451753" y="2423073"/>
                  </a:cubicBezTo>
                  <a:close/>
                  <a:moveTo>
                    <a:pt x="1384136" y="2423073"/>
                  </a:moveTo>
                  <a:cubicBezTo>
                    <a:pt x="1397659" y="2423073"/>
                    <a:pt x="1404421" y="2429839"/>
                    <a:pt x="1404421" y="2443370"/>
                  </a:cubicBezTo>
                  <a:cubicBezTo>
                    <a:pt x="1404421" y="2450135"/>
                    <a:pt x="1397659" y="2463667"/>
                    <a:pt x="1384136" y="2463667"/>
                  </a:cubicBezTo>
                  <a:cubicBezTo>
                    <a:pt x="1377374" y="2463667"/>
                    <a:pt x="1363851" y="2450135"/>
                    <a:pt x="1363851" y="2443370"/>
                  </a:cubicBezTo>
                  <a:cubicBezTo>
                    <a:pt x="1363851" y="2429839"/>
                    <a:pt x="1377374" y="2423073"/>
                    <a:pt x="1384136" y="2423073"/>
                  </a:cubicBezTo>
                  <a:close/>
                  <a:moveTo>
                    <a:pt x="1316518" y="2423073"/>
                  </a:moveTo>
                  <a:cubicBezTo>
                    <a:pt x="1330042" y="2423073"/>
                    <a:pt x="1336804" y="2429839"/>
                    <a:pt x="1336804" y="2443370"/>
                  </a:cubicBezTo>
                  <a:cubicBezTo>
                    <a:pt x="1336804" y="2450135"/>
                    <a:pt x="1330042" y="2463667"/>
                    <a:pt x="1316518" y="2463667"/>
                  </a:cubicBezTo>
                  <a:cubicBezTo>
                    <a:pt x="1309757" y="2463667"/>
                    <a:pt x="1296233" y="2450135"/>
                    <a:pt x="1296233" y="2443370"/>
                  </a:cubicBezTo>
                  <a:cubicBezTo>
                    <a:pt x="1296233" y="2429839"/>
                    <a:pt x="1309757" y="2423073"/>
                    <a:pt x="1316518" y="2423073"/>
                  </a:cubicBezTo>
                  <a:close/>
                  <a:moveTo>
                    <a:pt x="4060978" y="2423004"/>
                  </a:moveTo>
                  <a:cubicBezTo>
                    <a:pt x="4074737" y="2423004"/>
                    <a:pt x="4081617" y="2436796"/>
                    <a:pt x="4081617" y="2450587"/>
                  </a:cubicBezTo>
                  <a:cubicBezTo>
                    <a:pt x="4081617" y="2457483"/>
                    <a:pt x="4074737" y="2471275"/>
                    <a:pt x="4060978" y="2471275"/>
                  </a:cubicBezTo>
                  <a:cubicBezTo>
                    <a:pt x="4060978" y="2471275"/>
                    <a:pt x="4054098" y="2471275"/>
                    <a:pt x="4054098" y="2464379"/>
                  </a:cubicBezTo>
                  <a:cubicBezTo>
                    <a:pt x="4054098" y="2464379"/>
                    <a:pt x="4054098" y="2464379"/>
                    <a:pt x="3978421" y="2540234"/>
                  </a:cubicBezTo>
                  <a:cubicBezTo>
                    <a:pt x="3978421" y="2547130"/>
                    <a:pt x="3978421" y="2547130"/>
                    <a:pt x="3978421" y="2554026"/>
                  </a:cubicBezTo>
                  <a:cubicBezTo>
                    <a:pt x="3978421" y="2560922"/>
                    <a:pt x="3971542" y="2574713"/>
                    <a:pt x="3957782" y="2574713"/>
                  </a:cubicBezTo>
                  <a:cubicBezTo>
                    <a:pt x="3944023" y="2574713"/>
                    <a:pt x="3937143" y="2560922"/>
                    <a:pt x="3937143" y="2554026"/>
                  </a:cubicBezTo>
                  <a:cubicBezTo>
                    <a:pt x="3937143" y="2547130"/>
                    <a:pt x="3937143" y="2547130"/>
                    <a:pt x="3937143" y="2540234"/>
                  </a:cubicBezTo>
                  <a:cubicBezTo>
                    <a:pt x="3937143" y="2540234"/>
                    <a:pt x="3937143" y="2540234"/>
                    <a:pt x="3909624" y="2512650"/>
                  </a:cubicBezTo>
                  <a:cubicBezTo>
                    <a:pt x="3909624" y="2512650"/>
                    <a:pt x="3902745" y="2519546"/>
                    <a:pt x="3902745" y="2519546"/>
                  </a:cubicBezTo>
                  <a:cubicBezTo>
                    <a:pt x="3895865" y="2519546"/>
                    <a:pt x="3895865" y="2512650"/>
                    <a:pt x="3888985" y="2512650"/>
                  </a:cubicBezTo>
                  <a:cubicBezTo>
                    <a:pt x="3888985" y="2512650"/>
                    <a:pt x="3888985" y="2512650"/>
                    <a:pt x="3820188" y="2581609"/>
                  </a:cubicBezTo>
                  <a:cubicBezTo>
                    <a:pt x="3820188" y="2588505"/>
                    <a:pt x="3820188" y="2588505"/>
                    <a:pt x="3820188" y="2595401"/>
                  </a:cubicBezTo>
                  <a:cubicBezTo>
                    <a:pt x="3820188" y="2609193"/>
                    <a:pt x="3806429" y="2616089"/>
                    <a:pt x="3799549" y="2616089"/>
                  </a:cubicBezTo>
                  <a:cubicBezTo>
                    <a:pt x="3785790" y="2616089"/>
                    <a:pt x="3778910" y="2609193"/>
                    <a:pt x="3778910" y="2595401"/>
                  </a:cubicBezTo>
                  <a:cubicBezTo>
                    <a:pt x="3778910" y="2581609"/>
                    <a:pt x="3785790" y="2574713"/>
                    <a:pt x="3799549" y="2574713"/>
                  </a:cubicBezTo>
                  <a:cubicBezTo>
                    <a:pt x="3799549" y="2574713"/>
                    <a:pt x="3806429" y="2574713"/>
                    <a:pt x="3806429" y="2574713"/>
                  </a:cubicBezTo>
                  <a:cubicBezTo>
                    <a:pt x="3806429" y="2574713"/>
                    <a:pt x="3806429" y="2574713"/>
                    <a:pt x="3882106" y="2498859"/>
                  </a:cubicBezTo>
                  <a:cubicBezTo>
                    <a:pt x="3882106" y="2498859"/>
                    <a:pt x="3882106" y="2498859"/>
                    <a:pt x="3882106" y="2491963"/>
                  </a:cubicBezTo>
                  <a:cubicBezTo>
                    <a:pt x="3882106" y="2485067"/>
                    <a:pt x="3888985" y="2471275"/>
                    <a:pt x="3902745" y="2471275"/>
                  </a:cubicBezTo>
                  <a:cubicBezTo>
                    <a:pt x="3916504" y="2471275"/>
                    <a:pt x="3923384" y="2485067"/>
                    <a:pt x="3923384" y="2491963"/>
                  </a:cubicBezTo>
                  <a:cubicBezTo>
                    <a:pt x="3923384" y="2498859"/>
                    <a:pt x="3923384" y="2498859"/>
                    <a:pt x="3923384" y="2505754"/>
                  </a:cubicBezTo>
                  <a:cubicBezTo>
                    <a:pt x="3923384" y="2505754"/>
                    <a:pt x="3923384" y="2505754"/>
                    <a:pt x="3950903" y="2533338"/>
                  </a:cubicBezTo>
                  <a:cubicBezTo>
                    <a:pt x="3950903" y="2533338"/>
                    <a:pt x="3957782" y="2526442"/>
                    <a:pt x="3957782" y="2526442"/>
                  </a:cubicBezTo>
                  <a:cubicBezTo>
                    <a:pt x="3964662" y="2526442"/>
                    <a:pt x="3964662" y="2533338"/>
                    <a:pt x="3971542" y="2533338"/>
                  </a:cubicBezTo>
                  <a:cubicBezTo>
                    <a:pt x="3971542" y="2533338"/>
                    <a:pt x="3971542" y="2533338"/>
                    <a:pt x="4047218" y="2457483"/>
                  </a:cubicBezTo>
                  <a:cubicBezTo>
                    <a:pt x="4040339" y="2457483"/>
                    <a:pt x="4040339" y="2450587"/>
                    <a:pt x="4040339" y="2450587"/>
                  </a:cubicBezTo>
                  <a:cubicBezTo>
                    <a:pt x="4040339" y="2436796"/>
                    <a:pt x="4054098" y="2423004"/>
                    <a:pt x="4060978" y="2423004"/>
                  </a:cubicBezTo>
                  <a:close/>
                  <a:moveTo>
                    <a:pt x="597407" y="2419236"/>
                  </a:moveTo>
                  <a:cubicBezTo>
                    <a:pt x="590686" y="2419236"/>
                    <a:pt x="583965" y="2425924"/>
                    <a:pt x="583965" y="2432613"/>
                  </a:cubicBezTo>
                  <a:cubicBezTo>
                    <a:pt x="583965" y="2486118"/>
                    <a:pt x="583965" y="2486118"/>
                    <a:pt x="583965" y="2486118"/>
                  </a:cubicBezTo>
                  <a:cubicBezTo>
                    <a:pt x="583965" y="2492806"/>
                    <a:pt x="590686" y="2499494"/>
                    <a:pt x="597407" y="2499494"/>
                  </a:cubicBezTo>
                  <a:cubicBezTo>
                    <a:pt x="604128" y="2499494"/>
                    <a:pt x="604128" y="2499494"/>
                    <a:pt x="604128" y="2499494"/>
                  </a:cubicBezTo>
                  <a:cubicBezTo>
                    <a:pt x="657897" y="2499494"/>
                    <a:pt x="657897" y="2499494"/>
                    <a:pt x="657897" y="2499494"/>
                  </a:cubicBezTo>
                  <a:cubicBezTo>
                    <a:pt x="664619" y="2499494"/>
                    <a:pt x="664619" y="2499494"/>
                    <a:pt x="664619" y="2499494"/>
                  </a:cubicBezTo>
                  <a:cubicBezTo>
                    <a:pt x="671340" y="2499494"/>
                    <a:pt x="678061" y="2492806"/>
                    <a:pt x="678061" y="2486118"/>
                  </a:cubicBezTo>
                  <a:lnTo>
                    <a:pt x="678061" y="2432613"/>
                  </a:lnTo>
                  <a:cubicBezTo>
                    <a:pt x="678061" y="2425924"/>
                    <a:pt x="671340" y="2419236"/>
                    <a:pt x="664619" y="2419236"/>
                  </a:cubicBezTo>
                  <a:cubicBezTo>
                    <a:pt x="664619" y="2419236"/>
                    <a:pt x="664619" y="2419236"/>
                    <a:pt x="657897" y="2419236"/>
                  </a:cubicBezTo>
                  <a:cubicBezTo>
                    <a:pt x="637734" y="2419236"/>
                    <a:pt x="637734" y="2419236"/>
                    <a:pt x="637734" y="2419236"/>
                  </a:cubicBezTo>
                  <a:cubicBezTo>
                    <a:pt x="624292" y="2419236"/>
                    <a:pt x="624292" y="2419236"/>
                    <a:pt x="624292" y="2419236"/>
                  </a:cubicBezTo>
                  <a:cubicBezTo>
                    <a:pt x="597407" y="2419236"/>
                    <a:pt x="597407" y="2419236"/>
                    <a:pt x="597407" y="2419236"/>
                  </a:cubicBezTo>
                  <a:close/>
                  <a:moveTo>
                    <a:pt x="116007" y="2418054"/>
                  </a:moveTo>
                  <a:cubicBezTo>
                    <a:pt x="116007" y="2418054"/>
                    <a:pt x="116007" y="2418054"/>
                    <a:pt x="151296" y="2477171"/>
                  </a:cubicBezTo>
                  <a:cubicBezTo>
                    <a:pt x="151296" y="2477171"/>
                    <a:pt x="151296" y="2477171"/>
                    <a:pt x="163059" y="2477171"/>
                  </a:cubicBezTo>
                  <a:cubicBezTo>
                    <a:pt x="163059" y="2477171"/>
                    <a:pt x="163059" y="2477171"/>
                    <a:pt x="145414" y="2429877"/>
                  </a:cubicBezTo>
                  <a:cubicBezTo>
                    <a:pt x="145414" y="2423966"/>
                    <a:pt x="145414" y="2423966"/>
                    <a:pt x="145414" y="2418054"/>
                  </a:cubicBezTo>
                  <a:cubicBezTo>
                    <a:pt x="151296" y="2418054"/>
                    <a:pt x="151296" y="2418054"/>
                    <a:pt x="157178" y="2423966"/>
                  </a:cubicBezTo>
                  <a:cubicBezTo>
                    <a:pt x="157178" y="2423966"/>
                    <a:pt x="157178" y="2423966"/>
                    <a:pt x="174822" y="2477171"/>
                  </a:cubicBezTo>
                  <a:lnTo>
                    <a:pt x="215993" y="2477171"/>
                  </a:lnTo>
                  <a:cubicBezTo>
                    <a:pt x="215993" y="2477171"/>
                    <a:pt x="215993" y="2477171"/>
                    <a:pt x="251282" y="2418054"/>
                  </a:cubicBezTo>
                  <a:cubicBezTo>
                    <a:pt x="251282" y="2418054"/>
                    <a:pt x="251282" y="2418054"/>
                    <a:pt x="160658" y="2418054"/>
                  </a:cubicBezTo>
                  <a:lnTo>
                    <a:pt x="145414" y="2418054"/>
                  </a:lnTo>
                  <a:close/>
                  <a:moveTo>
                    <a:pt x="949850" y="2414354"/>
                  </a:moveTo>
                  <a:cubicBezTo>
                    <a:pt x="1081978" y="2414354"/>
                    <a:pt x="1081978" y="2414354"/>
                    <a:pt x="1081978" y="2414354"/>
                  </a:cubicBezTo>
                  <a:cubicBezTo>
                    <a:pt x="1087264" y="2414354"/>
                    <a:pt x="1087264" y="2414354"/>
                    <a:pt x="1087264" y="2419401"/>
                  </a:cubicBezTo>
                  <a:cubicBezTo>
                    <a:pt x="1087264" y="2424447"/>
                    <a:pt x="1087264" y="2424447"/>
                    <a:pt x="1081978" y="2424447"/>
                  </a:cubicBezTo>
                  <a:cubicBezTo>
                    <a:pt x="949850" y="2424447"/>
                    <a:pt x="949850" y="2424447"/>
                    <a:pt x="949850" y="2424447"/>
                  </a:cubicBezTo>
                  <a:cubicBezTo>
                    <a:pt x="944565" y="2424447"/>
                    <a:pt x="944565" y="2424447"/>
                    <a:pt x="944565" y="2419401"/>
                  </a:cubicBezTo>
                  <a:cubicBezTo>
                    <a:pt x="944565" y="2414354"/>
                    <a:pt x="944565" y="2414354"/>
                    <a:pt x="949850" y="2414354"/>
                  </a:cubicBezTo>
                  <a:close/>
                  <a:moveTo>
                    <a:pt x="3212052" y="2410883"/>
                  </a:moveTo>
                  <a:cubicBezTo>
                    <a:pt x="3264854" y="2410883"/>
                    <a:pt x="3264854" y="2410883"/>
                    <a:pt x="3264854" y="2410883"/>
                  </a:cubicBezTo>
                  <a:cubicBezTo>
                    <a:pt x="3268625" y="2410883"/>
                    <a:pt x="3268625" y="2414640"/>
                    <a:pt x="3268625" y="2414640"/>
                  </a:cubicBezTo>
                  <a:cubicBezTo>
                    <a:pt x="3268625" y="2418397"/>
                    <a:pt x="3268625" y="2418397"/>
                    <a:pt x="3264854" y="2418397"/>
                  </a:cubicBezTo>
                  <a:cubicBezTo>
                    <a:pt x="3212052" y="2418397"/>
                    <a:pt x="3212052" y="2418397"/>
                    <a:pt x="3212052" y="2418397"/>
                  </a:cubicBezTo>
                  <a:cubicBezTo>
                    <a:pt x="3212052" y="2418397"/>
                    <a:pt x="3208280" y="2418397"/>
                    <a:pt x="3208280" y="2414640"/>
                  </a:cubicBezTo>
                  <a:cubicBezTo>
                    <a:pt x="3208280" y="2414640"/>
                    <a:pt x="3212052" y="2410883"/>
                    <a:pt x="3212052" y="2410883"/>
                  </a:cubicBezTo>
                  <a:close/>
                  <a:moveTo>
                    <a:pt x="3113991" y="2407126"/>
                  </a:moveTo>
                  <a:cubicBezTo>
                    <a:pt x="3113991" y="2403369"/>
                    <a:pt x="3117762" y="2403369"/>
                    <a:pt x="3117762" y="2407126"/>
                  </a:cubicBezTo>
                  <a:cubicBezTo>
                    <a:pt x="3132849" y="2422153"/>
                    <a:pt x="3132849" y="2422153"/>
                    <a:pt x="3132849" y="2422153"/>
                  </a:cubicBezTo>
                  <a:cubicBezTo>
                    <a:pt x="3151707" y="2407126"/>
                    <a:pt x="3151707" y="2407126"/>
                    <a:pt x="3151707" y="2407126"/>
                  </a:cubicBezTo>
                  <a:cubicBezTo>
                    <a:pt x="3151707" y="2403369"/>
                    <a:pt x="3155478" y="2403369"/>
                    <a:pt x="3155478" y="2407126"/>
                  </a:cubicBezTo>
                  <a:cubicBezTo>
                    <a:pt x="3159250" y="2407126"/>
                    <a:pt x="3159250" y="2410883"/>
                    <a:pt x="3155478" y="2410883"/>
                  </a:cubicBezTo>
                  <a:cubicBezTo>
                    <a:pt x="3140392" y="2425910"/>
                    <a:pt x="3140392" y="2425910"/>
                    <a:pt x="3140392" y="2425910"/>
                  </a:cubicBezTo>
                  <a:lnTo>
                    <a:pt x="3155478" y="2444695"/>
                  </a:lnTo>
                  <a:cubicBezTo>
                    <a:pt x="3159250" y="2444695"/>
                    <a:pt x="3159250" y="2448452"/>
                    <a:pt x="3155478" y="2448452"/>
                  </a:cubicBezTo>
                  <a:cubicBezTo>
                    <a:pt x="3155478" y="2448452"/>
                    <a:pt x="3155478" y="2448452"/>
                    <a:pt x="3151707" y="2448452"/>
                  </a:cubicBezTo>
                  <a:cubicBezTo>
                    <a:pt x="3132849" y="2433424"/>
                    <a:pt x="3132849" y="2433424"/>
                    <a:pt x="3132849" y="2433424"/>
                  </a:cubicBezTo>
                  <a:cubicBezTo>
                    <a:pt x="3117762" y="2448452"/>
                    <a:pt x="3117762" y="2448452"/>
                    <a:pt x="3117762" y="2448452"/>
                  </a:cubicBezTo>
                  <a:cubicBezTo>
                    <a:pt x="3117762" y="2448452"/>
                    <a:pt x="3117762" y="2448452"/>
                    <a:pt x="3113991" y="2448452"/>
                  </a:cubicBezTo>
                  <a:cubicBezTo>
                    <a:pt x="3110219" y="2448452"/>
                    <a:pt x="3110219" y="2444695"/>
                    <a:pt x="3113991" y="2444695"/>
                  </a:cubicBezTo>
                  <a:cubicBezTo>
                    <a:pt x="3129077" y="2425910"/>
                    <a:pt x="3129077" y="2425910"/>
                    <a:pt x="3129077" y="2425910"/>
                  </a:cubicBezTo>
                  <a:cubicBezTo>
                    <a:pt x="3113991" y="2410883"/>
                    <a:pt x="3113991" y="2410883"/>
                    <a:pt x="3113991" y="2410883"/>
                  </a:cubicBezTo>
                  <a:cubicBezTo>
                    <a:pt x="3110219" y="2410883"/>
                    <a:pt x="3110219" y="2407126"/>
                    <a:pt x="3113991" y="2407126"/>
                  </a:cubicBezTo>
                  <a:close/>
                  <a:moveTo>
                    <a:pt x="3456584" y="2403916"/>
                  </a:moveTo>
                  <a:cubicBezTo>
                    <a:pt x="3456584" y="2403916"/>
                    <a:pt x="3456584" y="2403916"/>
                    <a:pt x="3460774" y="2403916"/>
                  </a:cubicBezTo>
                  <a:cubicBezTo>
                    <a:pt x="3460774" y="2403916"/>
                    <a:pt x="3460774" y="2403916"/>
                    <a:pt x="3536204" y="2403916"/>
                  </a:cubicBezTo>
                  <a:cubicBezTo>
                    <a:pt x="3540394" y="2403916"/>
                    <a:pt x="3540394" y="2408108"/>
                    <a:pt x="3540394" y="2408108"/>
                  </a:cubicBezTo>
                  <a:cubicBezTo>
                    <a:pt x="3540394" y="2408108"/>
                    <a:pt x="3540394" y="2408108"/>
                    <a:pt x="3540394" y="2412301"/>
                  </a:cubicBezTo>
                  <a:cubicBezTo>
                    <a:pt x="3540394" y="2412301"/>
                    <a:pt x="3540394" y="2412301"/>
                    <a:pt x="3565537" y="2412301"/>
                  </a:cubicBezTo>
                  <a:cubicBezTo>
                    <a:pt x="3569728" y="2412301"/>
                    <a:pt x="3569728" y="2416494"/>
                    <a:pt x="3569728" y="2420686"/>
                  </a:cubicBezTo>
                  <a:lnTo>
                    <a:pt x="3569728" y="2450034"/>
                  </a:lnTo>
                  <a:cubicBezTo>
                    <a:pt x="3569728" y="2462612"/>
                    <a:pt x="3557156" y="2470997"/>
                    <a:pt x="3548775" y="2479382"/>
                  </a:cubicBezTo>
                  <a:cubicBezTo>
                    <a:pt x="3544585" y="2479382"/>
                    <a:pt x="3544585" y="2479382"/>
                    <a:pt x="3540394" y="2479382"/>
                  </a:cubicBezTo>
                  <a:cubicBezTo>
                    <a:pt x="3540394" y="2479382"/>
                    <a:pt x="3536204" y="2479382"/>
                    <a:pt x="3532013" y="2475190"/>
                  </a:cubicBezTo>
                  <a:cubicBezTo>
                    <a:pt x="3527823" y="2479382"/>
                    <a:pt x="3523632" y="2483575"/>
                    <a:pt x="3515251" y="2487767"/>
                  </a:cubicBezTo>
                  <a:cubicBezTo>
                    <a:pt x="3515251" y="2487767"/>
                    <a:pt x="3511061" y="2487767"/>
                    <a:pt x="3511061" y="2487767"/>
                  </a:cubicBezTo>
                  <a:cubicBezTo>
                    <a:pt x="3511061" y="2491960"/>
                    <a:pt x="3506870" y="2496153"/>
                    <a:pt x="3506870" y="2500345"/>
                  </a:cubicBezTo>
                  <a:cubicBezTo>
                    <a:pt x="3506870" y="2512923"/>
                    <a:pt x="3511061" y="2517115"/>
                    <a:pt x="3515251" y="2517115"/>
                  </a:cubicBezTo>
                  <a:cubicBezTo>
                    <a:pt x="3515251" y="2517115"/>
                    <a:pt x="3523632" y="2521308"/>
                    <a:pt x="3532013" y="2521308"/>
                  </a:cubicBezTo>
                  <a:cubicBezTo>
                    <a:pt x="3532013" y="2521308"/>
                    <a:pt x="3532013" y="2525501"/>
                    <a:pt x="3532013" y="2525501"/>
                  </a:cubicBezTo>
                  <a:cubicBezTo>
                    <a:pt x="3532013" y="2529693"/>
                    <a:pt x="3532013" y="2529693"/>
                    <a:pt x="3527823" y="2529693"/>
                  </a:cubicBezTo>
                  <a:cubicBezTo>
                    <a:pt x="3527823" y="2529693"/>
                    <a:pt x="3527823" y="2529693"/>
                    <a:pt x="3469155" y="2529693"/>
                  </a:cubicBezTo>
                  <a:cubicBezTo>
                    <a:pt x="3464965" y="2529693"/>
                    <a:pt x="3464965" y="2529693"/>
                    <a:pt x="3464965" y="2525501"/>
                  </a:cubicBezTo>
                  <a:cubicBezTo>
                    <a:pt x="3464965" y="2525501"/>
                    <a:pt x="3464965" y="2521308"/>
                    <a:pt x="3464965" y="2521308"/>
                  </a:cubicBezTo>
                  <a:cubicBezTo>
                    <a:pt x="3473346" y="2521308"/>
                    <a:pt x="3481727" y="2517115"/>
                    <a:pt x="3481727" y="2517115"/>
                  </a:cubicBezTo>
                  <a:cubicBezTo>
                    <a:pt x="3481727" y="2517115"/>
                    <a:pt x="3490108" y="2512923"/>
                    <a:pt x="3490108" y="2500345"/>
                  </a:cubicBezTo>
                  <a:cubicBezTo>
                    <a:pt x="3490108" y="2496153"/>
                    <a:pt x="3485917" y="2491960"/>
                    <a:pt x="3485917" y="2491960"/>
                  </a:cubicBezTo>
                  <a:cubicBezTo>
                    <a:pt x="3485917" y="2487767"/>
                    <a:pt x="3481727" y="2487767"/>
                    <a:pt x="3481727" y="2487767"/>
                  </a:cubicBezTo>
                  <a:cubicBezTo>
                    <a:pt x="3473346" y="2483575"/>
                    <a:pt x="3469155" y="2479382"/>
                    <a:pt x="3464965" y="2475190"/>
                  </a:cubicBezTo>
                  <a:cubicBezTo>
                    <a:pt x="3460774" y="2479382"/>
                    <a:pt x="3456584" y="2479382"/>
                    <a:pt x="3452393" y="2479382"/>
                  </a:cubicBezTo>
                  <a:cubicBezTo>
                    <a:pt x="3452393" y="2479382"/>
                    <a:pt x="3452393" y="2479382"/>
                    <a:pt x="3448203" y="2479382"/>
                  </a:cubicBezTo>
                  <a:cubicBezTo>
                    <a:pt x="3439822" y="2470997"/>
                    <a:pt x="3423060" y="2462612"/>
                    <a:pt x="3423060" y="2450034"/>
                  </a:cubicBezTo>
                  <a:cubicBezTo>
                    <a:pt x="3423060" y="2450034"/>
                    <a:pt x="3423060" y="2450034"/>
                    <a:pt x="3423060" y="2420686"/>
                  </a:cubicBezTo>
                  <a:cubicBezTo>
                    <a:pt x="3423060" y="2416494"/>
                    <a:pt x="3427250" y="2412301"/>
                    <a:pt x="3431441" y="2412301"/>
                  </a:cubicBezTo>
                  <a:cubicBezTo>
                    <a:pt x="3431441" y="2412301"/>
                    <a:pt x="3431441" y="2412301"/>
                    <a:pt x="3456584" y="2412301"/>
                  </a:cubicBezTo>
                  <a:cubicBezTo>
                    <a:pt x="3456584" y="2412301"/>
                    <a:pt x="3456584" y="2412301"/>
                    <a:pt x="3456584" y="2408108"/>
                  </a:cubicBezTo>
                  <a:cubicBezTo>
                    <a:pt x="3456584" y="2408108"/>
                    <a:pt x="3456584" y="2408108"/>
                    <a:pt x="3456584" y="2403916"/>
                  </a:cubicBezTo>
                  <a:close/>
                  <a:moveTo>
                    <a:pt x="104244" y="2400319"/>
                  </a:moveTo>
                  <a:cubicBezTo>
                    <a:pt x="104244" y="2400319"/>
                    <a:pt x="104244" y="2400319"/>
                    <a:pt x="263046" y="2400319"/>
                  </a:cubicBezTo>
                  <a:cubicBezTo>
                    <a:pt x="268927" y="2400319"/>
                    <a:pt x="274809" y="2406231"/>
                    <a:pt x="274809" y="2412142"/>
                  </a:cubicBezTo>
                  <a:cubicBezTo>
                    <a:pt x="274809" y="2418054"/>
                    <a:pt x="274809" y="2418054"/>
                    <a:pt x="274809" y="2418054"/>
                  </a:cubicBezTo>
                  <a:cubicBezTo>
                    <a:pt x="274809" y="2418054"/>
                    <a:pt x="274809" y="2418054"/>
                    <a:pt x="233638" y="2483083"/>
                  </a:cubicBezTo>
                  <a:cubicBezTo>
                    <a:pt x="233638" y="2483083"/>
                    <a:pt x="233638" y="2483083"/>
                    <a:pt x="233638" y="2488995"/>
                  </a:cubicBezTo>
                  <a:cubicBezTo>
                    <a:pt x="298335" y="2494906"/>
                    <a:pt x="351269" y="2554024"/>
                    <a:pt x="351269" y="2619053"/>
                  </a:cubicBezTo>
                  <a:cubicBezTo>
                    <a:pt x="351269" y="2619053"/>
                    <a:pt x="351269" y="2619053"/>
                    <a:pt x="351269" y="2743199"/>
                  </a:cubicBezTo>
                  <a:cubicBezTo>
                    <a:pt x="351269" y="2760934"/>
                    <a:pt x="333624" y="2784581"/>
                    <a:pt x="310098" y="2784581"/>
                  </a:cubicBezTo>
                  <a:cubicBezTo>
                    <a:pt x="310098" y="2784581"/>
                    <a:pt x="310098" y="2784581"/>
                    <a:pt x="63073" y="2784581"/>
                  </a:cubicBezTo>
                  <a:cubicBezTo>
                    <a:pt x="39547" y="2784581"/>
                    <a:pt x="21902" y="2760934"/>
                    <a:pt x="21902" y="2743199"/>
                  </a:cubicBezTo>
                  <a:cubicBezTo>
                    <a:pt x="21902" y="2743199"/>
                    <a:pt x="21902" y="2743199"/>
                    <a:pt x="21902" y="2619053"/>
                  </a:cubicBezTo>
                  <a:cubicBezTo>
                    <a:pt x="21902" y="2554024"/>
                    <a:pt x="74836" y="2494906"/>
                    <a:pt x="139533" y="2488995"/>
                  </a:cubicBezTo>
                  <a:cubicBezTo>
                    <a:pt x="139533" y="2488995"/>
                    <a:pt x="139533" y="2488995"/>
                    <a:pt x="139533" y="2483083"/>
                  </a:cubicBezTo>
                  <a:cubicBezTo>
                    <a:pt x="139533" y="2483083"/>
                    <a:pt x="139533" y="2483083"/>
                    <a:pt x="98362" y="2418054"/>
                  </a:cubicBezTo>
                  <a:cubicBezTo>
                    <a:pt x="92481" y="2418054"/>
                    <a:pt x="92481" y="2412142"/>
                    <a:pt x="98362" y="2406231"/>
                  </a:cubicBezTo>
                  <a:cubicBezTo>
                    <a:pt x="98362" y="2400319"/>
                    <a:pt x="104244" y="2400319"/>
                    <a:pt x="104244" y="2400319"/>
                  </a:cubicBezTo>
                  <a:close/>
                  <a:moveTo>
                    <a:pt x="2727628" y="2397068"/>
                  </a:moveTo>
                  <a:cubicBezTo>
                    <a:pt x="2733384" y="2397068"/>
                    <a:pt x="2744896" y="2408545"/>
                    <a:pt x="2744896" y="2414284"/>
                  </a:cubicBezTo>
                  <a:cubicBezTo>
                    <a:pt x="2744896" y="2425761"/>
                    <a:pt x="2733384" y="2431500"/>
                    <a:pt x="2727628" y="2431500"/>
                  </a:cubicBezTo>
                  <a:cubicBezTo>
                    <a:pt x="2716116" y="2431500"/>
                    <a:pt x="2710360" y="2425761"/>
                    <a:pt x="2710360" y="2414284"/>
                  </a:cubicBezTo>
                  <a:cubicBezTo>
                    <a:pt x="2710360" y="2408545"/>
                    <a:pt x="2716116" y="2397068"/>
                    <a:pt x="2727628" y="2397068"/>
                  </a:cubicBezTo>
                  <a:close/>
                  <a:moveTo>
                    <a:pt x="2658556" y="2397068"/>
                  </a:moveTo>
                  <a:cubicBezTo>
                    <a:pt x="2670068" y="2397068"/>
                    <a:pt x="2675824" y="2408545"/>
                    <a:pt x="2675824" y="2414284"/>
                  </a:cubicBezTo>
                  <a:cubicBezTo>
                    <a:pt x="2675824" y="2425761"/>
                    <a:pt x="2670068" y="2431500"/>
                    <a:pt x="2658556" y="2431500"/>
                  </a:cubicBezTo>
                  <a:cubicBezTo>
                    <a:pt x="2652800" y="2431500"/>
                    <a:pt x="2647044" y="2425761"/>
                    <a:pt x="2647044" y="2414284"/>
                  </a:cubicBezTo>
                  <a:cubicBezTo>
                    <a:pt x="2647044" y="2408545"/>
                    <a:pt x="2652800" y="2397068"/>
                    <a:pt x="2658556" y="2397068"/>
                  </a:cubicBezTo>
                  <a:close/>
                  <a:moveTo>
                    <a:pt x="2595240" y="2397068"/>
                  </a:moveTo>
                  <a:cubicBezTo>
                    <a:pt x="2606752" y="2397068"/>
                    <a:pt x="2612508" y="2408545"/>
                    <a:pt x="2612508" y="2414284"/>
                  </a:cubicBezTo>
                  <a:cubicBezTo>
                    <a:pt x="2612508" y="2425761"/>
                    <a:pt x="2606752" y="2431500"/>
                    <a:pt x="2595240" y="2431500"/>
                  </a:cubicBezTo>
                  <a:cubicBezTo>
                    <a:pt x="2589484" y="2431500"/>
                    <a:pt x="2577972" y="2425761"/>
                    <a:pt x="2577972" y="2414284"/>
                  </a:cubicBezTo>
                  <a:cubicBezTo>
                    <a:pt x="2577972" y="2408545"/>
                    <a:pt x="2589484" y="2397068"/>
                    <a:pt x="2595240" y="2397068"/>
                  </a:cubicBezTo>
                  <a:close/>
                  <a:moveTo>
                    <a:pt x="704945" y="2385795"/>
                  </a:moveTo>
                  <a:cubicBezTo>
                    <a:pt x="704945" y="2385795"/>
                    <a:pt x="711667" y="2385795"/>
                    <a:pt x="711667" y="2392484"/>
                  </a:cubicBezTo>
                  <a:lnTo>
                    <a:pt x="731830" y="2425924"/>
                  </a:lnTo>
                  <a:cubicBezTo>
                    <a:pt x="731830" y="2425924"/>
                    <a:pt x="731830" y="2432613"/>
                    <a:pt x="731830" y="2432613"/>
                  </a:cubicBezTo>
                  <a:cubicBezTo>
                    <a:pt x="725109" y="2432613"/>
                    <a:pt x="725109" y="2432613"/>
                    <a:pt x="725109" y="2432613"/>
                  </a:cubicBezTo>
                  <a:cubicBezTo>
                    <a:pt x="725109" y="2432613"/>
                    <a:pt x="718388" y="2432613"/>
                    <a:pt x="718388" y="2432613"/>
                  </a:cubicBezTo>
                  <a:cubicBezTo>
                    <a:pt x="718388" y="2432613"/>
                    <a:pt x="718388" y="2432613"/>
                    <a:pt x="698224" y="2399172"/>
                  </a:cubicBezTo>
                  <a:cubicBezTo>
                    <a:pt x="698224" y="2392484"/>
                    <a:pt x="698224" y="2385795"/>
                    <a:pt x="704945" y="2385795"/>
                  </a:cubicBezTo>
                  <a:close/>
                  <a:moveTo>
                    <a:pt x="557080" y="2385795"/>
                  </a:moveTo>
                  <a:cubicBezTo>
                    <a:pt x="563801" y="2385795"/>
                    <a:pt x="563801" y="2392484"/>
                    <a:pt x="563801" y="2399172"/>
                  </a:cubicBezTo>
                  <a:cubicBezTo>
                    <a:pt x="563801" y="2399172"/>
                    <a:pt x="563801" y="2399172"/>
                    <a:pt x="543638" y="2432613"/>
                  </a:cubicBezTo>
                  <a:cubicBezTo>
                    <a:pt x="543638" y="2432613"/>
                    <a:pt x="536917" y="2432613"/>
                    <a:pt x="536917" y="2432613"/>
                  </a:cubicBezTo>
                  <a:cubicBezTo>
                    <a:pt x="530196" y="2432613"/>
                    <a:pt x="530196" y="2425924"/>
                    <a:pt x="530196" y="2425924"/>
                  </a:cubicBezTo>
                  <a:cubicBezTo>
                    <a:pt x="530196" y="2425924"/>
                    <a:pt x="530196" y="2425924"/>
                    <a:pt x="550359" y="2392484"/>
                  </a:cubicBezTo>
                  <a:cubicBezTo>
                    <a:pt x="550359" y="2385795"/>
                    <a:pt x="557080" y="2385795"/>
                    <a:pt x="557080" y="2385795"/>
                  </a:cubicBezTo>
                  <a:close/>
                  <a:moveTo>
                    <a:pt x="3189422" y="2380827"/>
                  </a:moveTo>
                  <a:cubicBezTo>
                    <a:pt x="3189422" y="2380827"/>
                    <a:pt x="3189422" y="2380827"/>
                    <a:pt x="3189422" y="2474751"/>
                  </a:cubicBezTo>
                  <a:cubicBezTo>
                    <a:pt x="3189422" y="2474751"/>
                    <a:pt x="3189422" y="2474751"/>
                    <a:pt x="3268625" y="2474751"/>
                  </a:cubicBezTo>
                  <a:cubicBezTo>
                    <a:pt x="3279940" y="2474751"/>
                    <a:pt x="3287483" y="2467237"/>
                    <a:pt x="3287483" y="2459723"/>
                  </a:cubicBezTo>
                  <a:cubicBezTo>
                    <a:pt x="3287483" y="2459723"/>
                    <a:pt x="3287483" y="2459723"/>
                    <a:pt x="3287483" y="2380827"/>
                  </a:cubicBezTo>
                  <a:cubicBezTo>
                    <a:pt x="3287483" y="2380827"/>
                    <a:pt x="3287483" y="2380827"/>
                    <a:pt x="3189422" y="2380827"/>
                  </a:cubicBezTo>
                  <a:close/>
                  <a:moveTo>
                    <a:pt x="3087590" y="2380827"/>
                  </a:moveTo>
                  <a:cubicBezTo>
                    <a:pt x="3087590" y="2380827"/>
                    <a:pt x="3087590" y="2380827"/>
                    <a:pt x="3087590" y="2459723"/>
                  </a:cubicBezTo>
                  <a:cubicBezTo>
                    <a:pt x="3087590" y="2467237"/>
                    <a:pt x="3095133" y="2474751"/>
                    <a:pt x="3102676" y="2474751"/>
                  </a:cubicBezTo>
                  <a:cubicBezTo>
                    <a:pt x="3102676" y="2474751"/>
                    <a:pt x="3102676" y="2474751"/>
                    <a:pt x="3181879" y="2474751"/>
                  </a:cubicBezTo>
                  <a:cubicBezTo>
                    <a:pt x="3181879" y="2474751"/>
                    <a:pt x="3181879" y="2474751"/>
                    <a:pt x="3181879" y="2380827"/>
                  </a:cubicBezTo>
                  <a:cubicBezTo>
                    <a:pt x="3181879" y="2380827"/>
                    <a:pt x="3181879" y="2380827"/>
                    <a:pt x="3087590" y="2380827"/>
                  </a:cubicBezTo>
                  <a:close/>
                  <a:moveTo>
                    <a:pt x="1853345" y="2376267"/>
                  </a:moveTo>
                  <a:cubicBezTo>
                    <a:pt x="1854955" y="2376267"/>
                    <a:pt x="1856564" y="2377877"/>
                    <a:pt x="1856564" y="2381095"/>
                  </a:cubicBezTo>
                  <a:cubicBezTo>
                    <a:pt x="1895185" y="2413279"/>
                    <a:pt x="1895185" y="2413279"/>
                    <a:pt x="1895185" y="2413279"/>
                  </a:cubicBezTo>
                  <a:cubicBezTo>
                    <a:pt x="1927369" y="2381095"/>
                    <a:pt x="1927369" y="2381095"/>
                    <a:pt x="1927369" y="2381095"/>
                  </a:cubicBezTo>
                  <a:cubicBezTo>
                    <a:pt x="1927369" y="2377877"/>
                    <a:pt x="1928978" y="2376267"/>
                    <a:pt x="1930587" y="2376267"/>
                  </a:cubicBezTo>
                  <a:cubicBezTo>
                    <a:pt x="1932197" y="2376267"/>
                    <a:pt x="1933806" y="2377877"/>
                    <a:pt x="1933806" y="2381095"/>
                  </a:cubicBezTo>
                  <a:cubicBezTo>
                    <a:pt x="1940243" y="2381095"/>
                    <a:pt x="1940243" y="2387532"/>
                    <a:pt x="1933806" y="2387532"/>
                  </a:cubicBezTo>
                  <a:cubicBezTo>
                    <a:pt x="1901622" y="2426153"/>
                    <a:pt x="1901622" y="2426153"/>
                    <a:pt x="1901622" y="2426153"/>
                  </a:cubicBezTo>
                  <a:cubicBezTo>
                    <a:pt x="1933806" y="2458338"/>
                    <a:pt x="1933806" y="2458338"/>
                    <a:pt x="1933806" y="2458338"/>
                  </a:cubicBezTo>
                  <a:cubicBezTo>
                    <a:pt x="1940243" y="2458338"/>
                    <a:pt x="1940243" y="2464775"/>
                    <a:pt x="1933806" y="2464775"/>
                  </a:cubicBezTo>
                  <a:cubicBezTo>
                    <a:pt x="1933806" y="2464775"/>
                    <a:pt x="1933806" y="2471212"/>
                    <a:pt x="1933806" y="2471212"/>
                  </a:cubicBezTo>
                  <a:cubicBezTo>
                    <a:pt x="1927369" y="2471212"/>
                    <a:pt x="1927369" y="2464775"/>
                    <a:pt x="1927369" y="2464775"/>
                  </a:cubicBezTo>
                  <a:cubicBezTo>
                    <a:pt x="1895185" y="2432590"/>
                    <a:pt x="1895185" y="2432590"/>
                    <a:pt x="1895185" y="2432590"/>
                  </a:cubicBezTo>
                  <a:cubicBezTo>
                    <a:pt x="1856564" y="2464775"/>
                    <a:pt x="1856564" y="2464775"/>
                    <a:pt x="1856564" y="2464775"/>
                  </a:cubicBezTo>
                  <a:cubicBezTo>
                    <a:pt x="1856564" y="2464775"/>
                    <a:pt x="1856564" y="2471212"/>
                    <a:pt x="1856564" y="2471212"/>
                  </a:cubicBezTo>
                  <a:cubicBezTo>
                    <a:pt x="1850127" y="2471212"/>
                    <a:pt x="1850127" y="2464775"/>
                    <a:pt x="1850127" y="2464775"/>
                  </a:cubicBezTo>
                  <a:cubicBezTo>
                    <a:pt x="1850127" y="2464775"/>
                    <a:pt x="1850127" y="2458338"/>
                    <a:pt x="1850127" y="2458338"/>
                  </a:cubicBezTo>
                  <a:cubicBezTo>
                    <a:pt x="1882311" y="2426153"/>
                    <a:pt x="1882311" y="2426153"/>
                    <a:pt x="1882311" y="2426153"/>
                  </a:cubicBezTo>
                  <a:cubicBezTo>
                    <a:pt x="1850127" y="2387532"/>
                    <a:pt x="1850127" y="2387532"/>
                    <a:pt x="1850127" y="2387532"/>
                  </a:cubicBezTo>
                  <a:cubicBezTo>
                    <a:pt x="1850127" y="2387532"/>
                    <a:pt x="1850127" y="2381095"/>
                    <a:pt x="1850127" y="2381095"/>
                  </a:cubicBezTo>
                  <a:cubicBezTo>
                    <a:pt x="1850127" y="2377877"/>
                    <a:pt x="1851736" y="2376267"/>
                    <a:pt x="1853345" y="2376267"/>
                  </a:cubicBezTo>
                  <a:close/>
                  <a:moveTo>
                    <a:pt x="3561347" y="2374568"/>
                  </a:moveTo>
                  <a:cubicBezTo>
                    <a:pt x="3578109" y="2387146"/>
                    <a:pt x="3590680" y="2403916"/>
                    <a:pt x="3599062" y="2424879"/>
                  </a:cubicBezTo>
                  <a:cubicBezTo>
                    <a:pt x="3599062" y="2416494"/>
                    <a:pt x="3599062" y="2412301"/>
                    <a:pt x="3599062" y="2403916"/>
                  </a:cubicBezTo>
                  <a:cubicBezTo>
                    <a:pt x="3603252" y="2395531"/>
                    <a:pt x="3603252" y="2387146"/>
                    <a:pt x="3599062" y="2382953"/>
                  </a:cubicBezTo>
                  <a:cubicBezTo>
                    <a:pt x="3599062" y="2378760"/>
                    <a:pt x="3590680" y="2378760"/>
                    <a:pt x="3582299" y="2378760"/>
                  </a:cubicBezTo>
                  <a:cubicBezTo>
                    <a:pt x="3573918" y="2378760"/>
                    <a:pt x="3569728" y="2378760"/>
                    <a:pt x="3561347" y="2374568"/>
                  </a:cubicBezTo>
                  <a:close/>
                  <a:moveTo>
                    <a:pt x="3431441" y="2374568"/>
                  </a:moveTo>
                  <a:cubicBezTo>
                    <a:pt x="3427250" y="2378760"/>
                    <a:pt x="3418869" y="2378760"/>
                    <a:pt x="3414679" y="2378760"/>
                  </a:cubicBezTo>
                  <a:cubicBezTo>
                    <a:pt x="3406298" y="2378760"/>
                    <a:pt x="3397916" y="2378760"/>
                    <a:pt x="3393726" y="2382953"/>
                  </a:cubicBezTo>
                  <a:cubicBezTo>
                    <a:pt x="3393726" y="2387146"/>
                    <a:pt x="3393726" y="2395531"/>
                    <a:pt x="3393726" y="2403916"/>
                  </a:cubicBezTo>
                  <a:cubicBezTo>
                    <a:pt x="3397916" y="2412301"/>
                    <a:pt x="3397916" y="2416494"/>
                    <a:pt x="3397916" y="2424879"/>
                  </a:cubicBezTo>
                  <a:cubicBezTo>
                    <a:pt x="3402107" y="2403916"/>
                    <a:pt x="3414679" y="2387146"/>
                    <a:pt x="3431441" y="2374568"/>
                  </a:cubicBezTo>
                  <a:close/>
                  <a:moveTo>
                    <a:pt x="949850" y="2373981"/>
                  </a:moveTo>
                  <a:cubicBezTo>
                    <a:pt x="1081978" y="2373981"/>
                    <a:pt x="1081978" y="2373981"/>
                    <a:pt x="1081978" y="2373981"/>
                  </a:cubicBezTo>
                  <a:cubicBezTo>
                    <a:pt x="1087264" y="2373981"/>
                    <a:pt x="1087264" y="2373981"/>
                    <a:pt x="1087264" y="2379028"/>
                  </a:cubicBezTo>
                  <a:cubicBezTo>
                    <a:pt x="1087264" y="2384074"/>
                    <a:pt x="1087264" y="2384074"/>
                    <a:pt x="1081978" y="2384074"/>
                  </a:cubicBezTo>
                  <a:cubicBezTo>
                    <a:pt x="949850" y="2384074"/>
                    <a:pt x="949850" y="2384074"/>
                    <a:pt x="949850" y="2384074"/>
                  </a:cubicBezTo>
                  <a:cubicBezTo>
                    <a:pt x="944565" y="2384074"/>
                    <a:pt x="944565" y="2384074"/>
                    <a:pt x="944565" y="2379028"/>
                  </a:cubicBezTo>
                  <a:cubicBezTo>
                    <a:pt x="944565" y="2373981"/>
                    <a:pt x="944565" y="2373981"/>
                    <a:pt x="949850" y="2373981"/>
                  </a:cubicBezTo>
                  <a:close/>
                  <a:moveTo>
                    <a:pt x="1586988" y="2368949"/>
                  </a:moveTo>
                  <a:cubicBezTo>
                    <a:pt x="1586988" y="2368949"/>
                    <a:pt x="1580227" y="2368949"/>
                    <a:pt x="1580227" y="2375715"/>
                  </a:cubicBezTo>
                  <a:cubicBezTo>
                    <a:pt x="1580227" y="2375715"/>
                    <a:pt x="1586988" y="2382480"/>
                    <a:pt x="1586988" y="2382480"/>
                  </a:cubicBezTo>
                  <a:cubicBezTo>
                    <a:pt x="1593750" y="2382480"/>
                    <a:pt x="1593750" y="2375715"/>
                    <a:pt x="1593750" y="2375715"/>
                  </a:cubicBezTo>
                  <a:cubicBezTo>
                    <a:pt x="1593750" y="2368949"/>
                    <a:pt x="1593750" y="2368949"/>
                    <a:pt x="1586988" y="2368949"/>
                  </a:cubicBezTo>
                  <a:close/>
                  <a:moveTo>
                    <a:pt x="1519371" y="2368949"/>
                  </a:moveTo>
                  <a:cubicBezTo>
                    <a:pt x="1519371" y="2368949"/>
                    <a:pt x="1512609" y="2368949"/>
                    <a:pt x="1512609" y="2375715"/>
                  </a:cubicBezTo>
                  <a:cubicBezTo>
                    <a:pt x="1512609" y="2375715"/>
                    <a:pt x="1519371" y="2382480"/>
                    <a:pt x="1519371" y="2382480"/>
                  </a:cubicBezTo>
                  <a:cubicBezTo>
                    <a:pt x="1526133" y="2382480"/>
                    <a:pt x="1526133" y="2375715"/>
                    <a:pt x="1526133" y="2375715"/>
                  </a:cubicBezTo>
                  <a:cubicBezTo>
                    <a:pt x="1526133" y="2368949"/>
                    <a:pt x="1526133" y="2368949"/>
                    <a:pt x="1519371" y="2368949"/>
                  </a:cubicBezTo>
                  <a:close/>
                  <a:moveTo>
                    <a:pt x="1451753" y="2368949"/>
                  </a:moveTo>
                  <a:cubicBezTo>
                    <a:pt x="1451753" y="2368949"/>
                    <a:pt x="1444992" y="2368949"/>
                    <a:pt x="1444992" y="2375715"/>
                  </a:cubicBezTo>
                  <a:cubicBezTo>
                    <a:pt x="1444992" y="2375715"/>
                    <a:pt x="1451753" y="2382480"/>
                    <a:pt x="1451753" y="2382480"/>
                  </a:cubicBezTo>
                  <a:cubicBezTo>
                    <a:pt x="1458515" y="2382480"/>
                    <a:pt x="1458515" y="2375715"/>
                    <a:pt x="1458515" y="2375715"/>
                  </a:cubicBezTo>
                  <a:cubicBezTo>
                    <a:pt x="1458515" y="2368949"/>
                    <a:pt x="1458515" y="2368949"/>
                    <a:pt x="1451753" y="2368949"/>
                  </a:cubicBezTo>
                  <a:close/>
                  <a:moveTo>
                    <a:pt x="1384136" y="2368949"/>
                  </a:moveTo>
                  <a:cubicBezTo>
                    <a:pt x="1384136" y="2368949"/>
                    <a:pt x="1377374" y="2368949"/>
                    <a:pt x="1377374" y="2375715"/>
                  </a:cubicBezTo>
                  <a:cubicBezTo>
                    <a:pt x="1377374" y="2375715"/>
                    <a:pt x="1384136" y="2382480"/>
                    <a:pt x="1384136" y="2382480"/>
                  </a:cubicBezTo>
                  <a:cubicBezTo>
                    <a:pt x="1390898" y="2382480"/>
                    <a:pt x="1390898" y="2375715"/>
                    <a:pt x="1390898" y="2375715"/>
                  </a:cubicBezTo>
                  <a:cubicBezTo>
                    <a:pt x="1390898" y="2368949"/>
                    <a:pt x="1390898" y="2368949"/>
                    <a:pt x="1384136" y="2368949"/>
                  </a:cubicBezTo>
                  <a:close/>
                  <a:moveTo>
                    <a:pt x="1316518" y="2368949"/>
                  </a:moveTo>
                  <a:cubicBezTo>
                    <a:pt x="1316518" y="2368949"/>
                    <a:pt x="1309757" y="2368949"/>
                    <a:pt x="1309757" y="2375715"/>
                  </a:cubicBezTo>
                  <a:cubicBezTo>
                    <a:pt x="1309757" y="2375715"/>
                    <a:pt x="1316518" y="2382480"/>
                    <a:pt x="1316518" y="2382480"/>
                  </a:cubicBezTo>
                  <a:cubicBezTo>
                    <a:pt x="1323280" y="2382480"/>
                    <a:pt x="1323280" y="2375715"/>
                    <a:pt x="1323280" y="2375715"/>
                  </a:cubicBezTo>
                  <a:cubicBezTo>
                    <a:pt x="1323280" y="2368949"/>
                    <a:pt x="1323280" y="2368949"/>
                    <a:pt x="1316518" y="2368949"/>
                  </a:cubicBezTo>
                  <a:close/>
                  <a:moveTo>
                    <a:pt x="4556422" y="2364575"/>
                  </a:moveTo>
                  <a:cubicBezTo>
                    <a:pt x="4558771" y="2364575"/>
                    <a:pt x="4561903" y="2366149"/>
                    <a:pt x="4565036" y="2369297"/>
                  </a:cubicBezTo>
                  <a:cubicBezTo>
                    <a:pt x="4571300" y="2375594"/>
                    <a:pt x="4571300" y="2381890"/>
                    <a:pt x="4565036" y="2381890"/>
                  </a:cubicBezTo>
                  <a:cubicBezTo>
                    <a:pt x="4539977" y="2413372"/>
                    <a:pt x="4539977" y="2413372"/>
                    <a:pt x="4539977" y="2413372"/>
                  </a:cubicBezTo>
                  <a:cubicBezTo>
                    <a:pt x="4702857" y="2413372"/>
                    <a:pt x="4702857" y="2413372"/>
                    <a:pt x="4702857" y="2413372"/>
                  </a:cubicBezTo>
                  <a:cubicBezTo>
                    <a:pt x="4709122" y="2413372"/>
                    <a:pt x="4709122" y="2413372"/>
                    <a:pt x="4709122" y="2419668"/>
                  </a:cubicBezTo>
                  <a:cubicBezTo>
                    <a:pt x="4709122" y="2425964"/>
                    <a:pt x="4709122" y="2432261"/>
                    <a:pt x="4702857" y="2432261"/>
                  </a:cubicBezTo>
                  <a:cubicBezTo>
                    <a:pt x="4539977" y="2432261"/>
                    <a:pt x="4539977" y="2432261"/>
                    <a:pt x="4539977" y="2432261"/>
                  </a:cubicBezTo>
                  <a:cubicBezTo>
                    <a:pt x="4565036" y="2457446"/>
                    <a:pt x="4565036" y="2457446"/>
                    <a:pt x="4565036" y="2457446"/>
                  </a:cubicBezTo>
                  <a:cubicBezTo>
                    <a:pt x="4571300" y="2457446"/>
                    <a:pt x="4571300" y="2463742"/>
                    <a:pt x="4565036" y="2470039"/>
                  </a:cubicBezTo>
                  <a:cubicBezTo>
                    <a:pt x="4565036" y="2470039"/>
                    <a:pt x="4558771" y="2470039"/>
                    <a:pt x="4558771" y="2470039"/>
                  </a:cubicBezTo>
                  <a:cubicBezTo>
                    <a:pt x="4558771" y="2470039"/>
                    <a:pt x="4552506" y="2470039"/>
                    <a:pt x="4552506" y="2470039"/>
                  </a:cubicBezTo>
                  <a:lnTo>
                    <a:pt x="4508654" y="2425964"/>
                  </a:lnTo>
                  <a:cubicBezTo>
                    <a:pt x="4508654" y="2425964"/>
                    <a:pt x="4508654" y="2419668"/>
                    <a:pt x="4508654" y="2419668"/>
                  </a:cubicBezTo>
                  <a:cubicBezTo>
                    <a:pt x="4508654" y="2419668"/>
                    <a:pt x="4508654" y="2413372"/>
                    <a:pt x="4508654" y="2413372"/>
                  </a:cubicBezTo>
                  <a:cubicBezTo>
                    <a:pt x="4552506" y="2369297"/>
                    <a:pt x="4552506" y="2369297"/>
                    <a:pt x="4552506" y="2369297"/>
                  </a:cubicBezTo>
                  <a:cubicBezTo>
                    <a:pt x="4552506" y="2366149"/>
                    <a:pt x="4554072" y="2364575"/>
                    <a:pt x="4556422" y="2364575"/>
                  </a:cubicBezTo>
                  <a:close/>
                  <a:moveTo>
                    <a:pt x="3498489" y="2361990"/>
                  </a:moveTo>
                  <a:cubicBezTo>
                    <a:pt x="3444012" y="2361990"/>
                    <a:pt x="3397916" y="2403916"/>
                    <a:pt x="3397916" y="2458419"/>
                  </a:cubicBezTo>
                  <a:cubicBezTo>
                    <a:pt x="3397916" y="2512923"/>
                    <a:pt x="3444012" y="2559041"/>
                    <a:pt x="3498489" y="2559041"/>
                  </a:cubicBezTo>
                  <a:cubicBezTo>
                    <a:pt x="3552966" y="2559041"/>
                    <a:pt x="3599062" y="2512923"/>
                    <a:pt x="3599062" y="2458419"/>
                  </a:cubicBezTo>
                  <a:cubicBezTo>
                    <a:pt x="3599062" y="2403916"/>
                    <a:pt x="3552966" y="2361990"/>
                    <a:pt x="3498489" y="2361990"/>
                  </a:cubicBezTo>
                  <a:close/>
                  <a:moveTo>
                    <a:pt x="1586988" y="2355418"/>
                  </a:moveTo>
                  <a:cubicBezTo>
                    <a:pt x="1600512" y="2355418"/>
                    <a:pt x="1607274" y="2362184"/>
                    <a:pt x="1607274" y="2375715"/>
                  </a:cubicBezTo>
                  <a:cubicBezTo>
                    <a:pt x="1607274" y="2382480"/>
                    <a:pt x="1600512" y="2396011"/>
                    <a:pt x="1586988" y="2396011"/>
                  </a:cubicBezTo>
                  <a:cubicBezTo>
                    <a:pt x="1573465" y="2396011"/>
                    <a:pt x="1566703" y="2382480"/>
                    <a:pt x="1566703" y="2375715"/>
                  </a:cubicBezTo>
                  <a:cubicBezTo>
                    <a:pt x="1566703" y="2362184"/>
                    <a:pt x="1573465" y="2355418"/>
                    <a:pt x="1586988" y="2355418"/>
                  </a:cubicBezTo>
                  <a:close/>
                  <a:moveTo>
                    <a:pt x="1519371" y="2355418"/>
                  </a:moveTo>
                  <a:cubicBezTo>
                    <a:pt x="1532894" y="2355418"/>
                    <a:pt x="1539656" y="2362184"/>
                    <a:pt x="1539656" y="2375715"/>
                  </a:cubicBezTo>
                  <a:cubicBezTo>
                    <a:pt x="1539656" y="2382480"/>
                    <a:pt x="1532894" y="2396011"/>
                    <a:pt x="1519371" y="2396011"/>
                  </a:cubicBezTo>
                  <a:cubicBezTo>
                    <a:pt x="1512609" y="2396011"/>
                    <a:pt x="1499086" y="2382480"/>
                    <a:pt x="1499086" y="2375715"/>
                  </a:cubicBezTo>
                  <a:cubicBezTo>
                    <a:pt x="1499086" y="2362184"/>
                    <a:pt x="1512609" y="2355418"/>
                    <a:pt x="1519371" y="2355418"/>
                  </a:cubicBezTo>
                  <a:close/>
                  <a:moveTo>
                    <a:pt x="1451753" y="2355418"/>
                  </a:moveTo>
                  <a:cubicBezTo>
                    <a:pt x="1465277" y="2355418"/>
                    <a:pt x="1472039" y="2362184"/>
                    <a:pt x="1472039" y="2375715"/>
                  </a:cubicBezTo>
                  <a:cubicBezTo>
                    <a:pt x="1472039" y="2382480"/>
                    <a:pt x="1465277" y="2396011"/>
                    <a:pt x="1451753" y="2396011"/>
                  </a:cubicBezTo>
                  <a:cubicBezTo>
                    <a:pt x="1444992" y="2396011"/>
                    <a:pt x="1431468" y="2382480"/>
                    <a:pt x="1431468" y="2375715"/>
                  </a:cubicBezTo>
                  <a:cubicBezTo>
                    <a:pt x="1431468" y="2362184"/>
                    <a:pt x="1444992" y="2355418"/>
                    <a:pt x="1451753" y="2355418"/>
                  </a:cubicBezTo>
                  <a:close/>
                  <a:moveTo>
                    <a:pt x="1384136" y="2355418"/>
                  </a:moveTo>
                  <a:cubicBezTo>
                    <a:pt x="1397659" y="2355418"/>
                    <a:pt x="1404421" y="2362184"/>
                    <a:pt x="1404421" y="2375715"/>
                  </a:cubicBezTo>
                  <a:cubicBezTo>
                    <a:pt x="1404421" y="2382480"/>
                    <a:pt x="1397659" y="2396011"/>
                    <a:pt x="1384136" y="2396011"/>
                  </a:cubicBezTo>
                  <a:cubicBezTo>
                    <a:pt x="1377374" y="2396011"/>
                    <a:pt x="1363851" y="2382480"/>
                    <a:pt x="1363851" y="2375715"/>
                  </a:cubicBezTo>
                  <a:cubicBezTo>
                    <a:pt x="1363851" y="2362184"/>
                    <a:pt x="1377374" y="2355418"/>
                    <a:pt x="1384136" y="2355418"/>
                  </a:cubicBezTo>
                  <a:close/>
                  <a:moveTo>
                    <a:pt x="1316518" y="2355418"/>
                  </a:moveTo>
                  <a:cubicBezTo>
                    <a:pt x="1330042" y="2355418"/>
                    <a:pt x="1336804" y="2362184"/>
                    <a:pt x="1336804" y="2375715"/>
                  </a:cubicBezTo>
                  <a:cubicBezTo>
                    <a:pt x="1336804" y="2382480"/>
                    <a:pt x="1330042" y="2396011"/>
                    <a:pt x="1316518" y="2396011"/>
                  </a:cubicBezTo>
                  <a:cubicBezTo>
                    <a:pt x="1309757" y="2396011"/>
                    <a:pt x="1296233" y="2382480"/>
                    <a:pt x="1296233" y="2375715"/>
                  </a:cubicBezTo>
                  <a:cubicBezTo>
                    <a:pt x="1296233" y="2362184"/>
                    <a:pt x="1309757" y="2355418"/>
                    <a:pt x="1316518" y="2355418"/>
                  </a:cubicBezTo>
                  <a:close/>
                  <a:moveTo>
                    <a:pt x="812437" y="2348748"/>
                  </a:moveTo>
                  <a:lnTo>
                    <a:pt x="799041" y="2355143"/>
                  </a:lnTo>
                  <a:lnTo>
                    <a:pt x="799041" y="2355699"/>
                  </a:lnTo>
                  <a:cubicBezTo>
                    <a:pt x="799041" y="2357371"/>
                    <a:pt x="799041" y="2359043"/>
                    <a:pt x="799041" y="2359043"/>
                  </a:cubicBezTo>
                  <a:cubicBezTo>
                    <a:pt x="799041" y="2362387"/>
                    <a:pt x="799041" y="2364059"/>
                    <a:pt x="798201" y="2364895"/>
                  </a:cubicBezTo>
                  <a:lnTo>
                    <a:pt x="794381" y="2365438"/>
                  </a:lnTo>
                  <a:lnTo>
                    <a:pt x="791296" y="2373981"/>
                  </a:lnTo>
                  <a:cubicBezTo>
                    <a:pt x="791296" y="2373981"/>
                    <a:pt x="791296" y="2373981"/>
                    <a:pt x="791296" y="2580893"/>
                  </a:cubicBezTo>
                  <a:cubicBezTo>
                    <a:pt x="791296" y="2590987"/>
                    <a:pt x="801866" y="2601080"/>
                    <a:pt x="812437" y="2601080"/>
                  </a:cubicBezTo>
                  <a:cubicBezTo>
                    <a:pt x="812437" y="2601080"/>
                    <a:pt x="812437" y="2601080"/>
                    <a:pt x="907569" y="2601080"/>
                  </a:cubicBezTo>
                  <a:cubicBezTo>
                    <a:pt x="912854" y="2601080"/>
                    <a:pt x="912854" y="2601080"/>
                    <a:pt x="918139" y="2601080"/>
                  </a:cubicBezTo>
                  <a:cubicBezTo>
                    <a:pt x="918139" y="2601080"/>
                    <a:pt x="918139" y="2601080"/>
                    <a:pt x="918139" y="2585940"/>
                  </a:cubicBezTo>
                  <a:cubicBezTo>
                    <a:pt x="918139" y="2585940"/>
                    <a:pt x="918139" y="2585940"/>
                    <a:pt x="875858" y="2585940"/>
                  </a:cubicBezTo>
                  <a:cubicBezTo>
                    <a:pt x="860003" y="2585940"/>
                    <a:pt x="849433" y="2575847"/>
                    <a:pt x="844147" y="2560707"/>
                  </a:cubicBezTo>
                  <a:cubicBezTo>
                    <a:pt x="844147" y="2560707"/>
                    <a:pt x="844147" y="2560707"/>
                    <a:pt x="828292" y="2560707"/>
                  </a:cubicBezTo>
                  <a:cubicBezTo>
                    <a:pt x="823007" y="2560707"/>
                    <a:pt x="823007" y="2560707"/>
                    <a:pt x="823007" y="2555660"/>
                  </a:cubicBezTo>
                  <a:cubicBezTo>
                    <a:pt x="823007" y="2555660"/>
                    <a:pt x="823007" y="2550614"/>
                    <a:pt x="828292" y="2550614"/>
                  </a:cubicBezTo>
                  <a:cubicBezTo>
                    <a:pt x="828292" y="2550614"/>
                    <a:pt x="828292" y="2550614"/>
                    <a:pt x="838862" y="2550614"/>
                  </a:cubicBezTo>
                  <a:cubicBezTo>
                    <a:pt x="838862" y="2550614"/>
                    <a:pt x="838862" y="2550614"/>
                    <a:pt x="838862" y="2520334"/>
                  </a:cubicBezTo>
                  <a:cubicBezTo>
                    <a:pt x="838862" y="2520334"/>
                    <a:pt x="838862" y="2520334"/>
                    <a:pt x="828292" y="2520334"/>
                  </a:cubicBezTo>
                  <a:cubicBezTo>
                    <a:pt x="823007" y="2520334"/>
                    <a:pt x="823007" y="2520334"/>
                    <a:pt x="823007" y="2515287"/>
                  </a:cubicBezTo>
                  <a:cubicBezTo>
                    <a:pt x="823007" y="2515287"/>
                    <a:pt x="823007" y="2510240"/>
                    <a:pt x="828292" y="2510240"/>
                  </a:cubicBezTo>
                  <a:cubicBezTo>
                    <a:pt x="828292" y="2510240"/>
                    <a:pt x="828292" y="2510240"/>
                    <a:pt x="838862" y="2510240"/>
                  </a:cubicBezTo>
                  <a:cubicBezTo>
                    <a:pt x="838862" y="2510240"/>
                    <a:pt x="838862" y="2510240"/>
                    <a:pt x="838862" y="2479961"/>
                  </a:cubicBezTo>
                  <a:cubicBezTo>
                    <a:pt x="838862" y="2479961"/>
                    <a:pt x="838862" y="2479961"/>
                    <a:pt x="828292" y="2479961"/>
                  </a:cubicBezTo>
                  <a:cubicBezTo>
                    <a:pt x="823007" y="2479961"/>
                    <a:pt x="823007" y="2479961"/>
                    <a:pt x="823007" y="2474914"/>
                  </a:cubicBezTo>
                  <a:cubicBezTo>
                    <a:pt x="823007" y="2474914"/>
                    <a:pt x="823007" y="2469867"/>
                    <a:pt x="828292" y="2469867"/>
                  </a:cubicBezTo>
                  <a:cubicBezTo>
                    <a:pt x="828292" y="2469867"/>
                    <a:pt x="828292" y="2469867"/>
                    <a:pt x="838862" y="2469867"/>
                  </a:cubicBezTo>
                  <a:cubicBezTo>
                    <a:pt x="838862" y="2469867"/>
                    <a:pt x="838862" y="2469867"/>
                    <a:pt x="838862" y="2439587"/>
                  </a:cubicBezTo>
                  <a:cubicBezTo>
                    <a:pt x="838862" y="2439587"/>
                    <a:pt x="838862" y="2439587"/>
                    <a:pt x="828292" y="2439587"/>
                  </a:cubicBezTo>
                  <a:cubicBezTo>
                    <a:pt x="823007" y="2439587"/>
                    <a:pt x="823007" y="2439587"/>
                    <a:pt x="823007" y="2434541"/>
                  </a:cubicBezTo>
                  <a:cubicBezTo>
                    <a:pt x="823007" y="2434541"/>
                    <a:pt x="823007" y="2429494"/>
                    <a:pt x="828292" y="2429494"/>
                  </a:cubicBezTo>
                  <a:cubicBezTo>
                    <a:pt x="828292" y="2429494"/>
                    <a:pt x="828292" y="2429494"/>
                    <a:pt x="838862" y="2429494"/>
                  </a:cubicBezTo>
                  <a:cubicBezTo>
                    <a:pt x="838862" y="2429494"/>
                    <a:pt x="838862" y="2429494"/>
                    <a:pt x="838862" y="2399214"/>
                  </a:cubicBezTo>
                  <a:cubicBezTo>
                    <a:pt x="838862" y="2399214"/>
                    <a:pt x="838862" y="2399214"/>
                    <a:pt x="828292" y="2399214"/>
                  </a:cubicBezTo>
                  <a:cubicBezTo>
                    <a:pt x="823007" y="2399214"/>
                    <a:pt x="823007" y="2399214"/>
                    <a:pt x="823007" y="2394168"/>
                  </a:cubicBezTo>
                  <a:cubicBezTo>
                    <a:pt x="823007" y="2394168"/>
                    <a:pt x="823007" y="2389121"/>
                    <a:pt x="828292" y="2389121"/>
                  </a:cubicBezTo>
                  <a:cubicBezTo>
                    <a:pt x="828292" y="2389121"/>
                    <a:pt x="828292" y="2389121"/>
                    <a:pt x="838862" y="2389121"/>
                  </a:cubicBezTo>
                  <a:lnTo>
                    <a:pt x="838862" y="2348748"/>
                  </a:lnTo>
                  <a:cubicBezTo>
                    <a:pt x="838862" y="2348748"/>
                    <a:pt x="838862" y="2348748"/>
                    <a:pt x="812437" y="2348748"/>
                  </a:cubicBezTo>
                  <a:close/>
                  <a:moveTo>
                    <a:pt x="4936199" y="2337174"/>
                  </a:moveTo>
                  <a:cubicBezTo>
                    <a:pt x="4936199" y="2337174"/>
                    <a:pt x="4942322" y="2337174"/>
                    <a:pt x="4942322" y="2337174"/>
                  </a:cubicBezTo>
                  <a:cubicBezTo>
                    <a:pt x="4948444" y="2343286"/>
                    <a:pt x="4948444" y="2343286"/>
                    <a:pt x="4942322" y="2349399"/>
                  </a:cubicBezTo>
                  <a:cubicBezTo>
                    <a:pt x="4911709" y="2379961"/>
                    <a:pt x="4911709" y="2422749"/>
                    <a:pt x="4942322" y="2453311"/>
                  </a:cubicBezTo>
                  <a:cubicBezTo>
                    <a:pt x="4948444" y="2459424"/>
                    <a:pt x="4948444" y="2459424"/>
                    <a:pt x="4942322" y="2465536"/>
                  </a:cubicBezTo>
                  <a:cubicBezTo>
                    <a:pt x="4936199" y="2465536"/>
                    <a:pt x="4936199" y="2465536"/>
                    <a:pt x="4936199" y="2465536"/>
                  </a:cubicBezTo>
                  <a:cubicBezTo>
                    <a:pt x="4899464" y="2428861"/>
                    <a:pt x="4899464" y="2373849"/>
                    <a:pt x="4936199" y="2337174"/>
                  </a:cubicBezTo>
                  <a:close/>
                  <a:moveTo>
                    <a:pt x="3536204" y="2336835"/>
                  </a:moveTo>
                  <a:cubicBezTo>
                    <a:pt x="3532013" y="2336835"/>
                    <a:pt x="3527823" y="2341027"/>
                    <a:pt x="3519442" y="2345220"/>
                  </a:cubicBezTo>
                  <a:cubicBezTo>
                    <a:pt x="3515251" y="2349412"/>
                    <a:pt x="3506870" y="2349412"/>
                    <a:pt x="3502680" y="2353605"/>
                  </a:cubicBezTo>
                  <a:cubicBezTo>
                    <a:pt x="3523632" y="2353605"/>
                    <a:pt x="3540394" y="2357797"/>
                    <a:pt x="3557156" y="2370375"/>
                  </a:cubicBezTo>
                  <a:cubicBezTo>
                    <a:pt x="3552966" y="2366183"/>
                    <a:pt x="3552966" y="2361990"/>
                    <a:pt x="3548775" y="2353605"/>
                  </a:cubicBezTo>
                  <a:cubicBezTo>
                    <a:pt x="3544585" y="2349412"/>
                    <a:pt x="3540394" y="2341027"/>
                    <a:pt x="3536204" y="2336835"/>
                  </a:cubicBezTo>
                  <a:close/>
                  <a:moveTo>
                    <a:pt x="3456584" y="2336835"/>
                  </a:moveTo>
                  <a:cubicBezTo>
                    <a:pt x="3452393" y="2341027"/>
                    <a:pt x="3448203" y="2349412"/>
                    <a:pt x="3448203" y="2353605"/>
                  </a:cubicBezTo>
                  <a:cubicBezTo>
                    <a:pt x="3444012" y="2361990"/>
                    <a:pt x="3439822" y="2366183"/>
                    <a:pt x="3435631" y="2370375"/>
                  </a:cubicBezTo>
                  <a:cubicBezTo>
                    <a:pt x="3452393" y="2357797"/>
                    <a:pt x="3473346" y="2353605"/>
                    <a:pt x="3494298" y="2353605"/>
                  </a:cubicBezTo>
                  <a:cubicBezTo>
                    <a:pt x="3490108" y="2349412"/>
                    <a:pt x="3481727" y="2349412"/>
                    <a:pt x="3477536" y="2345220"/>
                  </a:cubicBezTo>
                  <a:cubicBezTo>
                    <a:pt x="3469155" y="2341027"/>
                    <a:pt x="3464965" y="2336835"/>
                    <a:pt x="3456584" y="2336835"/>
                  </a:cubicBezTo>
                  <a:close/>
                  <a:moveTo>
                    <a:pt x="949850" y="2333608"/>
                  </a:moveTo>
                  <a:cubicBezTo>
                    <a:pt x="1081978" y="2333608"/>
                    <a:pt x="1081978" y="2333608"/>
                    <a:pt x="1081978" y="2333608"/>
                  </a:cubicBezTo>
                  <a:cubicBezTo>
                    <a:pt x="1087264" y="2333608"/>
                    <a:pt x="1087264" y="2333608"/>
                    <a:pt x="1087264" y="2338655"/>
                  </a:cubicBezTo>
                  <a:cubicBezTo>
                    <a:pt x="1087264" y="2338655"/>
                    <a:pt x="1087264" y="2343701"/>
                    <a:pt x="1081978" y="2343701"/>
                  </a:cubicBezTo>
                  <a:cubicBezTo>
                    <a:pt x="949850" y="2343701"/>
                    <a:pt x="949850" y="2343701"/>
                    <a:pt x="949850" y="2343701"/>
                  </a:cubicBezTo>
                  <a:cubicBezTo>
                    <a:pt x="944565" y="2343701"/>
                    <a:pt x="944565" y="2338655"/>
                    <a:pt x="944565" y="2338655"/>
                  </a:cubicBezTo>
                  <a:cubicBezTo>
                    <a:pt x="944565" y="2333608"/>
                    <a:pt x="944565" y="2333608"/>
                    <a:pt x="949850" y="2333608"/>
                  </a:cubicBezTo>
                  <a:close/>
                  <a:moveTo>
                    <a:pt x="496590" y="2332290"/>
                  </a:moveTo>
                  <a:cubicBezTo>
                    <a:pt x="503311" y="2332290"/>
                    <a:pt x="503311" y="2332290"/>
                    <a:pt x="510032" y="2338978"/>
                  </a:cubicBezTo>
                  <a:cubicBezTo>
                    <a:pt x="510032" y="2338978"/>
                    <a:pt x="510032" y="2345666"/>
                    <a:pt x="503311" y="2345666"/>
                  </a:cubicBezTo>
                  <a:cubicBezTo>
                    <a:pt x="503311" y="2345666"/>
                    <a:pt x="503311" y="2345666"/>
                    <a:pt x="469706" y="2365731"/>
                  </a:cubicBezTo>
                  <a:cubicBezTo>
                    <a:pt x="462984" y="2365731"/>
                    <a:pt x="462984" y="2365731"/>
                    <a:pt x="462984" y="2359043"/>
                  </a:cubicBezTo>
                  <a:cubicBezTo>
                    <a:pt x="462984" y="2359043"/>
                    <a:pt x="462984" y="2352355"/>
                    <a:pt x="462984" y="2352355"/>
                  </a:cubicBezTo>
                  <a:cubicBezTo>
                    <a:pt x="462984" y="2352355"/>
                    <a:pt x="462984" y="2352355"/>
                    <a:pt x="496590" y="2332290"/>
                  </a:cubicBezTo>
                  <a:close/>
                  <a:moveTo>
                    <a:pt x="1895185" y="2329600"/>
                  </a:moveTo>
                  <a:cubicBezTo>
                    <a:pt x="1843690" y="2329600"/>
                    <a:pt x="1798632" y="2374658"/>
                    <a:pt x="1798632" y="2426153"/>
                  </a:cubicBezTo>
                  <a:cubicBezTo>
                    <a:pt x="1798632" y="2477649"/>
                    <a:pt x="1843690" y="2516270"/>
                    <a:pt x="1895185" y="2516270"/>
                  </a:cubicBezTo>
                  <a:cubicBezTo>
                    <a:pt x="1946680" y="2516270"/>
                    <a:pt x="1985301" y="2477649"/>
                    <a:pt x="1985301" y="2426153"/>
                  </a:cubicBezTo>
                  <a:cubicBezTo>
                    <a:pt x="1985301" y="2374658"/>
                    <a:pt x="1946680" y="2329600"/>
                    <a:pt x="1895185" y="2329600"/>
                  </a:cubicBezTo>
                  <a:close/>
                  <a:moveTo>
                    <a:pt x="4502390" y="2325223"/>
                  </a:moveTo>
                  <a:cubicBezTo>
                    <a:pt x="4483596" y="2325223"/>
                    <a:pt x="4477331" y="2337816"/>
                    <a:pt x="4477331" y="2350408"/>
                  </a:cubicBezTo>
                  <a:cubicBezTo>
                    <a:pt x="4477331" y="2589669"/>
                    <a:pt x="4477331" y="2589669"/>
                    <a:pt x="4477331" y="2589669"/>
                  </a:cubicBezTo>
                  <a:cubicBezTo>
                    <a:pt x="4477331" y="2608558"/>
                    <a:pt x="4483596" y="2621151"/>
                    <a:pt x="4502390" y="2621151"/>
                  </a:cubicBezTo>
                  <a:cubicBezTo>
                    <a:pt x="4740445" y="2621151"/>
                    <a:pt x="4740445" y="2621151"/>
                    <a:pt x="4740445" y="2621151"/>
                  </a:cubicBezTo>
                  <a:cubicBezTo>
                    <a:pt x="4752974" y="2621151"/>
                    <a:pt x="4765503" y="2608558"/>
                    <a:pt x="4765503" y="2589669"/>
                  </a:cubicBezTo>
                  <a:lnTo>
                    <a:pt x="4765503" y="2350408"/>
                  </a:lnTo>
                  <a:cubicBezTo>
                    <a:pt x="4765503" y="2337816"/>
                    <a:pt x="4752974" y="2325223"/>
                    <a:pt x="4740445" y="2325223"/>
                  </a:cubicBezTo>
                  <a:cubicBezTo>
                    <a:pt x="4502390" y="2325223"/>
                    <a:pt x="4502390" y="2325223"/>
                    <a:pt x="4502390" y="2325223"/>
                  </a:cubicBezTo>
                  <a:close/>
                  <a:moveTo>
                    <a:pt x="3460774" y="2324257"/>
                  </a:moveTo>
                  <a:cubicBezTo>
                    <a:pt x="3469155" y="2324257"/>
                    <a:pt x="3477536" y="2328449"/>
                    <a:pt x="3481727" y="2332642"/>
                  </a:cubicBezTo>
                  <a:cubicBezTo>
                    <a:pt x="3490108" y="2336835"/>
                    <a:pt x="3494298" y="2341027"/>
                    <a:pt x="3498489" y="2341027"/>
                  </a:cubicBezTo>
                  <a:cubicBezTo>
                    <a:pt x="3502680" y="2341027"/>
                    <a:pt x="3506870" y="2336835"/>
                    <a:pt x="3511061" y="2332642"/>
                  </a:cubicBezTo>
                  <a:cubicBezTo>
                    <a:pt x="3519442" y="2328449"/>
                    <a:pt x="3527823" y="2324257"/>
                    <a:pt x="3536204" y="2324257"/>
                  </a:cubicBezTo>
                  <a:cubicBezTo>
                    <a:pt x="3536204" y="2324257"/>
                    <a:pt x="3540394" y="2324257"/>
                    <a:pt x="3540394" y="2328449"/>
                  </a:cubicBezTo>
                  <a:cubicBezTo>
                    <a:pt x="3552966" y="2328449"/>
                    <a:pt x="3557156" y="2341027"/>
                    <a:pt x="3561347" y="2349412"/>
                  </a:cubicBezTo>
                  <a:cubicBezTo>
                    <a:pt x="3561347" y="2353605"/>
                    <a:pt x="3565537" y="2361990"/>
                    <a:pt x="3569728" y="2361990"/>
                  </a:cubicBezTo>
                  <a:cubicBezTo>
                    <a:pt x="3569728" y="2366183"/>
                    <a:pt x="3578109" y="2366183"/>
                    <a:pt x="3582299" y="2366183"/>
                  </a:cubicBezTo>
                  <a:cubicBezTo>
                    <a:pt x="3594871" y="2366183"/>
                    <a:pt x="3603252" y="2370375"/>
                    <a:pt x="3611633" y="2378760"/>
                  </a:cubicBezTo>
                  <a:cubicBezTo>
                    <a:pt x="3615824" y="2387146"/>
                    <a:pt x="3615824" y="2395531"/>
                    <a:pt x="3611633" y="2408108"/>
                  </a:cubicBezTo>
                  <a:cubicBezTo>
                    <a:pt x="3611633" y="2412301"/>
                    <a:pt x="3611633" y="2420686"/>
                    <a:pt x="3611633" y="2424879"/>
                  </a:cubicBezTo>
                  <a:cubicBezTo>
                    <a:pt x="3611633" y="2424879"/>
                    <a:pt x="3615824" y="2429071"/>
                    <a:pt x="3620014" y="2433264"/>
                  </a:cubicBezTo>
                  <a:cubicBezTo>
                    <a:pt x="3628395" y="2441649"/>
                    <a:pt x="3636776" y="2450034"/>
                    <a:pt x="3636776" y="2458419"/>
                  </a:cubicBezTo>
                  <a:cubicBezTo>
                    <a:pt x="3636776" y="2470997"/>
                    <a:pt x="3628395" y="2479382"/>
                    <a:pt x="3620014" y="2483575"/>
                  </a:cubicBezTo>
                  <a:cubicBezTo>
                    <a:pt x="3615824" y="2487767"/>
                    <a:pt x="3611633" y="2491960"/>
                    <a:pt x="3611633" y="2496153"/>
                  </a:cubicBezTo>
                  <a:cubicBezTo>
                    <a:pt x="3611633" y="2500345"/>
                    <a:pt x="3611633" y="2508730"/>
                    <a:pt x="3611633" y="2512923"/>
                  </a:cubicBezTo>
                  <a:cubicBezTo>
                    <a:pt x="3615824" y="2521308"/>
                    <a:pt x="3615824" y="2533886"/>
                    <a:pt x="3611633" y="2542271"/>
                  </a:cubicBezTo>
                  <a:cubicBezTo>
                    <a:pt x="3603252" y="2550656"/>
                    <a:pt x="3594871" y="2550656"/>
                    <a:pt x="3582299" y="2554849"/>
                  </a:cubicBezTo>
                  <a:cubicBezTo>
                    <a:pt x="3578109" y="2554849"/>
                    <a:pt x="3569728" y="2554849"/>
                    <a:pt x="3569728" y="2554849"/>
                  </a:cubicBezTo>
                  <a:cubicBezTo>
                    <a:pt x="3565537" y="2559041"/>
                    <a:pt x="3561347" y="2563234"/>
                    <a:pt x="3561347" y="2571619"/>
                  </a:cubicBezTo>
                  <a:cubicBezTo>
                    <a:pt x="3557156" y="2580004"/>
                    <a:pt x="3552966" y="2588389"/>
                    <a:pt x="3540394" y="2592582"/>
                  </a:cubicBezTo>
                  <a:cubicBezTo>
                    <a:pt x="3540394" y="2592582"/>
                    <a:pt x="3536204" y="2592582"/>
                    <a:pt x="3536204" y="2592582"/>
                  </a:cubicBezTo>
                  <a:cubicBezTo>
                    <a:pt x="3527823" y="2592582"/>
                    <a:pt x="3519442" y="2588389"/>
                    <a:pt x="3511061" y="2584197"/>
                  </a:cubicBezTo>
                  <a:cubicBezTo>
                    <a:pt x="3506870" y="2584197"/>
                    <a:pt x="3502680" y="2580004"/>
                    <a:pt x="3498489" y="2580004"/>
                  </a:cubicBezTo>
                  <a:cubicBezTo>
                    <a:pt x="3494298" y="2580004"/>
                    <a:pt x="3490108" y="2584197"/>
                    <a:pt x="3481727" y="2584197"/>
                  </a:cubicBezTo>
                  <a:cubicBezTo>
                    <a:pt x="3477536" y="2588389"/>
                    <a:pt x="3469155" y="2592582"/>
                    <a:pt x="3460774" y="2592582"/>
                  </a:cubicBezTo>
                  <a:cubicBezTo>
                    <a:pt x="3460774" y="2592582"/>
                    <a:pt x="3456584" y="2592582"/>
                    <a:pt x="3456584" y="2592582"/>
                  </a:cubicBezTo>
                  <a:cubicBezTo>
                    <a:pt x="3444012" y="2588389"/>
                    <a:pt x="3439822" y="2580004"/>
                    <a:pt x="3435631" y="2571619"/>
                  </a:cubicBezTo>
                  <a:cubicBezTo>
                    <a:pt x="3431441" y="2563234"/>
                    <a:pt x="3431441" y="2559041"/>
                    <a:pt x="3427250" y="2554849"/>
                  </a:cubicBezTo>
                  <a:cubicBezTo>
                    <a:pt x="3423060" y="2554849"/>
                    <a:pt x="3418869" y="2554849"/>
                    <a:pt x="3410488" y="2554849"/>
                  </a:cubicBezTo>
                  <a:cubicBezTo>
                    <a:pt x="3402107" y="2550656"/>
                    <a:pt x="3389535" y="2550656"/>
                    <a:pt x="3385345" y="2542271"/>
                  </a:cubicBezTo>
                  <a:cubicBezTo>
                    <a:pt x="3376964" y="2533886"/>
                    <a:pt x="3381154" y="2521308"/>
                    <a:pt x="3381154" y="2512923"/>
                  </a:cubicBezTo>
                  <a:cubicBezTo>
                    <a:pt x="3385345" y="2508730"/>
                    <a:pt x="3385345" y="2500345"/>
                    <a:pt x="3385345" y="2496153"/>
                  </a:cubicBezTo>
                  <a:cubicBezTo>
                    <a:pt x="3385345" y="2491960"/>
                    <a:pt x="3376964" y="2487767"/>
                    <a:pt x="3372773" y="2483575"/>
                  </a:cubicBezTo>
                  <a:cubicBezTo>
                    <a:pt x="3368583" y="2479382"/>
                    <a:pt x="3356011" y="2470997"/>
                    <a:pt x="3356011" y="2458419"/>
                  </a:cubicBezTo>
                  <a:cubicBezTo>
                    <a:pt x="3356011" y="2450034"/>
                    <a:pt x="3368583" y="2441649"/>
                    <a:pt x="3372773" y="2433264"/>
                  </a:cubicBezTo>
                  <a:cubicBezTo>
                    <a:pt x="3376964" y="2429071"/>
                    <a:pt x="3385345" y="2424879"/>
                    <a:pt x="3385345" y="2424879"/>
                  </a:cubicBezTo>
                  <a:cubicBezTo>
                    <a:pt x="3385345" y="2420686"/>
                    <a:pt x="3385345" y="2412301"/>
                    <a:pt x="3381154" y="2408108"/>
                  </a:cubicBezTo>
                  <a:cubicBezTo>
                    <a:pt x="3381154" y="2395531"/>
                    <a:pt x="3376964" y="2387146"/>
                    <a:pt x="3385345" y="2378760"/>
                  </a:cubicBezTo>
                  <a:cubicBezTo>
                    <a:pt x="3389535" y="2370375"/>
                    <a:pt x="3402107" y="2366183"/>
                    <a:pt x="3410488" y="2366183"/>
                  </a:cubicBezTo>
                  <a:cubicBezTo>
                    <a:pt x="3418869" y="2366183"/>
                    <a:pt x="3423060" y="2366183"/>
                    <a:pt x="3427250" y="2361990"/>
                  </a:cubicBezTo>
                  <a:cubicBezTo>
                    <a:pt x="3431441" y="2361990"/>
                    <a:pt x="3431441" y="2353605"/>
                    <a:pt x="3435631" y="2349412"/>
                  </a:cubicBezTo>
                  <a:cubicBezTo>
                    <a:pt x="3439822" y="2341027"/>
                    <a:pt x="3444012" y="2328449"/>
                    <a:pt x="3456584" y="2328449"/>
                  </a:cubicBezTo>
                  <a:cubicBezTo>
                    <a:pt x="3456584" y="2324257"/>
                    <a:pt x="3460774" y="2324257"/>
                    <a:pt x="3460774" y="2324257"/>
                  </a:cubicBezTo>
                  <a:close/>
                  <a:moveTo>
                    <a:pt x="3687832" y="2323661"/>
                  </a:moveTo>
                  <a:cubicBezTo>
                    <a:pt x="3679432" y="2323661"/>
                    <a:pt x="3671032" y="2332020"/>
                    <a:pt x="3671032" y="2340378"/>
                  </a:cubicBezTo>
                  <a:cubicBezTo>
                    <a:pt x="3671032" y="2407246"/>
                    <a:pt x="3671032" y="2407246"/>
                    <a:pt x="3671032" y="2407246"/>
                  </a:cubicBezTo>
                  <a:cubicBezTo>
                    <a:pt x="3671032" y="2415604"/>
                    <a:pt x="3679432" y="2423963"/>
                    <a:pt x="3687832" y="2423963"/>
                  </a:cubicBezTo>
                  <a:cubicBezTo>
                    <a:pt x="3696231" y="2423963"/>
                    <a:pt x="3696231" y="2423963"/>
                    <a:pt x="3696231" y="2423963"/>
                  </a:cubicBezTo>
                  <a:cubicBezTo>
                    <a:pt x="3763429" y="2423963"/>
                    <a:pt x="3763429" y="2423963"/>
                    <a:pt x="3763429" y="2423963"/>
                  </a:cubicBezTo>
                  <a:cubicBezTo>
                    <a:pt x="3771829" y="2423963"/>
                    <a:pt x="3771829" y="2423963"/>
                    <a:pt x="3771829" y="2423963"/>
                  </a:cubicBezTo>
                  <a:cubicBezTo>
                    <a:pt x="3780228" y="2423963"/>
                    <a:pt x="3788628" y="2415604"/>
                    <a:pt x="3788628" y="2407246"/>
                  </a:cubicBezTo>
                  <a:lnTo>
                    <a:pt x="3788628" y="2340378"/>
                  </a:lnTo>
                  <a:cubicBezTo>
                    <a:pt x="3788628" y="2332020"/>
                    <a:pt x="3780228" y="2323661"/>
                    <a:pt x="3771829" y="2323661"/>
                  </a:cubicBezTo>
                  <a:cubicBezTo>
                    <a:pt x="3771829" y="2323661"/>
                    <a:pt x="3771829" y="2323661"/>
                    <a:pt x="3763429" y="2323661"/>
                  </a:cubicBezTo>
                  <a:cubicBezTo>
                    <a:pt x="3738230" y="2323661"/>
                    <a:pt x="3738230" y="2323661"/>
                    <a:pt x="3738230" y="2323661"/>
                  </a:cubicBezTo>
                  <a:cubicBezTo>
                    <a:pt x="3721431" y="2323661"/>
                    <a:pt x="3721431" y="2323661"/>
                    <a:pt x="3721431" y="2323661"/>
                  </a:cubicBezTo>
                  <a:cubicBezTo>
                    <a:pt x="3687832" y="2323661"/>
                    <a:pt x="3687832" y="2323661"/>
                    <a:pt x="3687832" y="2323661"/>
                  </a:cubicBezTo>
                  <a:close/>
                  <a:moveTo>
                    <a:pt x="875858" y="2318468"/>
                  </a:moveTo>
                  <a:cubicBezTo>
                    <a:pt x="860003" y="2318468"/>
                    <a:pt x="849433" y="2328561"/>
                    <a:pt x="849433" y="2343701"/>
                  </a:cubicBezTo>
                  <a:cubicBezTo>
                    <a:pt x="849433" y="2343701"/>
                    <a:pt x="849433" y="2343701"/>
                    <a:pt x="849433" y="2550614"/>
                  </a:cubicBezTo>
                  <a:cubicBezTo>
                    <a:pt x="849433" y="2565753"/>
                    <a:pt x="860003" y="2575847"/>
                    <a:pt x="875858" y="2575847"/>
                  </a:cubicBezTo>
                  <a:lnTo>
                    <a:pt x="970991" y="2575847"/>
                  </a:lnTo>
                  <a:cubicBezTo>
                    <a:pt x="970991" y="2575847"/>
                    <a:pt x="970991" y="2575847"/>
                    <a:pt x="976276" y="2565753"/>
                  </a:cubicBezTo>
                  <a:cubicBezTo>
                    <a:pt x="976276" y="2565753"/>
                    <a:pt x="976276" y="2565753"/>
                    <a:pt x="976276" y="2555660"/>
                  </a:cubicBezTo>
                  <a:cubicBezTo>
                    <a:pt x="976276" y="2555660"/>
                    <a:pt x="976276" y="2555660"/>
                    <a:pt x="939280" y="2555660"/>
                  </a:cubicBezTo>
                  <a:cubicBezTo>
                    <a:pt x="923424" y="2555660"/>
                    <a:pt x="907569" y="2545567"/>
                    <a:pt x="902284" y="2535474"/>
                  </a:cubicBezTo>
                  <a:cubicBezTo>
                    <a:pt x="902284" y="2535474"/>
                    <a:pt x="902284" y="2535474"/>
                    <a:pt x="886429" y="2535474"/>
                  </a:cubicBezTo>
                  <a:cubicBezTo>
                    <a:pt x="886429" y="2535474"/>
                    <a:pt x="881143" y="2530427"/>
                    <a:pt x="881143" y="2530427"/>
                  </a:cubicBezTo>
                  <a:cubicBezTo>
                    <a:pt x="881143" y="2525380"/>
                    <a:pt x="886429" y="2525380"/>
                    <a:pt x="886429" y="2525380"/>
                  </a:cubicBezTo>
                  <a:cubicBezTo>
                    <a:pt x="886429" y="2525380"/>
                    <a:pt x="886429" y="2525380"/>
                    <a:pt x="902284" y="2525380"/>
                  </a:cubicBezTo>
                  <a:cubicBezTo>
                    <a:pt x="902284" y="2525380"/>
                    <a:pt x="902284" y="2525380"/>
                    <a:pt x="902284" y="2495100"/>
                  </a:cubicBezTo>
                  <a:cubicBezTo>
                    <a:pt x="902284" y="2495100"/>
                    <a:pt x="902284" y="2495100"/>
                    <a:pt x="886429" y="2495100"/>
                  </a:cubicBezTo>
                  <a:cubicBezTo>
                    <a:pt x="886429" y="2495100"/>
                    <a:pt x="881143" y="2490054"/>
                    <a:pt x="881143" y="2490054"/>
                  </a:cubicBezTo>
                  <a:cubicBezTo>
                    <a:pt x="881143" y="2485007"/>
                    <a:pt x="886429" y="2485007"/>
                    <a:pt x="886429" y="2485007"/>
                  </a:cubicBezTo>
                  <a:cubicBezTo>
                    <a:pt x="886429" y="2485007"/>
                    <a:pt x="886429" y="2485007"/>
                    <a:pt x="902284" y="2485007"/>
                  </a:cubicBezTo>
                  <a:cubicBezTo>
                    <a:pt x="902284" y="2485007"/>
                    <a:pt x="902284" y="2485007"/>
                    <a:pt x="902284" y="2454727"/>
                  </a:cubicBezTo>
                  <a:cubicBezTo>
                    <a:pt x="902284" y="2454727"/>
                    <a:pt x="902284" y="2454727"/>
                    <a:pt x="886429" y="2454727"/>
                  </a:cubicBezTo>
                  <a:cubicBezTo>
                    <a:pt x="886429" y="2454727"/>
                    <a:pt x="881143" y="2449681"/>
                    <a:pt x="881143" y="2449681"/>
                  </a:cubicBezTo>
                  <a:cubicBezTo>
                    <a:pt x="881143" y="2444634"/>
                    <a:pt x="886429" y="2444634"/>
                    <a:pt x="886429" y="2444634"/>
                  </a:cubicBezTo>
                  <a:cubicBezTo>
                    <a:pt x="886429" y="2444634"/>
                    <a:pt x="886429" y="2444634"/>
                    <a:pt x="902284" y="2444634"/>
                  </a:cubicBezTo>
                  <a:cubicBezTo>
                    <a:pt x="902284" y="2444634"/>
                    <a:pt x="902284" y="2444634"/>
                    <a:pt x="902284" y="2414354"/>
                  </a:cubicBezTo>
                  <a:cubicBezTo>
                    <a:pt x="902284" y="2414354"/>
                    <a:pt x="902284" y="2414354"/>
                    <a:pt x="886429" y="2414354"/>
                  </a:cubicBezTo>
                  <a:cubicBezTo>
                    <a:pt x="886429" y="2414354"/>
                    <a:pt x="881143" y="2409308"/>
                    <a:pt x="881143" y="2409308"/>
                  </a:cubicBezTo>
                  <a:cubicBezTo>
                    <a:pt x="881143" y="2404261"/>
                    <a:pt x="886429" y="2404261"/>
                    <a:pt x="886429" y="2404261"/>
                  </a:cubicBezTo>
                  <a:cubicBezTo>
                    <a:pt x="886429" y="2404261"/>
                    <a:pt x="886429" y="2404261"/>
                    <a:pt x="902284" y="2404261"/>
                  </a:cubicBezTo>
                  <a:cubicBezTo>
                    <a:pt x="902284" y="2404261"/>
                    <a:pt x="902284" y="2404261"/>
                    <a:pt x="902284" y="2373981"/>
                  </a:cubicBezTo>
                  <a:cubicBezTo>
                    <a:pt x="902284" y="2373981"/>
                    <a:pt x="902284" y="2373981"/>
                    <a:pt x="886429" y="2373981"/>
                  </a:cubicBezTo>
                  <a:cubicBezTo>
                    <a:pt x="886429" y="2373981"/>
                    <a:pt x="881143" y="2368934"/>
                    <a:pt x="881143" y="2368934"/>
                  </a:cubicBezTo>
                  <a:cubicBezTo>
                    <a:pt x="881143" y="2363888"/>
                    <a:pt x="886429" y="2363888"/>
                    <a:pt x="886429" y="2363888"/>
                  </a:cubicBezTo>
                  <a:cubicBezTo>
                    <a:pt x="886429" y="2363888"/>
                    <a:pt x="886429" y="2363888"/>
                    <a:pt x="902284" y="2363888"/>
                  </a:cubicBezTo>
                  <a:cubicBezTo>
                    <a:pt x="902284" y="2363888"/>
                    <a:pt x="902284" y="2363888"/>
                    <a:pt x="902284" y="2318468"/>
                  </a:cubicBezTo>
                  <a:cubicBezTo>
                    <a:pt x="902284" y="2318468"/>
                    <a:pt x="902284" y="2318468"/>
                    <a:pt x="875858" y="2318468"/>
                  </a:cubicBezTo>
                  <a:close/>
                  <a:moveTo>
                    <a:pt x="3212052" y="2316958"/>
                  </a:moveTo>
                  <a:cubicBezTo>
                    <a:pt x="3268625" y="2316958"/>
                    <a:pt x="3268625" y="2316958"/>
                    <a:pt x="3268625" y="2316958"/>
                  </a:cubicBezTo>
                  <a:cubicBezTo>
                    <a:pt x="3268625" y="2316958"/>
                    <a:pt x="3272397" y="2320715"/>
                    <a:pt x="3272397" y="2320715"/>
                  </a:cubicBezTo>
                  <a:cubicBezTo>
                    <a:pt x="3272397" y="2324472"/>
                    <a:pt x="3268625" y="2324472"/>
                    <a:pt x="3268625" y="2324472"/>
                  </a:cubicBezTo>
                  <a:cubicBezTo>
                    <a:pt x="3212052" y="2324472"/>
                    <a:pt x="3212052" y="2324472"/>
                    <a:pt x="3212052" y="2324472"/>
                  </a:cubicBezTo>
                  <a:cubicBezTo>
                    <a:pt x="3212052" y="2324472"/>
                    <a:pt x="3208280" y="2324472"/>
                    <a:pt x="3208280" y="2320715"/>
                  </a:cubicBezTo>
                  <a:cubicBezTo>
                    <a:pt x="3208280" y="2320715"/>
                    <a:pt x="3212052" y="2316958"/>
                    <a:pt x="3212052" y="2316958"/>
                  </a:cubicBezTo>
                  <a:close/>
                  <a:moveTo>
                    <a:pt x="2796700" y="2316726"/>
                  </a:moveTo>
                  <a:cubicBezTo>
                    <a:pt x="2894551" y="2316726"/>
                    <a:pt x="2894551" y="2316726"/>
                    <a:pt x="2894551" y="2316726"/>
                  </a:cubicBezTo>
                  <a:cubicBezTo>
                    <a:pt x="2894551" y="2316726"/>
                    <a:pt x="2900307" y="2322465"/>
                    <a:pt x="2900307" y="2322465"/>
                  </a:cubicBezTo>
                  <a:cubicBezTo>
                    <a:pt x="2900307" y="2328203"/>
                    <a:pt x="2894551" y="2328203"/>
                    <a:pt x="2894551" y="2328203"/>
                  </a:cubicBezTo>
                  <a:cubicBezTo>
                    <a:pt x="2796700" y="2328203"/>
                    <a:pt x="2796700" y="2328203"/>
                    <a:pt x="2796700" y="2328203"/>
                  </a:cubicBezTo>
                  <a:cubicBezTo>
                    <a:pt x="2796700" y="2322465"/>
                    <a:pt x="2796700" y="2322465"/>
                    <a:pt x="2796700" y="2316726"/>
                  </a:cubicBezTo>
                  <a:close/>
                  <a:moveTo>
                    <a:pt x="2554948" y="2310987"/>
                  </a:moveTo>
                  <a:cubicBezTo>
                    <a:pt x="2543436" y="2310987"/>
                    <a:pt x="2537680" y="2316726"/>
                    <a:pt x="2537680" y="2328203"/>
                  </a:cubicBezTo>
                  <a:cubicBezTo>
                    <a:pt x="2537680" y="2500364"/>
                    <a:pt x="2537680" y="2500364"/>
                    <a:pt x="2537680" y="2500364"/>
                  </a:cubicBezTo>
                  <a:cubicBezTo>
                    <a:pt x="2537680" y="2511841"/>
                    <a:pt x="2543436" y="2517580"/>
                    <a:pt x="2554948" y="2517580"/>
                  </a:cubicBezTo>
                  <a:cubicBezTo>
                    <a:pt x="2589484" y="2517580"/>
                    <a:pt x="2589484" y="2517580"/>
                    <a:pt x="2589484" y="2517580"/>
                  </a:cubicBezTo>
                  <a:cubicBezTo>
                    <a:pt x="2595240" y="2523318"/>
                    <a:pt x="2595240" y="2523318"/>
                    <a:pt x="2595240" y="2523318"/>
                  </a:cubicBezTo>
                  <a:cubicBezTo>
                    <a:pt x="2572216" y="2569228"/>
                    <a:pt x="2572216" y="2569228"/>
                    <a:pt x="2572216" y="2569228"/>
                  </a:cubicBezTo>
                  <a:cubicBezTo>
                    <a:pt x="2635532" y="2517580"/>
                    <a:pt x="2635532" y="2517580"/>
                    <a:pt x="2635532" y="2517580"/>
                  </a:cubicBezTo>
                  <a:cubicBezTo>
                    <a:pt x="2767920" y="2517580"/>
                    <a:pt x="2767920" y="2517580"/>
                    <a:pt x="2767920" y="2517580"/>
                  </a:cubicBezTo>
                  <a:cubicBezTo>
                    <a:pt x="2779432" y="2517580"/>
                    <a:pt x="2785188" y="2511841"/>
                    <a:pt x="2785188" y="2500364"/>
                  </a:cubicBezTo>
                  <a:cubicBezTo>
                    <a:pt x="2785188" y="2328203"/>
                    <a:pt x="2785188" y="2328203"/>
                    <a:pt x="2785188" y="2328203"/>
                  </a:cubicBezTo>
                  <a:cubicBezTo>
                    <a:pt x="2785188" y="2316726"/>
                    <a:pt x="2779432" y="2310987"/>
                    <a:pt x="2767920" y="2310987"/>
                  </a:cubicBezTo>
                  <a:cubicBezTo>
                    <a:pt x="2554948" y="2310987"/>
                    <a:pt x="2554948" y="2310987"/>
                    <a:pt x="2554948" y="2310987"/>
                  </a:cubicBezTo>
                  <a:close/>
                  <a:moveTo>
                    <a:pt x="1895185" y="2310289"/>
                  </a:moveTo>
                  <a:cubicBezTo>
                    <a:pt x="1953116" y="2310289"/>
                    <a:pt x="2004611" y="2361784"/>
                    <a:pt x="2004611" y="2426153"/>
                  </a:cubicBezTo>
                  <a:cubicBezTo>
                    <a:pt x="2004611" y="2484086"/>
                    <a:pt x="1953116" y="2535581"/>
                    <a:pt x="1895185" y="2535581"/>
                  </a:cubicBezTo>
                  <a:cubicBezTo>
                    <a:pt x="1830816" y="2535581"/>
                    <a:pt x="1779321" y="2484086"/>
                    <a:pt x="1779321" y="2426153"/>
                  </a:cubicBezTo>
                  <a:cubicBezTo>
                    <a:pt x="1779321" y="2361784"/>
                    <a:pt x="1830816" y="2310289"/>
                    <a:pt x="1895185" y="2310289"/>
                  </a:cubicBezTo>
                  <a:close/>
                  <a:moveTo>
                    <a:pt x="4502390" y="2306334"/>
                  </a:moveTo>
                  <a:cubicBezTo>
                    <a:pt x="4740445" y="2306334"/>
                    <a:pt x="4740445" y="2306334"/>
                    <a:pt x="4740445" y="2306334"/>
                  </a:cubicBezTo>
                  <a:cubicBezTo>
                    <a:pt x="4765503" y="2306334"/>
                    <a:pt x="4784297" y="2331519"/>
                    <a:pt x="4784297" y="2350408"/>
                  </a:cubicBezTo>
                  <a:cubicBezTo>
                    <a:pt x="4784297" y="2589669"/>
                    <a:pt x="4784297" y="2589669"/>
                    <a:pt x="4784297" y="2589669"/>
                  </a:cubicBezTo>
                  <a:cubicBezTo>
                    <a:pt x="4784297" y="2614855"/>
                    <a:pt x="4765503" y="2640040"/>
                    <a:pt x="4740445" y="2640040"/>
                  </a:cubicBezTo>
                  <a:cubicBezTo>
                    <a:pt x="4502390" y="2640040"/>
                    <a:pt x="4502390" y="2640040"/>
                    <a:pt x="4502390" y="2640040"/>
                  </a:cubicBezTo>
                  <a:cubicBezTo>
                    <a:pt x="4477331" y="2640040"/>
                    <a:pt x="4458537" y="2614855"/>
                    <a:pt x="4458537" y="2589669"/>
                  </a:cubicBezTo>
                  <a:cubicBezTo>
                    <a:pt x="4458537" y="2350408"/>
                    <a:pt x="4458537" y="2350408"/>
                    <a:pt x="4458537" y="2350408"/>
                  </a:cubicBezTo>
                  <a:cubicBezTo>
                    <a:pt x="4458537" y="2331519"/>
                    <a:pt x="4477331" y="2306334"/>
                    <a:pt x="4502390" y="2306334"/>
                  </a:cubicBezTo>
                  <a:close/>
                  <a:moveTo>
                    <a:pt x="1586988" y="2301294"/>
                  </a:moveTo>
                  <a:cubicBezTo>
                    <a:pt x="1586988" y="2301294"/>
                    <a:pt x="1580227" y="2308060"/>
                    <a:pt x="1580227" y="2308060"/>
                  </a:cubicBezTo>
                  <a:cubicBezTo>
                    <a:pt x="1580227" y="2308060"/>
                    <a:pt x="1586988" y="2314825"/>
                    <a:pt x="1586988" y="2314825"/>
                  </a:cubicBezTo>
                  <a:cubicBezTo>
                    <a:pt x="1593750" y="2314825"/>
                    <a:pt x="1593750" y="2308060"/>
                    <a:pt x="1593750" y="2308060"/>
                  </a:cubicBezTo>
                  <a:cubicBezTo>
                    <a:pt x="1593750" y="2308060"/>
                    <a:pt x="1593750" y="2301294"/>
                    <a:pt x="1586988" y="2301294"/>
                  </a:cubicBezTo>
                  <a:close/>
                  <a:moveTo>
                    <a:pt x="1519371" y="2301294"/>
                  </a:moveTo>
                  <a:cubicBezTo>
                    <a:pt x="1519371" y="2301294"/>
                    <a:pt x="1512609" y="2308060"/>
                    <a:pt x="1512609" y="2308060"/>
                  </a:cubicBezTo>
                  <a:cubicBezTo>
                    <a:pt x="1512609" y="2308060"/>
                    <a:pt x="1519371" y="2314825"/>
                    <a:pt x="1519371" y="2314825"/>
                  </a:cubicBezTo>
                  <a:cubicBezTo>
                    <a:pt x="1526133" y="2314825"/>
                    <a:pt x="1526133" y="2308060"/>
                    <a:pt x="1526133" y="2308060"/>
                  </a:cubicBezTo>
                  <a:cubicBezTo>
                    <a:pt x="1526133" y="2308060"/>
                    <a:pt x="1526133" y="2301294"/>
                    <a:pt x="1519371" y="2301294"/>
                  </a:cubicBezTo>
                  <a:close/>
                  <a:moveTo>
                    <a:pt x="1451753" y="2301294"/>
                  </a:moveTo>
                  <a:cubicBezTo>
                    <a:pt x="1451753" y="2301294"/>
                    <a:pt x="1444992" y="2308060"/>
                    <a:pt x="1444992" y="2308060"/>
                  </a:cubicBezTo>
                  <a:cubicBezTo>
                    <a:pt x="1444992" y="2308060"/>
                    <a:pt x="1451753" y="2314825"/>
                    <a:pt x="1451753" y="2314825"/>
                  </a:cubicBezTo>
                  <a:cubicBezTo>
                    <a:pt x="1458515" y="2314825"/>
                    <a:pt x="1458515" y="2308060"/>
                    <a:pt x="1458515" y="2308060"/>
                  </a:cubicBezTo>
                  <a:cubicBezTo>
                    <a:pt x="1458515" y="2308060"/>
                    <a:pt x="1458515" y="2301294"/>
                    <a:pt x="1451753" y="2301294"/>
                  </a:cubicBezTo>
                  <a:close/>
                  <a:moveTo>
                    <a:pt x="3132849" y="2294417"/>
                  </a:moveTo>
                  <a:cubicBezTo>
                    <a:pt x="3136620" y="2294417"/>
                    <a:pt x="3136620" y="2294417"/>
                    <a:pt x="3136620" y="2298173"/>
                  </a:cubicBezTo>
                  <a:cubicBezTo>
                    <a:pt x="3136620" y="2320715"/>
                    <a:pt x="3136620" y="2320715"/>
                    <a:pt x="3136620" y="2320715"/>
                  </a:cubicBezTo>
                  <a:cubicBezTo>
                    <a:pt x="3163021" y="2320715"/>
                    <a:pt x="3163021" y="2320715"/>
                    <a:pt x="3163021" y="2320715"/>
                  </a:cubicBezTo>
                  <a:cubicBezTo>
                    <a:pt x="3163021" y="2320715"/>
                    <a:pt x="3166793" y="2320715"/>
                    <a:pt x="3166793" y="2324472"/>
                  </a:cubicBezTo>
                  <a:cubicBezTo>
                    <a:pt x="3166793" y="2324472"/>
                    <a:pt x="3163021" y="2328229"/>
                    <a:pt x="3163021" y="2328229"/>
                  </a:cubicBezTo>
                  <a:cubicBezTo>
                    <a:pt x="3136620" y="2328229"/>
                    <a:pt x="3136620" y="2328229"/>
                    <a:pt x="3136620" y="2328229"/>
                  </a:cubicBezTo>
                  <a:cubicBezTo>
                    <a:pt x="3136620" y="2350771"/>
                    <a:pt x="3136620" y="2350771"/>
                    <a:pt x="3136620" y="2350771"/>
                  </a:cubicBezTo>
                  <a:cubicBezTo>
                    <a:pt x="3136620" y="2350771"/>
                    <a:pt x="3136620" y="2354528"/>
                    <a:pt x="3132849" y="2354528"/>
                  </a:cubicBezTo>
                  <a:cubicBezTo>
                    <a:pt x="3132849" y="2354528"/>
                    <a:pt x="3129077" y="2350771"/>
                    <a:pt x="3129077" y="2350771"/>
                  </a:cubicBezTo>
                  <a:cubicBezTo>
                    <a:pt x="3129077" y="2328229"/>
                    <a:pt x="3129077" y="2328229"/>
                    <a:pt x="3129077" y="2328229"/>
                  </a:cubicBezTo>
                  <a:cubicBezTo>
                    <a:pt x="3106448" y="2328229"/>
                    <a:pt x="3106448" y="2328229"/>
                    <a:pt x="3106448" y="2328229"/>
                  </a:cubicBezTo>
                  <a:cubicBezTo>
                    <a:pt x="3106448" y="2328229"/>
                    <a:pt x="3102676" y="2324472"/>
                    <a:pt x="3102676" y="2324472"/>
                  </a:cubicBezTo>
                  <a:cubicBezTo>
                    <a:pt x="3102676" y="2320715"/>
                    <a:pt x="3106448" y="2320715"/>
                    <a:pt x="3106448" y="2320715"/>
                  </a:cubicBezTo>
                  <a:cubicBezTo>
                    <a:pt x="3129077" y="2320715"/>
                    <a:pt x="3129077" y="2320715"/>
                    <a:pt x="3129077" y="2320715"/>
                  </a:cubicBezTo>
                  <a:cubicBezTo>
                    <a:pt x="3129077" y="2298173"/>
                    <a:pt x="3129077" y="2298173"/>
                    <a:pt x="3129077" y="2298173"/>
                  </a:cubicBezTo>
                  <a:cubicBezTo>
                    <a:pt x="3129077" y="2294417"/>
                    <a:pt x="3132849" y="2294417"/>
                    <a:pt x="3132849" y="2294417"/>
                  </a:cubicBezTo>
                  <a:close/>
                  <a:moveTo>
                    <a:pt x="4997424" y="2294386"/>
                  </a:moveTo>
                  <a:cubicBezTo>
                    <a:pt x="4972934" y="2294386"/>
                    <a:pt x="4942322" y="2306611"/>
                    <a:pt x="4923954" y="2324949"/>
                  </a:cubicBezTo>
                  <a:cubicBezTo>
                    <a:pt x="4905587" y="2349399"/>
                    <a:pt x="4893342" y="2373849"/>
                    <a:pt x="4893342" y="2404411"/>
                  </a:cubicBezTo>
                  <a:cubicBezTo>
                    <a:pt x="4893342" y="2428861"/>
                    <a:pt x="4905587" y="2453311"/>
                    <a:pt x="4923954" y="2477761"/>
                  </a:cubicBezTo>
                  <a:cubicBezTo>
                    <a:pt x="4942322" y="2496099"/>
                    <a:pt x="4972934" y="2508324"/>
                    <a:pt x="4997424" y="2508324"/>
                  </a:cubicBezTo>
                  <a:cubicBezTo>
                    <a:pt x="5028037" y="2508324"/>
                    <a:pt x="5052527" y="2496099"/>
                    <a:pt x="5070894" y="2477761"/>
                  </a:cubicBezTo>
                  <a:cubicBezTo>
                    <a:pt x="5089262" y="2453311"/>
                    <a:pt x="5101507" y="2428861"/>
                    <a:pt x="5101507" y="2404411"/>
                  </a:cubicBezTo>
                  <a:cubicBezTo>
                    <a:pt x="5101507" y="2373849"/>
                    <a:pt x="5089262" y="2349399"/>
                    <a:pt x="5070894" y="2324949"/>
                  </a:cubicBezTo>
                  <a:cubicBezTo>
                    <a:pt x="5052527" y="2306611"/>
                    <a:pt x="5028037" y="2294386"/>
                    <a:pt x="4997424" y="2294386"/>
                  </a:cubicBezTo>
                  <a:close/>
                  <a:moveTo>
                    <a:pt x="939280" y="2293235"/>
                  </a:moveTo>
                  <a:cubicBezTo>
                    <a:pt x="923424" y="2293235"/>
                    <a:pt x="912854" y="2303328"/>
                    <a:pt x="912854" y="2313421"/>
                  </a:cubicBezTo>
                  <a:cubicBezTo>
                    <a:pt x="912854" y="2313421"/>
                    <a:pt x="912854" y="2313421"/>
                    <a:pt x="912854" y="2525380"/>
                  </a:cubicBezTo>
                  <a:cubicBezTo>
                    <a:pt x="912854" y="2535474"/>
                    <a:pt x="923424" y="2545567"/>
                    <a:pt x="939280" y="2545567"/>
                  </a:cubicBezTo>
                  <a:cubicBezTo>
                    <a:pt x="939280" y="2545567"/>
                    <a:pt x="939280" y="2545567"/>
                    <a:pt x="1029127" y="2545567"/>
                  </a:cubicBezTo>
                  <a:cubicBezTo>
                    <a:pt x="1029127" y="2545567"/>
                    <a:pt x="1029127" y="2545567"/>
                    <a:pt x="1039697" y="2535474"/>
                  </a:cubicBezTo>
                  <a:cubicBezTo>
                    <a:pt x="1039697" y="2535474"/>
                    <a:pt x="1039697" y="2535474"/>
                    <a:pt x="1039697" y="2505194"/>
                  </a:cubicBezTo>
                  <a:cubicBezTo>
                    <a:pt x="1039697" y="2505194"/>
                    <a:pt x="1039697" y="2505194"/>
                    <a:pt x="949850" y="2505194"/>
                  </a:cubicBezTo>
                  <a:cubicBezTo>
                    <a:pt x="944565" y="2505194"/>
                    <a:pt x="944565" y="2505194"/>
                    <a:pt x="944565" y="2500147"/>
                  </a:cubicBezTo>
                  <a:cubicBezTo>
                    <a:pt x="944565" y="2500147"/>
                    <a:pt x="944565" y="2495100"/>
                    <a:pt x="949850" y="2495100"/>
                  </a:cubicBezTo>
                  <a:cubicBezTo>
                    <a:pt x="949850" y="2495100"/>
                    <a:pt x="949850" y="2495100"/>
                    <a:pt x="1039697" y="2495100"/>
                  </a:cubicBezTo>
                  <a:cubicBezTo>
                    <a:pt x="1044983" y="2485007"/>
                    <a:pt x="1055553" y="2474914"/>
                    <a:pt x="1071408" y="2474914"/>
                  </a:cubicBezTo>
                  <a:lnTo>
                    <a:pt x="1118974" y="2474914"/>
                  </a:lnTo>
                  <a:cubicBezTo>
                    <a:pt x="1118974" y="2474914"/>
                    <a:pt x="1118974" y="2469867"/>
                    <a:pt x="1118974" y="2469867"/>
                  </a:cubicBezTo>
                  <a:cubicBezTo>
                    <a:pt x="1118974" y="2469867"/>
                    <a:pt x="1118974" y="2469867"/>
                    <a:pt x="1118974" y="2313421"/>
                  </a:cubicBezTo>
                  <a:cubicBezTo>
                    <a:pt x="1118974" y="2303328"/>
                    <a:pt x="1108404" y="2293235"/>
                    <a:pt x="1092549" y="2293235"/>
                  </a:cubicBezTo>
                  <a:cubicBezTo>
                    <a:pt x="1092549" y="2293235"/>
                    <a:pt x="1092549" y="2293235"/>
                    <a:pt x="939280" y="2293235"/>
                  </a:cubicBezTo>
                  <a:close/>
                  <a:moveTo>
                    <a:pt x="2130281" y="2288438"/>
                  </a:moveTo>
                  <a:lnTo>
                    <a:pt x="2130281" y="2575229"/>
                  </a:lnTo>
                  <a:cubicBezTo>
                    <a:pt x="2130281" y="2575229"/>
                    <a:pt x="2130281" y="2575229"/>
                    <a:pt x="2385176" y="2575229"/>
                  </a:cubicBezTo>
                  <a:cubicBezTo>
                    <a:pt x="2385176" y="2575229"/>
                    <a:pt x="2385176" y="2575229"/>
                    <a:pt x="2385176" y="2288438"/>
                  </a:cubicBezTo>
                  <a:cubicBezTo>
                    <a:pt x="2385176" y="2288438"/>
                    <a:pt x="2385176" y="2288438"/>
                    <a:pt x="2130281" y="2288438"/>
                  </a:cubicBezTo>
                  <a:close/>
                  <a:moveTo>
                    <a:pt x="1586988" y="2287763"/>
                  </a:moveTo>
                  <a:cubicBezTo>
                    <a:pt x="1600512" y="2287763"/>
                    <a:pt x="1607274" y="2294529"/>
                    <a:pt x="1607274" y="2308060"/>
                  </a:cubicBezTo>
                  <a:cubicBezTo>
                    <a:pt x="1607274" y="2321591"/>
                    <a:pt x="1600512" y="2328356"/>
                    <a:pt x="1586988" y="2328356"/>
                  </a:cubicBezTo>
                  <a:cubicBezTo>
                    <a:pt x="1573465" y="2328356"/>
                    <a:pt x="1566703" y="2321591"/>
                    <a:pt x="1566703" y="2308060"/>
                  </a:cubicBezTo>
                  <a:cubicBezTo>
                    <a:pt x="1566703" y="2294529"/>
                    <a:pt x="1573465" y="2287763"/>
                    <a:pt x="1586988" y="2287763"/>
                  </a:cubicBezTo>
                  <a:close/>
                  <a:moveTo>
                    <a:pt x="1519371" y="2287763"/>
                  </a:moveTo>
                  <a:cubicBezTo>
                    <a:pt x="1532894" y="2287763"/>
                    <a:pt x="1539656" y="2294529"/>
                    <a:pt x="1539656" y="2308060"/>
                  </a:cubicBezTo>
                  <a:cubicBezTo>
                    <a:pt x="1539656" y="2321591"/>
                    <a:pt x="1532894" y="2328356"/>
                    <a:pt x="1519371" y="2328356"/>
                  </a:cubicBezTo>
                  <a:cubicBezTo>
                    <a:pt x="1512609" y="2328356"/>
                    <a:pt x="1499086" y="2321591"/>
                    <a:pt x="1499086" y="2308060"/>
                  </a:cubicBezTo>
                  <a:cubicBezTo>
                    <a:pt x="1499086" y="2294529"/>
                    <a:pt x="1512609" y="2287763"/>
                    <a:pt x="1519371" y="2287763"/>
                  </a:cubicBezTo>
                  <a:close/>
                  <a:moveTo>
                    <a:pt x="1451753" y="2287763"/>
                  </a:moveTo>
                  <a:cubicBezTo>
                    <a:pt x="1465277" y="2287763"/>
                    <a:pt x="1472039" y="2294529"/>
                    <a:pt x="1472039" y="2308060"/>
                  </a:cubicBezTo>
                  <a:cubicBezTo>
                    <a:pt x="1472039" y="2321591"/>
                    <a:pt x="1465277" y="2328356"/>
                    <a:pt x="1451753" y="2328356"/>
                  </a:cubicBezTo>
                  <a:cubicBezTo>
                    <a:pt x="1444992" y="2328356"/>
                    <a:pt x="1431468" y="2321591"/>
                    <a:pt x="1431468" y="2308060"/>
                  </a:cubicBezTo>
                  <a:cubicBezTo>
                    <a:pt x="1431468" y="2294529"/>
                    <a:pt x="1444992" y="2287763"/>
                    <a:pt x="1451753" y="2287763"/>
                  </a:cubicBezTo>
                  <a:close/>
                  <a:moveTo>
                    <a:pt x="3822227" y="2281869"/>
                  </a:moveTo>
                  <a:cubicBezTo>
                    <a:pt x="3822227" y="2281869"/>
                    <a:pt x="3830627" y="2281869"/>
                    <a:pt x="3830627" y="2290227"/>
                  </a:cubicBezTo>
                  <a:lnTo>
                    <a:pt x="3855826" y="2332020"/>
                  </a:lnTo>
                  <a:cubicBezTo>
                    <a:pt x="3855826" y="2332020"/>
                    <a:pt x="3855826" y="2340378"/>
                    <a:pt x="3855826" y="2340378"/>
                  </a:cubicBezTo>
                  <a:cubicBezTo>
                    <a:pt x="3847426" y="2340378"/>
                    <a:pt x="3847426" y="2340378"/>
                    <a:pt x="3847426" y="2340378"/>
                  </a:cubicBezTo>
                  <a:cubicBezTo>
                    <a:pt x="3847426" y="2340378"/>
                    <a:pt x="3839026" y="2340378"/>
                    <a:pt x="3839026" y="2340378"/>
                  </a:cubicBezTo>
                  <a:cubicBezTo>
                    <a:pt x="3839026" y="2340378"/>
                    <a:pt x="3839026" y="2340378"/>
                    <a:pt x="3813827" y="2298586"/>
                  </a:cubicBezTo>
                  <a:cubicBezTo>
                    <a:pt x="3813827" y="2290227"/>
                    <a:pt x="3813827" y="2281869"/>
                    <a:pt x="3822227" y="2281869"/>
                  </a:cubicBezTo>
                  <a:close/>
                  <a:moveTo>
                    <a:pt x="3637434" y="2281869"/>
                  </a:moveTo>
                  <a:cubicBezTo>
                    <a:pt x="3645833" y="2281869"/>
                    <a:pt x="3645833" y="2290227"/>
                    <a:pt x="3645833" y="2298586"/>
                  </a:cubicBezTo>
                  <a:cubicBezTo>
                    <a:pt x="3645833" y="2298586"/>
                    <a:pt x="3645833" y="2298586"/>
                    <a:pt x="3620634" y="2340378"/>
                  </a:cubicBezTo>
                  <a:cubicBezTo>
                    <a:pt x="3620634" y="2340378"/>
                    <a:pt x="3612235" y="2340378"/>
                    <a:pt x="3612235" y="2340378"/>
                  </a:cubicBezTo>
                  <a:cubicBezTo>
                    <a:pt x="3603835" y="2340378"/>
                    <a:pt x="3603835" y="2332020"/>
                    <a:pt x="3603835" y="2332020"/>
                  </a:cubicBezTo>
                  <a:cubicBezTo>
                    <a:pt x="3603835" y="2332020"/>
                    <a:pt x="3603835" y="2332020"/>
                    <a:pt x="3629034" y="2290227"/>
                  </a:cubicBezTo>
                  <a:cubicBezTo>
                    <a:pt x="3629034" y="2281869"/>
                    <a:pt x="3637434" y="2281869"/>
                    <a:pt x="3637434" y="2281869"/>
                  </a:cubicBezTo>
                  <a:close/>
                  <a:moveTo>
                    <a:pt x="939280" y="2278095"/>
                  </a:moveTo>
                  <a:cubicBezTo>
                    <a:pt x="939280" y="2278095"/>
                    <a:pt x="939280" y="2278095"/>
                    <a:pt x="1092549" y="2278095"/>
                  </a:cubicBezTo>
                  <a:cubicBezTo>
                    <a:pt x="1113689" y="2278095"/>
                    <a:pt x="1134830" y="2293235"/>
                    <a:pt x="1134830" y="2313421"/>
                  </a:cubicBezTo>
                  <a:cubicBezTo>
                    <a:pt x="1134830" y="2313421"/>
                    <a:pt x="1134830" y="2313421"/>
                    <a:pt x="1134830" y="2469867"/>
                  </a:cubicBezTo>
                  <a:cubicBezTo>
                    <a:pt x="1134830" y="2485007"/>
                    <a:pt x="1124260" y="2510240"/>
                    <a:pt x="1113689" y="2515287"/>
                  </a:cubicBezTo>
                  <a:cubicBezTo>
                    <a:pt x="1113689" y="2515287"/>
                    <a:pt x="1113689" y="2515287"/>
                    <a:pt x="1103119" y="2530427"/>
                  </a:cubicBezTo>
                  <a:cubicBezTo>
                    <a:pt x="1103119" y="2530427"/>
                    <a:pt x="1103119" y="2530427"/>
                    <a:pt x="1087264" y="2545567"/>
                  </a:cubicBezTo>
                  <a:cubicBezTo>
                    <a:pt x="1076693" y="2555660"/>
                    <a:pt x="1055553" y="2560707"/>
                    <a:pt x="1034412" y="2560707"/>
                  </a:cubicBezTo>
                  <a:cubicBezTo>
                    <a:pt x="1034412" y="2560707"/>
                    <a:pt x="1034412" y="2560707"/>
                    <a:pt x="1029127" y="2565753"/>
                  </a:cubicBezTo>
                  <a:cubicBezTo>
                    <a:pt x="1029127" y="2565753"/>
                    <a:pt x="1029127" y="2565753"/>
                    <a:pt x="1023842" y="2575847"/>
                  </a:cubicBezTo>
                  <a:cubicBezTo>
                    <a:pt x="1013272" y="2580893"/>
                    <a:pt x="992131" y="2590987"/>
                    <a:pt x="976276" y="2590987"/>
                  </a:cubicBezTo>
                  <a:cubicBezTo>
                    <a:pt x="976276" y="2590987"/>
                    <a:pt x="976276" y="2590987"/>
                    <a:pt x="960420" y="2601080"/>
                  </a:cubicBezTo>
                  <a:cubicBezTo>
                    <a:pt x="949850" y="2611173"/>
                    <a:pt x="928710" y="2616220"/>
                    <a:pt x="907569" y="2616220"/>
                  </a:cubicBezTo>
                  <a:cubicBezTo>
                    <a:pt x="907569" y="2616220"/>
                    <a:pt x="907569" y="2616220"/>
                    <a:pt x="812437" y="2616220"/>
                  </a:cubicBezTo>
                  <a:cubicBezTo>
                    <a:pt x="791296" y="2616220"/>
                    <a:pt x="775441" y="2601080"/>
                    <a:pt x="775441" y="2580893"/>
                  </a:cubicBezTo>
                  <a:cubicBezTo>
                    <a:pt x="775441" y="2580893"/>
                    <a:pt x="775441" y="2580893"/>
                    <a:pt x="775441" y="2373981"/>
                  </a:cubicBezTo>
                  <a:lnTo>
                    <a:pt x="780828" y="2358870"/>
                  </a:lnTo>
                  <a:lnTo>
                    <a:pt x="778143" y="2357266"/>
                  </a:lnTo>
                  <a:cubicBezTo>
                    <a:pt x="773417" y="2354445"/>
                    <a:pt x="767116" y="2350682"/>
                    <a:pt x="758714" y="2345666"/>
                  </a:cubicBezTo>
                  <a:cubicBezTo>
                    <a:pt x="751993" y="2345666"/>
                    <a:pt x="751993" y="2338978"/>
                    <a:pt x="751993" y="2338978"/>
                  </a:cubicBezTo>
                  <a:cubicBezTo>
                    <a:pt x="758714" y="2332290"/>
                    <a:pt x="758714" y="2332290"/>
                    <a:pt x="765436" y="2332290"/>
                  </a:cubicBezTo>
                  <a:lnTo>
                    <a:pt x="785940" y="2344532"/>
                  </a:lnTo>
                  <a:lnTo>
                    <a:pt x="786011" y="2344332"/>
                  </a:lnTo>
                  <a:cubicBezTo>
                    <a:pt x="792618" y="2337393"/>
                    <a:pt x="801867" y="2333608"/>
                    <a:pt x="812437" y="2333608"/>
                  </a:cubicBezTo>
                  <a:cubicBezTo>
                    <a:pt x="812437" y="2333608"/>
                    <a:pt x="812437" y="2333608"/>
                    <a:pt x="838862" y="2333608"/>
                  </a:cubicBezTo>
                  <a:cubicBezTo>
                    <a:pt x="844147" y="2318468"/>
                    <a:pt x="854718" y="2303328"/>
                    <a:pt x="875858" y="2303328"/>
                  </a:cubicBezTo>
                  <a:cubicBezTo>
                    <a:pt x="875858" y="2303328"/>
                    <a:pt x="875858" y="2303328"/>
                    <a:pt x="896999" y="2303328"/>
                  </a:cubicBezTo>
                  <a:cubicBezTo>
                    <a:pt x="902284" y="2288188"/>
                    <a:pt x="918139" y="2278095"/>
                    <a:pt x="939280" y="2278095"/>
                  </a:cubicBezTo>
                  <a:close/>
                  <a:moveTo>
                    <a:pt x="2124740" y="2277407"/>
                  </a:moveTo>
                  <a:cubicBezTo>
                    <a:pt x="2124740" y="2277407"/>
                    <a:pt x="2124740" y="2277407"/>
                    <a:pt x="2390717" y="2277407"/>
                  </a:cubicBezTo>
                  <a:cubicBezTo>
                    <a:pt x="2390717" y="2277407"/>
                    <a:pt x="2396258" y="2277407"/>
                    <a:pt x="2396258" y="2282922"/>
                  </a:cubicBezTo>
                  <a:cubicBezTo>
                    <a:pt x="2396258" y="2282922"/>
                    <a:pt x="2396258" y="2282922"/>
                    <a:pt x="2396258" y="2580744"/>
                  </a:cubicBezTo>
                  <a:cubicBezTo>
                    <a:pt x="2396258" y="2580744"/>
                    <a:pt x="2390717" y="2586260"/>
                    <a:pt x="2390717" y="2586260"/>
                  </a:cubicBezTo>
                  <a:cubicBezTo>
                    <a:pt x="2390717" y="2586260"/>
                    <a:pt x="2390717" y="2586260"/>
                    <a:pt x="2124740" y="2586260"/>
                  </a:cubicBezTo>
                  <a:cubicBezTo>
                    <a:pt x="2124740" y="2586260"/>
                    <a:pt x="2119198" y="2580744"/>
                    <a:pt x="2119198" y="2580744"/>
                  </a:cubicBezTo>
                  <a:cubicBezTo>
                    <a:pt x="2119198" y="2580744"/>
                    <a:pt x="2119198" y="2580744"/>
                    <a:pt x="2119198" y="2282922"/>
                  </a:cubicBezTo>
                  <a:cubicBezTo>
                    <a:pt x="2119198" y="2277407"/>
                    <a:pt x="2124740" y="2277407"/>
                    <a:pt x="2124740" y="2277407"/>
                  </a:cubicBezTo>
                  <a:close/>
                  <a:moveTo>
                    <a:pt x="4997424" y="2276049"/>
                  </a:moveTo>
                  <a:cubicBezTo>
                    <a:pt x="5034159" y="2276049"/>
                    <a:pt x="5064772" y="2294386"/>
                    <a:pt x="5083139" y="2312724"/>
                  </a:cubicBezTo>
                  <a:cubicBezTo>
                    <a:pt x="5125997" y="2355511"/>
                    <a:pt x="5132119" y="2416636"/>
                    <a:pt x="5101507" y="2465536"/>
                  </a:cubicBezTo>
                  <a:cubicBezTo>
                    <a:pt x="5125997" y="2489986"/>
                    <a:pt x="5125997" y="2489986"/>
                    <a:pt x="5125997" y="2489986"/>
                  </a:cubicBezTo>
                  <a:cubicBezTo>
                    <a:pt x="5138242" y="2489986"/>
                    <a:pt x="5150487" y="2489986"/>
                    <a:pt x="5156609" y="2502211"/>
                  </a:cubicBezTo>
                  <a:cubicBezTo>
                    <a:pt x="5230079" y="2575561"/>
                    <a:pt x="5230079" y="2575561"/>
                    <a:pt x="5230079" y="2575561"/>
                  </a:cubicBezTo>
                  <a:cubicBezTo>
                    <a:pt x="5248447" y="2593898"/>
                    <a:pt x="5248447" y="2618348"/>
                    <a:pt x="5236202" y="2636686"/>
                  </a:cubicBezTo>
                  <a:cubicBezTo>
                    <a:pt x="5223957" y="2642799"/>
                    <a:pt x="5217834" y="2648911"/>
                    <a:pt x="5205589" y="2648911"/>
                  </a:cubicBezTo>
                  <a:cubicBezTo>
                    <a:pt x="5193344" y="2648911"/>
                    <a:pt x="5181099" y="2642799"/>
                    <a:pt x="5174977" y="2636686"/>
                  </a:cubicBezTo>
                  <a:cubicBezTo>
                    <a:pt x="5095384" y="2563336"/>
                    <a:pt x="5095384" y="2563336"/>
                    <a:pt x="5095384" y="2563336"/>
                  </a:cubicBezTo>
                  <a:cubicBezTo>
                    <a:pt x="5089262" y="2551111"/>
                    <a:pt x="5083139" y="2538886"/>
                    <a:pt x="5083139" y="2532774"/>
                  </a:cubicBezTo>
                  <a:cubicBezTo>
                    <a:pt x="5058649" y="2508324"/>
                    <a:pt x="5058649" y="2508324"/>
                    <a:pt x="5058649" y="2508324"/>
                  </a:cubicBezTo>
                  <a:cubicBezTo>
                    <a:pt x="5040282" y="2520549"/>
                    <a:pt x="5021914" y="2526661"/>
                    <a:pt x="4997424" y="2526661"/>
                  </a:cubicBezTo>
                  <a:cubicBezTo>
                    <a:pt x="4966812" y="2526661"/>
                    <a:pt x="4936199" y="2508324"/>
                    <a:pt x="4911709" y="2489986"/>
                  </a:cubicBezTo>
                  <a:cubicBezTo>
                    <a:pt x="4862729" y="2441086"/>
                    <a:pt x="4862729" y="2361624"/>
                    <a:pt x="4911709" y="2312724"/>
                  </a:cubicBezTo>
                  <a:cubicBezTo>
                    <a:pt x="4936199" y="2294386"/>
                    <a:pt x="4966812" y="2276049"/>
                    <a:pt x="4997424" y="2276049"/>
                  </a:cubicBezTo>
                  <a:close/>
                  <a:moveTo>
                    <a:pt x="3189422" y="2275632"/>
                  </a:moveTo>
                  <a:cubicBezTo>
                    <a:pt x="3189422" y="2275632"/>
                    <a:pt x="3189422" y="2275632"/>
                    <a:pt x="3189422" y="2373313"/>
                  </a:cubicBezTo>
                  <a:cubicBezTo>
                    <a:pt x="3189422" y="2373313"/>
                    <a:pt x="3189422" y="2373313"/>
                    <a:pt x="3287483" y="2373313"/>
                  </a:cubicBezTo>
                  <a:cubicBezTo>
                    <a:pt x="3287483" y="2373313"/>
                    <a:pt x="3287483" y="2373313"/>
                    <a:pt x="3287483" y="2294417"/>
                  </a:cubicBezTo>
                  <a:cubicBezTo>
                    <a:pt x="3287483" y="2283146"/>
                    <a:pt x="3279940" y="2275632"/>
                    <a:pt x="3268625" y="2275632"/>
                  </a:cubicBezTo>
                  <a:cubicBezTo>
                    <a:pt x="3268625" y="2275632"/>
                    <a:pt x="3268625" y="2275632"/>
                    <a:pt x="3189422" y="2275632"/>
                  </a:cubicBezTo>
                  <a:close/>
                  <a:moveTo>
                    <a:pt x="3102676" y="2275632"/>
                  </a:moveTo>
                  <a:cubicBezTo>
                    <a:pt x="3095133" y="2275632"/>
                    <a:pt x="3087590" y="2283146"/>
                    <a:pt x="3087590" y="2294417"/>
                  </a:cubicBezTo>
                  <a:cubicBezTo>
                    <a:pt x="3087590" y="2294417"/>
                    <a:pt x="3087590" y="2294417"/>
                    <a:pt x="3087590" y="2373313"/>
                  </a:cubicBezTo>
                  <a:cubicBezTo>
                    <a:pt x="3087590" y="2373313"/>
                    <a:pt x="3087590" y="2373313"/>
                    <a:pt x="3181879" y="2373313"/>
                  </a:cubicBezTo>
                  <a:cubicBezTo>
                    <a:pt x="3181879" y="2373313"/>
                    <a:pt x="3181879" y="2373313"/>
                    <a:pt x="3181879" y="2275632"/>
                  </a:cubicBezTo>
                  <a:cubicBezTo>
                    <a:pt x="3181879" y="2275632"/>
                    <a:pt x="3181879" y="2275632"/>
                    <a:pt x="3102676" y="2275632"/>
                  </a:cubicBezTo>
                  <a:close/>
                  <a:moveTo>
                    <a:pt x="723429" y="2271261"/>
                  </a:moveTo>
                  <a:cubicBezTo>
                    <a:pt x="728469" y="2273769"/>
                    <a:pt x="731830" y="2278785"/>
                    <a:pt x="731830" y="2285473"/>
                  </a:cubicBezTo>
                  <a:cubicBezTo>
                    <a:pt x="731830" y="2292161"/>
                    <a:pt x="718388" y="2305538"/>
                    <a:pt x="711667" y="2312226"/>
                  </a:cubicBezTo>
                  <a:cubicBezTo>
                    <a:pt x="604128" y="2345666"/>
                    <a:pt x="604128" y="2345666"/>
                    <a:pt x="604128" y="2345666"/>
                  </a:cubicBezTo>
                  <a:cubicBezTo>
                    <a:pt x="617571" y="2359043"/>
                    <a:pt x="631013" y="2379107"/>
                    <a:pt x="631013" y="2405860"/>
                  </a:cubicBezTo>
                  <a:cubicBezTo>
                    <a:pt x="631013" y="2359043"/>
                    <a:pt x="678061" y="2325602"/>
                    <a:pt x="684782" y="2325602"/>
                  </a:cubicBezTo>
                  <a:cubicBezTo>
                    <a:pt x="691503" y="2318914"/>
                    <a:pt x="698224" y="2325602"/>
                    <a:pt x="704945" y="2332290"/>
                  </a:cubicBezTo>
                  <a:cubicBezTo>
                    <a:pt x="711667" y="2338978"/>
                    <a:pt x="711667" y="2352355"/>
                    <a:pt x="698224" y="2359043"/>
                  </a:cubicBezTo>
                  <a:cubicBezTo>
                    <a:pt x="698224" y="2359043"/>
                    <a:pt x="671340" y="2379107"/>
                    <a:pt x="671340" y="2405860"/>
                  </a:cubicBezTo>
                  <a:cubicBezTo>
                    <a:pt x="678061" y="2412548"/>
                    <a:pt x="691503" y="2419236"/>
                    <a:pt x="691503" y="2432613"/>
                  </a:cubicBezTo>
                  <a:cubicBezTo>
                    <a:pt x="691503" y="2486118"/>
                    <a:pt x="691503" y="2486118"/>
                    <a:pt x="691503" y="2486118"/>
                  </a:cubicBezTo>
                  <a:cubicBezTo>
                    <a:pt x="691503" y="2499494"/>
                    <a:pt x="678061" y="2512871"/>
                    <a:pt x="664619" y="2512871"/>
                  </a:cubicBezTo>
                  <a:cubicBezTo>
                    <a:pt x="657897" y="2512871"/>
                    <a:pt x="657897" y="2512871"/>
                    <a:pt x="657897" y="2512871"/>
                  </a:cubicBezTo>
                  <a:cubicBezTo>
                    <a:pt x="657897" y="2519559"/>
                    <a:pt x="651176" y="2526247"/>
                    <a:pt x="637734" y="2526247"/>
                  </a:cubicBezTo>
                  <a:cubicBezTo>
                    <a:pt x="624292" y="2526247"/>
                    <a:pt x="624292" y="2526247"/>
                    <a:pt x="624292" y="2526247"/>
                  </a:cubicBezTo>
                  <a:cubicBezTo>
                    <a:pt x="610849" y="2526247"/>
                    <a:pt x="604128" y="2519559"/>
                    <a:pt x="604128" y="2512871"/>
                  </a:cubicBezTo>
                  <a:cubicBezTo>
                    <a:pt x="597407" y="2512871"/>
                    <a:pt x="597407" y="2512871"/>
                    <a:pt x="597407" y="2512871"/>
                  </a:cubicBezTo>
                  <a:cubicBezTo>
                    <a:pt x="583965" y="2512871"/>
                    <a:pt x="570523" y="2499494"/>
                    <a:pt x="570523" y="2486118"/>
                  </a:cubicBezTo>
                  <a:cubicBezTo>
                    <a:pt x="570523" y="2432613"/>
                    <a:pt x="570523" y="2432613"/>
                    <a:pt x="570523" y="2432613"/>
                  </a:cubicBezTo>
                  <a:cubicBezTo>
                    <a:pt x="570523" y="2419236"/>
                    <a:pt x="583965" y="2412548"/>
                    <a:pt x="590686" y="2405860"/>
                  </a:cubicBezTo>
                  <a:cubicBezTo>
                    <a:pt x="590686" y="2385795"/>
                    <a:pt x="577244" y="2365731"/>
                    <a:pt x="570523" y="2359043"/>
                  </a:cubicBezTo>
                  <a:cubicBezTo>
                    <a:pt x="557080" y="2365731"/>
                    <a:pt x="557080" y="2365731"/>
                    <a:pt x="557080" y="2365731"/>
                  </a:cubicBezTo>
                  <a:cubicBezTo>
                    <a:pt x="557080" y="2365731"/>
                    <a:pt x="550359" y="2365731"/>
                    <a:pt x="550359" y="2365731"/>
                  </a:cubicBezTo>
                  <a:cubicBezTo>
                    <a:pt x="536917" y="2365731"/>
                    <a:pt x="530196" y="2359043"/>
                    <a:pt x="530196" y="2352355"/>
                  </a:cubicBezTo>
                  <a:cubicBezTo>
                    <a:pt x="530196" y="2338978"/>
                    <a:pt x="543638" y="2332290"/>
                    <a:pt x="550359" y="2325602"/>
                  </a:cubicBezTo>
                  <a:cubicBezTo>
                    <a:pt x="704945" y="2272097"/>
                    <a:pt x="704945" y="2272097"/>
                    <a:pt x="704945" y="2272097"/>
                  </a:cubicBezTo>
                  <a:cubicBezTo>
                    <a:pt x="711667" y="2268753"/>
                    <a:pt x="718388" y="2268753"/>
                    <a:pt x="723429" y="2271261"/>
                  </a:cubicBezTo>
                  <a:close/>
                  <a:moveTo>
                    <a:pt x="3102676" y="2268118"/>
                  </a:moveTo>
                  <a:cubicBezTo>
                    <a:pt x="3102676" y="2268118"/>
                    <a:pt x="3102676" y="2268118"/>
                    <a:pt x="3268625" y="2268118"/>
                  </a:cubicBezTo>
                  <a:cubicBezTo>
                    <a:pt x="3283712" y="2268118"/>
                    <a:pt x="3295026" y="2279389"/>
                    <a:pt x="3295026" y="2294417"/>
                  </a:cubicBezTo>
                  <a:cubicBezTo>
                    <a:pt x="3295026" y="2294417"/>
                    <a:pt x="3295026" y="2294417"/>
                    <a:pt x="3295026" y="2459723"/>
                  </a:cubicBezTo>
                  <a:cubicBezTo>
                    <a:pt x="3295026" y="2470994"/>
                    <a:pt x="3283712" y="2482265"/>
                    <a:pt x="3268625" y="2482265"/>
                  </a:cubicBezTo>
                  <a:cubicBezTo>
                    <a:pt x="3268625" y="2482265"/>
                    <a:pt x="3268625" y="2482265"/>
                    <a:pt x="3102676" y="2482265"/>
                  </a:cubicBezTo>
                  <a:cubicBezTo>
                    <a:pt x="3091361" y="2482265"/>
                    <a:pt x="3080047" y="2470994"/>
                    <a:pt x="3080047" y="2459723"/>
                  </a:cubicBezTo>
                  <a:cubicBezTo>
                    <a:pt x="3080047" y="2459723"/>
                    <a:pt x="3080047" y="2459723"/>
                    <a:pt x="3080047" y="2294417"/>
                  </a:cubicBezTo>
                  <a:cubicBezTo>
                    <a:pt x="3080047" y="2279389"/>
                    <a:pt x="3091361" y="2268118"/>
                    <a:pt x="3102676" y="2268118"/>
                  </a:cubicBezTo>
                  <a:close/>
                  <a:moveTo>
                    <a:pt x="2733384" y="2265078"/>
                  </a:moveTo>
                  <a:cubicBezTo>
                    <a:pt x="2733384" y="2265078"/>
                    <a:pt x="2733384" y="2265078"/>
                    <a:pt x="2894551" y="2265078"/>
                  </a:cubicBezTo>
                  <a:cubicBezTo>
                    <a:pt x="2894551" y="2265078"/>
                    <a:pt x="2900307" y="2265078"/>
                    <a:pt x="2900307" y="2270817"/>
                  </a:cubicBezTo>
                  <a:cubicBezTo>
                    <a:pt x="2900307" y="2276555"/>
                    <a:pt x="2894551" y="2276555"/>
                    <a:pt x="2894551" y="2276555"/>
                  </a:cubicBezTo>
                  <a:cubicBezTo>
                    <a:pt x="2894551" y="2276555"/>
                    <a:pt x="2894551" y="2276555"/>
                    <a:pt x="2733384" y="2276555"/>
                  </a:cubicBezTo>
                  <a:cubicBezTo>
                    <a:pt x="2727628" y="2276555"/>
                    <a:pt x="2727628" y="2276555"/>
                    <a:pt x="2727628" y="2270817"/>
                  </a:cubicBezTo>
                  <a:cubicBezTo>
                    <a:pt x="2727628" y="2265078"/>
                    <a:pt x="2727628" y="2265078"/>
                    <a:pt x="2733384" y="2265078"/>
                  </a:cubicBezTo>
                  <a:close/>
                  <a:moveTo>
                    <a:pt x="2130281" y="2260862"/>
                  </a:moveTo>
                  <a:cubicBezTo>
                    <a:pt x="2113657" y="2260862"/>
                    <a:pt x="2102575" y="2271892"/>
                    <a:pt x="2102575" y="2288438"/>
                  </a:cubicBezTo>
                  <a:cubicBezTo>
                    <a:pt x="2102575" y="2288438"/>
                    <a:pt x="2102575" y="2288438"/>
                    <a:pt x="2102575" y="2597290"/>
                  </a:cubicBezTo>
                  <a:cubicBezTo>
                    <a:pt x="2102575" y="2613836"/>
                    <a:pt x="2113657" y="2624866"/>
                    <a:pt x="2130281" y="2624866"/>
                  </a:cubicBezTo>
                  <a:cubicBezTo>
                    <a:pt x="2130281" y="2624866"/>
                    <a:pt x="2130281" y="2624866"/>
                    <a:pt x="2385176" y="2624866"/>
                  </a:cubicBezTo>
                  <a:cubicBezTo>
                    <a:pt x="2396258" y="2624866"/>
                    <a:pt x="2412882" y="2613836"/>
                    <a:pt x="2412882" y="2597290"/>
                  </a:cubicBezTo>
                  <a:cubicBezTo>
                    <a:pt x="2412882" y="2597290"/>
                    <a:pt x="2412882" y="2597290"/>
                    <a:pt x="2412882" y="2288438"/>
                  </a:cubicBezTo>
                  <a:cubicBezTo>
                    <a:pt x="2412882" y="2271892"/>
                    <a:pt x="2396258" y="2260862"/>
                    <a:pt x="2385176" y="2260862"/>
                  </a:cubicBezTo>
                  <a:cubicBezTo>
                    <a:pt x="2385176" y="2260862"/>
                    <a:pt x="2385176" y="2260862"/>
                    <a:pt x="2130281" y="2260862"/>
                  </a:cubicBezTo>
                  <a:close/>
                  <a:moveTo>
                    <a:pt x="3102676" y="2260604"/>
                  </a:moveTo>
                  <a:cubicBezTo>
                    <a:pt x="3083818" y="2260604"/>
                    <a:pt x="3068732" y="2275632"/>
                    <a:pt x="3068732" y="2290660"/>
                  </a:cubicBezTo>
                  <a:cubicBezTo>
                    <a:pt x="3068732" y="2290660"/>
                    <a:pt x="3068732" y="2290660"/>
                    <a:pt x="3068732" y="2459723"/>
                  </a:cubicBezTo>
                  <a:cubicBezTo>
                    <a:pt x="3068732" y="2478508"/>
                    <a:pt x="3083818" y="2489779"/>
                    <a:pt x="3102676" y="2489779"/>
                  </a:cubicBezTo>
                  <a:cubicBezTo>
                    <a:pt x="3102676" y="2489779"/>
                    <a:pt x="3102676" y="2489779"/>
                    <a:pt x="3272397" y="2489779"/>
                  </a:cubicBezTo>
                  <a:cubicBezTo>
                    <a:pt x="3287483" y="2489779"/>
                    <a:pt x="3302570" y="2478508"/>
                    <a:pt x="3302570" y="2459723"/>
                  </a:cubicBezTo>
                  <a:cubicBezTo>
                    <a:pt x="3302570" y="2459723"/>
                    <a:pt x="3302570" y="2459723"/>
                    <a:pt x="3302570" y="2290660"/>
                  </a:cubicBezTo>
                  <a:cubicBezTo>
                    <a:pt x="3302570" y="2275632"/>
                    <a:pt x="3287483" y="2260604"/>
                    <a:pt x="3272397" y="2260604"/>
                  </a:cubicBezTo>
                  <a:cubicBezTo>
                    <a:pt x="3272397" y="2260604"/>
                    <a:pt x="3272397" y="2260604"/>
                    <a:pt x="3102676" y="2260604"/>
                  </a:cubicBezTo>
                  <a:close/>
                  <a:moveTo>
                    <a:pt x="778878" y="2258720"/>
                  </a:moveTo>
                  <a:cubicBezTo>
                    <a:pt x="778878" y="2258720"/>
                    <a:pt x="778878" y="2258720"/>
                    <a:pt x="819205" y="2258720"/>
                  </a:cubicBezTo>
                  <a:cubicBezTo>
                    <a:pt x="825926" y="2258720"/>
                    <a:pt x="825926" y="2258720"/>
                    <a:pt x="825926" y="2265409"/>
                  </a:cubicBezTo>
                  <a:cubicBezTo>
                    <a:pt x="825926" y="2272097"/>
                    <a:pt x="825926" y="2272097"/>
                    <a:pt x="819205" y="2272097"/>
                  </a:cubicBezTo>
                  <a:cubicBezTo>
                    <a:pt x="819205" y="2272097"/>
                    <a:pt x="819205" y="2272097"/>
                    <a:pt x="778878" y="2272097"/>
                  </a:cubicBezTo>
                  <a:cubicBezTo>
                    <a:pt x="778878" y="2272097"/>
                    <a:pt x="772157" y="2272097"/>
                    <a:pt x="772157" y="2265409"/>
                  </a:cubicBezTo>
                  <a:cubicBezTo>
                    <a:pt x="772157" y="2258720"/>
                    <a:pt x="778878" y="2258720"/>
                    <a:pt x="778878" y="2258720"/>
                  </a:cubicBezTo>
                  <a:close/>
                  <a:moveTo>
                    <a:pt x="442821" y="2258720"/>
                  </a:moveTo>
                  <a:cubicBezTo>
                    <a:pt x="442821" y="2258720"/>
                    <a:pt x="442821" y="2258720"/>
                    <a:pt x="483148" y="2258720"/>
                  </a:cubicBezTo>
                  <a:cubicBezTo>
                    <a:pt x="483148" y="2258720"/>
                    <a:pt x="489869" y="2258720"/>
                    <a:pt x="489869" y="2265409"/>
                  </a:cubicBezTo>
                  <a:cubicBezTo>
                    <a:pt x="489869" y="2272097"/>
                    <a:pt x="483148" y="2272097"/>
                    <a:pt x="483148" y="2272097"/>
                  </a:cubicBezTo>
                  <a:cubicBezTo>
                    <a:pt x="483148" y="2272097"/>
                    <a:pt x="483148" y="2272097"/>
                    <a:pt x="442821" y="2272097"/>
                  </a:cubicBezTo>
                  <a:cubicBezTo>
                    <a:pt x="436100" y="2272097"/>
                    <a:pt x="436100" y="2272097"/>
                    <a:pt x="436100" y="2265409"/>
                  </a:cubicBezTo>
                  <a:cubicBezTo>
                    <a:pt x="436100" y="2258720"/>
                    <a:pt x="436100" y="2258720"/>
                    <a:pt x="442821" y="2258720"/>
                  </a:cubicBezTo>
                  <a:close/>
                  <a:moveTo>
                    <a:pt x="1242139" y="2253935"/>
                  </a:moveTo>
                  <a:lnTo>
                    <a:pt x="1242139" y="2531322"/>
                  </a:lnTo>
                  <a:cubicBezTo>
                    <a:pt x="1242139" y="2551618"/>
                    <a:pt x="1255663" y="2565149"/>
                    <a:pt x="1269186" y="2565149"/>
                  </a:cubicBezTo>
                  <a:cubicBezTo>
                    <a:pt x="1269186" y="2565149"/>
                    <a:pt x="1269186" y="2565149"/>
                    <a:pt x="1634321" y="2565149"/>
                  </a:cubicBezTo>
                  <a:cubicBezTo>
                    <a:pt x="1654606" y="2565149"/>
                    <a:pt x="1668130" y="2551618"/>
                    <a:pt x="1668130" y="2531322"/>
                  </a:cubicBezTo>
                  <a:cubicBezTo>
                    <a:pt x="1668130" y="2531322"/>
                    <a:pt x="1668130" y="2531322"/>
                    <a:pt x="1668130" y="2253935"/>
                  </a:cubicBezTo>
                  <a:cubicBezTo>
                    <a:pt x="1668130" y="2253935"/>
                    <a:pt x="1668130" y="2253935"/>
                    <a:pt x="1242139" y="2253935"/>
                  </a:cubicBezTo>
                  <a:close/>
                  <a:moveTo>
                    <a:pt x="3102676" y="2249333"/>
                  </a:moveTo>
                  <a:cubicBezTo>
                    <a:pt x="3102676" y="2249333"/>
                    <a:pt x="3102676" y="2249333"/>
                    <a:pt x="3272397" y="2249333"/>
                  </a:cubicBezTo>
                  <a:cubicBezTo>
                    <a:pt x="3295026" y="2249333"/>
                    <a:pt x="3313884" y="2268118"/>
                    <a:pt x="3313884" y="2290660"/>
                  </a:cubicBezTo>
                  <a:cubicBezTo>
                    <a:pt x="3313884" y="2290660"/>
                    <a:pt x="3313884" y="2290660"/>
                    <a:pt x="3313884" y="2459723"/>
                  </a:cubicBezTo>
                  <a:cubicBezTo>
                    <a:pt x="3313884" y="2482265"/>
                    <a:pt x="3295026" y="2501050"/>
                    <a:pt x="3272397" y="2501050"/>
                  </a:cubicBezTo>
                  <a:cubicBezTo>
                    <a:pt x="3272397" y="2501050"/>
                    <a:pt x="3272397" y="2501050"/>
                    <a:pt x="3102676" y="2501050"/>
                  </a:cubicBezTo>
                  <a:cubicBezTo>
                    <a:pt x="3076275" y="2501050"/>
                    <a:pt x="3057417" y="2482265"/>
                    <a:pt x="3057417" y="2459723"/>
                  </a:cubicBezTo>
                  <a:cubicBezTo>
                    <a:pt x="3057417" y="2459723"/>
                    <a:pt x="3057417" y="2459723"/>
                    <a:pt x="3057417" y="2290660"/>
                  </a:cubicBezTo>
                  <a:cubicBezTo>
                    <a:pt x="3057417" y="2268118"/>
                    <a:pt x="3076275" y="2249333"/>
                    <a:pt x="3102676" y="2249333"/>
                  </a:cubicBezTo>
                  <a:close/>
                  <a:moveTo>
                    <a:pt x="2130281" y="2244316"/>
                  </a:moveTo>
                  <a:cubicBezTo>
                    <a:pt x="2130281" y="2244316"/>
                    <a:pt x="2130281" y="2244316"/>
                    <a:pt x="2385176" y="2244316"/>
                  </a:cubicBezTo>
                  <a:cubicBezTo>
                    <a:pt x="2407340" y="2244316"/>
                    <a:pt x="2429505" y="2260862"/>
                    <a:pt x="2429505" y="2288438"/>
                  </a:cubicBezTo>
                  <a:cubicBezTo>
                    <a:pt x="2429505" y="2288438"/>
                    <a:pt x="2429505" y="2288438"/>
                    <a:pt x="2429505" y="2597290"/>
                  </a:cubicBezTo>
                  <a:cubicBezTo>
                    <a:pt x="2429505" y="2619351"/>
                    <a:pt x="2407340" y="2641412"/>
                    <a:pt x="2385176" y="2641412"/>
                  </a:cubicBezTo>
                  <a:cubicBezTo>
                    <a:pt x="2385176" y="2641412"/>
                    <a:pt x="2385176" y="2641412"/>
                    <a:pt x="2130281" y="2641412"/>
                  </a:cubicBezTo>
                  <a:cubicBezTo>
                    <a:pt x="2108116" y="2641412"/>
                    <a:pt x="2085951" y="2619351"/>
                    <a:pt x="2085951" y="2597290"/>
                  </a:cubicBezTo>
                  <a:cubicBezTo>
                    <a:pt x="2085951" y="2597290"/>
                    <a:pt x="2085951" y="2597290"/>
                    <a:pt x="2085951" y="2288438"/>
                  </a:cubicBezTo>
                  <a:cubicBezTo>
                    <a:pt x="2085951" y="2260862"/>
                    <a:pt x="2108116" y="2244316"/>
                    <a:pt x="2130281" y="2244316"/>
                  </a:cubicBezTo>
                  <a:close/>
                  <a:moveTo>
                    <a:pt x="4159019" y="2241192"/>
                  </a:moveTo>
                  <a:cubicBezTo>
                    <a:pt x="4173700" y="2251262"/>
                    <a:pt x="4173700" y="2251262"/>
                    <a:pt x="4173700" y="2251262"/>
                  </a:cubicBezTo>
                  <a:cubicBezTo>
                    <a:pt x="4173700" y="2256296"/>
                    <a:pt x="4173700" y="2256296"/>
                    <a:pt x="4178594" y="2256296"/>
                  </a:cubicBezTo>
                  <a:cubicBezTo>
                    <a:pt x="4178594" y="2256296"/>
                    <a:pt x="4183487" y="2256296"/>
                    <a:pt x="4183487" y="2251262"/>
                  </a:cubicBezTo>
                  <a:cubicBezTo>
                    <a:pt x="4193275" y="2241192"/>
                    <a:pt x="4193275" y="2241192"/>
                    <a:pt x="4193275" y="2241192"/>
                  </a:cubicBezTo>
                  <a:cubicBezTo>
                    <a:pt x="4203062" y="2246227"/>
                    <a:pt x="4207956" y="2246227"/>
                    <a:pt x="4207956" y="2251262"/>
                  </a:cubicBezTo>
                  <a:cubicBezTo>
                    <a:pt x="4207956" y="2261331"/>
                    <a:pt x="4193275" y="2266366"/>
                    <a:pt x="4178594" y="2266366"/>
                  </a:cubicBezTo>
                  <a:cubicBezTo>
                    <a:pt x="4163913" y="2266366"/>
                    <a:pt x="4149231" y="2261331"/>
                    <a:pt x="4149231" y="2251262"/>
                  </a:cubicBezTo>
                  <a:cubicBezTo>
                    <a:pt x="4149231" y="2246227"/>
                    <a:pt x="4154125" y="2246227"/>
                    <a:pt x="4159019" y="2241192"/>
                  </a:cubicBezTo>
                  <a:close/>
                  <a:moveTo>
                    <a:pt x="4124763" y="2236157"/>
                  </a:moveTo>
                  <a:cubicBezTo>
                    <a:pt x="4095400" y="2241192"/>
                    <a:pt x="4075826" y="2251262"/>
                    <a:pt x="4075826" y="2266366"/>
                  </a:cubicBezTo>
                  <a:cubicBezTo>
                    <a:pt x="4075826" y="2281470"/>
                    <a:pt x="4119869" y="2301609"/>
                    <a:pt x="4178594" y="2301609"/>
                  </a:cubicBezTo>
                  <a:cubicBezTo>
                    <a:pt x="4237318" y="2301609"/>
                    <a:pt x="4281362" y="2281470"/>
                    <a:pt x="4281362" y="2266366"/>
                  </a:cubicBezTo>
                  <a:cubicBezTo>
                    <a:pt x="4281362" y="2251262"/>
                    <a:pt x="4261787" y="2241192"/>
                    <a:pt x="4232425" y="2236157"/>
                  </a:cubicBezTo>
                  <a:cubicBezTo>
                    <a:pt x="4242212" y="2236157"/>
                    <a:pt x="4252000" y="2246227"/>
                    <a:pt x="4252000" y="2256296"/>
                  </a:cubicBezTo>
                  <a:cubicBezTo>
                    <a:pt x="4252000" y="2271400"/>
                    <a:pt x="4217744" y="2281470"/>
                    <a:pt x="4178594" y="2281470"/>
                  </a:cubicBezTo>
                  <a:cubicBezTo>
                    <a:pt x="4139444" y="2281470"/>
                    <a:pt x="4105188" y="2271400"/>
                    <a:pt x="4105188" y="2256296"/>
                  </a:cubicBezTo>
                  <a:cubicBezTo>
                    <a:pt x="4105188" y="2246227"/>
                    <a:pt x="4110082" y="2236157"/>
                    <a:pt x="4124763" y="2236157"/>
                  </a:cubicBezTo>
                  <a:close/>
                  <a:moveTo>
                    <a:pt x="723429" y="2224444"/>
                  </a:moveTo>
                  <a:cubicBezTo>
                    <a:pt x="728469" y="2226952"/>
                    <a:pt x="731830" y="2231968"/>
                    <a:pt x="731830" y="2238656"/>
                  </a:cubicBezTo>
                  <a:cubicBezTo>
                    <a:pt x="731830" y="2245344"/>
                    <a:pt x="718388" y="2258720"/>
                    <a:pt x="711667" y="2258720"/>
                  </a:cubicBezTo>
                  <a:cubicBezTo>
                    <a:pt x="557080" y="2318914"/>
                    <a:pt x="557080" y="2318914"/>
                    <a:pt x="557080" y="2318914"/>
                  </a:cubicBezTo>
                  <a:cubicBezTo>
                    <a:pt x="557080" y="2318914"/>
                    <a:pt x="550359" y="2318914"/>
                    <a:pt x="550359" y="2318914"/>
                  </a:cubicBezTo>
                  <a:cubicBezTo>
                    <a:pt x="536917" y="2318914"/>
                    <a:pt x="530196" y="2312226"/>
                    <a:pt x="530196" y="2305538"/>
                  </a:cubicBezTo>
                  <a:cubicBezTo>
                    <a:pt x="530196" y="2292161"/>
                    <a:pt x="543638" y="2285473"/>
                    <a:pt x="550359" y="2278785"/>
                  </a:cubicBezTo>
                  <a:cubicBezTo>
                    <a:pt x="704945" y="2225280"/>
                    <a:pt x="704945" y="2225280"/>
                    <a:pt x="704945" y="2225280"/>
                  </a:cubicBezTo>
                  <a:cubicBezTo>
                    <a:pt x="711667" y="2221936"/>
                    <a:pt x="718388" y="2221936"/>
                    <a:pt x="723429" y="2224444"/>
                  </a:cubicBezTo>
                  <a:close/>
                  <a:moveTo>
                    <a:pt x="4139444" y="2221053"/>
                  </a:moveTo>
                  <a:cubicBezTo>
                    <a:pt x="4139444" y="2221053"/>
                    <a:pt x="4139444" y="2221053"/>
                    <a:pt x="4154125" y="2236157"/>
                  </a:cubicBezTo>
                  <a:cubicBezTo>
                    <a:pt x="4129656" y="2241192"/>
                    <a:pt x="4114975" y="2246227"/>
                    <a:pt x="4114975" y="2256296"/>
                  </a:cubicBezTo>
                  <a:cubicBezTo>
                    <a:pt x="4114975" y="2261331"/>
                    <a:pt x="4139444" y="2271400"/>
                    <a:pt x="4178594" y="2271400"/>
                  </a:cubicBezTo>
                  <a:cubicBezTo>
                    <a:pt x="4217744" y="2271400"/>
                    <a:pt x="4242212" y="2261331"/>
                    <a:pt x="4242212" y="2256296"/>
                  </a:cubicBezTo>
                  <a:cubicBezTo>
                    <a:pt x="4242212" y="2246227"/>
                    <a:pt x="4227531" y="2241192"/>
                    <a:pt x="4198169" y="2236157"/>
                  </a:cubicBezTo>
                  <a:cubicBezTo>
                    <a:pt x="4198169" y="2236157"/>
                    <a:pt x="4198169" y="2236157"/>
                    <a:pt x="4217744" y="2221053"/>
                  </a:cubicBezTo>
                  <a:cubicBezTo>
                    <a:pt x="4261787" y="2226088"/>
                    <a:pt x="4291149" y="2246227"/>
                    <a:pt x="4291149" y="2266366"/>
                  </a:cubicBezTo>
                  <a:cubicBezTo>
                    <a:pt x="4291149" y="2291539"/>
                    <a:pt x="4242212" y="2311678"/>
                    <a:pt x="4178594" y="2311678"/>
                  </a:cubicBezTo>
                  <a:cubicBezTo>
                    <a:pt x="4114975" y="2311678"/>
                    <a:pt x="4066038" y="2291539"/>
                    <a:pt x="4066038" y="2266366"/>
                  </a:cubicBezTo>
                  <a:cubicBezTo>
                    <a:pt x="4066038" y="2246227"/>
                    <a:pt x="4095400" y="2226088"/>
                    <a:pt x="4139444" y="2221053"/>
                  </a:cubicBezTo>
                  <a:close/>
                  <a:moveTo>
                    <a:pt x="3897824" y="2215001"/>
                  </a:moveTo>
                  <a:lnTo>
                    <a:pt x="3939822" y="2240076"/>
                  </a:lnTo>
                  <a:cubicBezTo>
                    <a:pt x="3939822" y="2240076"/>
                    <a:pt x="3939822" y="2248435"/>
                    <a:pt x="3939822" y="2248435"/>
                  </a:cubicBezTo>
                  <a:cubicBezTo>
                    <a:pt x="3939822" y="2256793"/>
                    <a:pt x="3939822" y="2256793"/>
                    <a:pt x="3931423" y="2256793"/>
                  </a:cubicBezTo>
                  <a:cubicBezTo>
                    <a:pt x="3931423" y="2256793"/>
                    <a:pt x="3931423" y="2256793"/>
                    <a:pt x="3889424" y="2231718"/>
                  </a:cubicBezTo>
                  <a:cubicBezTo>
                    <a:pt x="3881025" y="2231718"/>
                    <a:pt x="3881025" y="2223359"/>
                    <a:pt x="3881025" y="2223359"/>
                  </a:cubicBezTo>
                  <a:cubicBezTo>
                    <a:pt x="3889424" y="2215001"/>
                    <a:pt x="3889424" y="2215001"/>
                    <a:pt x="3897824" y="2215001"/>
                  </a:cubicBezTo>
                  <a:close/>
                  <a:moveTo>
                    <a:pt x="3561836" y="2215001"/>
                  </a:moveTo>
                  <a:cubicBezTo>
                    <a:pt x="3570236" y="2215001"/>
                    <a:pt x="3570236" y="2215001"/>
                    <a:pt x="3578636" y="2223359"/>
                  </a:cubicBezTo>
                  <a:cubicBezTo>
                    <a:pt x="3578636" y="2223359"/>
                    <a:pt x="3578636" y="2231718"/>
                    <a:pt x="3570236" y="2231718"/>
                  </a:cubicBezTo>
                  <a:cubicBezTo>
                    <a:pt x="3570236" y="2231718"/>
                    <a:pt x="3570236" y="2231718"/>
                    <a:pt x="3528238" y="2256793"/>
                  </a:cubicBezTo>
                  <a:cubicBezTo>
                    <a:pt x="3519838" y="2256793"/>
                    <a:pt x="3519838" y="2256793"/>
                    <a:pt x="3519838" y="2248435"/>
                  </a:cubicBezTo>
                  <a:cubicBezTo>
                    <a:pt x="3519838" y="2248435"/>
                    <a:pt x="3519838" y="2240076"/>
                    <a:pt x="3519838" y="2240076"/>
                  </a:cubicBezTo>
                  <a:cubicBezTo>
                    <a:pt x="3519838" y="2240076"/>
                    <a:pt x="3519838" y="2240076"/>
                    <a:pt x="3561836" y="2215001"/>
                  </a:cubicBezTo>
                  <a:close/>
                  <a:moveTo>
                    <a:pt x="2704604" y="2213430"/>
                  </a:moveTo>
                  <a:cubicBezTo>
                    <a:pt x="2698848" y="2213430"/>
                    <a:pt x="2687336" y="2219169"/>
                    <a:pt x="2687336" y="2230646"/>
                  </a:cubicBezTo>
                  <a:cubicBezTo>
                    <a:pt x="2687336" y="2299510"/>
                    <a:pt x="2687336" y="2299510"/>
                    <a:pt x="2687336" y="2299510"/>
                  </a:cubicBezTo>
                  <a:cubicBezTo>
                    <a:pt x="2767920" y="2299510"/>
                    <a:pt x="2767920" y="2299510"/>
                    <a:pt x="2767920" y="2299510"/>
                  </a:cubicBezTo>
                  <a:cubicBezTo>
                    <a:pt x="2785188" y="2299510"/>
                    <a:pt x="2796700" y="2310987"/>
                    <a:pt x="2796700" y="2328203"/>
                  </a:cubicBezTo>
                  <a:cubicBezTo>
                    <a:pt x="2796700" y="2368374"/>
                    <a:pt x="2796700" y="2368374"/>
                    <a:pt x="2796700" y="2368374"/>
                  </a:cubicBezTo>
                  <a:cubicBezTo>
                    <a:pt x="2894551" y="2368374"/>
                    <a:pt x="2894551" y="2368374"/>
                    <a:pt x="2894551" y="2368374"/>
                  </a:cubicBezTo>
                  <a:cubicBezTo>
                    <a:pt x="2894551" y="2368374"/>
                    <a:pt x="2900307" y="2374113"/>
                    <a:pt x="2900307" y="2374113"/>
                  </a:cubicBezTo>
                  <a:cubicBezTo>
                    <a:pt x="2900307" y="2379852"/>
                    <a:pt x="2894551" y="2379852"/>
                    <a:pt x="2894551" y="2379852"/>
                  </a:cubicBezTo>
                  <a:cubicBezTo>
                    <a:pt x="2796700" y="2379852"/>
                    <a:pt x="2796700" y="2379852"/>
                    <a:pt x="2796700" y="2379852"/>
                  </a:cubicBezTo>
                  <a:cubicBezTo>
                    <a:pt x="2796700" y="2420022"/>
                    <a:pt x="2796700" y="2420022"/>
                    <a:pt x="2796700" y="2420022"/>
                  </a:cubicBezTo>
                  <a:cubicBezTo>
                    <a:pt x="2836992" y="2420022"/>
                    <a:pt x="2836992" y="2420022"/>
                    <a:pt x="2836992" y="2420022"/>
                  </a:cubicBezTo>
                  <a:cubicBezTo>
                    <a:pt x="2836992" y="2420022"/>
                    <a:pt x="2842747" y="2420022"/>
                    <a:pt x="2842747" y="2420022"/>
                  </a:cubicBezTo>
                  <a:cubicBezTo>
                    <a:pt x="2900307" y="2471670"/>
                    <a:pt x="2900307" y="2471670"/>
                    <a:pt x="2900307" y="2471670"/>
                  </a:cubicBezTo>
                  <a:cubicBezTo>
                    <a:pt x="2883039" y="2431500"/>
                    <a:pt x="2883039" y="2431500"/>
                    <a:pt x="2883039" y="2431500"/>
                  </a:cubicBezTo>
                  <a:cubicBezTo>
                    <a:pt x="2883039" y="2425761"/>
                    <a:pt x="2883039" y="2425761"/>
                    <a:pt x="2883039" y="2425761"/>
                  </a:cubicBezTo>
                  <a:cubicBezTo>
                    <a:pt x="2883039" y="2420022"/>
                    <a:pt x="2888795" y="2420022"/>
                    <a:pt x="2888795" y="2420022"/>
                  </a:cubicBezTo>
                  <a:cubicBezTo>
                    <a:pt x="2917575" y="2420022"/>
                    <a:pt x="2917575" y="2420022"/>
                    <a:pt x="2917575" y="2420022"/>
                  </a:cubicBezTo>
                  <a:cubicBezTo>
                    <a:pt x="2929087" y="2420022"/>
                    <a:pt x="2934843" y="2414284"/>
                    <a:pt x="2934843" y="2402806"/>
                  </a:cubicBezTo>
                  <a:cubicBezTo>
                    <a:pt x="2934843" y="2230646"/>
                    <a:pt x="2934843" y="2230646"/>
                    <a:pt x="2934843" y="2230646"/>
                  </a:cubicBezTo>
                  <a:cubicBezTo>
                    <a:pt x="2934843" y="2219169"/>
                    <a:pt x="2929087" y="2213430"/>
                    <a:pt x="2917575" y="2213430"/>
                  </a:cubicBezTo>
                  <a:cubicBezTo>
                    <a:pt x="2704604" y="2213430"/>
                    <a:pt x="2704604" y="2213430"/>
                    <a:pt x="2704604" y="2213430"/>
                  </a:cubicBezTo>
                  <a:close/>
                  <a:moveTo>
                    <a:pt x="4124763" y="2205949"/>
                  </a:moveTo>
                  <a:cubicBezTo>
                    <a:pt x="4139444" y="2221053"/>
                    <a:pt x="4139444" y="2221053"/>
                    <a:pt x="4139444" y="2221053"/>
                  </a:cubicBezTo>
                  <a:cubicBezTo>
                    <a:pt x="4075826" y="2226088"/>
                    <a:pt x="4041569" y="2251262"/>
                    <a:pt x="4041569" y="2276435"/>
                  </a:cubicBezTo>
                  <a:cubicBezTo>
                    <a:pt x="4041569" y="2306643"/>
                    <a:pt x="4095400" y="2336852"/>
                    <a:pt x="4178594" y="2336852"/>
                  </a:cubicBezTo>
                  <a:cubicBezTo>
                    <a:pt x="4261787" y="2336852"/>
                    <a:pt x="4315618" y="2306643"/>
                    <a:pt x="4315618" y="2276435"/>
                  </a:cubicBezTo>
                  <a:cubicBezTo>
                    <a:pt x="4315618" y="2251262"/>
                    <a:pt x="4276468" y="2226088"/>
                    <a:pt x="4217744" y="2221053"/>
                  </a:cubicBezTo>
                  <a:cubicBezTo>
                    <a:pt x="4232425" y="2205949"/>
                    <a:pt x="4232425" y="2205949"/>
                    <a:pt x="4232425" y="2205949"/>
                  </a:cubicBezTo>
                  <a:cubicBezTo>
                    <a:pt x="4291149" y="2216019"/>
                    <a:pt x="4330299" y="2246227"/>
                    <a:pt x="4330299" y="2276435"/>
                  </a:cubicBezTo>
                  <a:cubicBezTo>
                    <a:pt x="4330299" y="2321748"/>
                    <a:pt x="4266681" y="2351956"/>
                    <a:pt x="4178594" y="2351956"/>
                  </a:cubicBezTo>
                  <a:cubicBezTo>
                    <a:pt x="4090507" y="2351956"/>
                    <a:pt x="4026888" y="2321748"/>
                    <a:pt x="4026888" y="2276435"/>
                  </a:cubicBezTo>
                  <a:cubicBezTo>
                    <a:pt x="4026888" y="2246227"/>
                    <a:pt x="4066038" y="2216019"/>
                    <a:pt x="4124763" y="2205949"/>
                  </a:cubicBezTo>
                  <a:close/>
                  <a:moveTo>
                    <a:pt x="2704604" y="2196214"/>
                  </a:moveTo>
                  <a:cubicBezTo>
                    <a:pt x="2917575" y="2196214"/>
                    <a:pt x="2917575" y="2196214"/>
                    <a:pt x="2917575" y="2196214"/>
                  </a:cubicBezTo>
                  <a:cubicBezTo>
                    <a:pt x="2940599" y="2196214"/>
                    <a:pt x="2952111" y="2213430"/>
                    <a:pt x="2952111" y="2230646"/>
                  </a:cubicBezTo>
                  <a:cubicBezTo>
                    <a:pt x="2952111" y="2402806"/>
                    <a:pt x="2952111" y="2402806"/>
                    <a:pt x="2952111" y="2402806"/>
                  </a:cubicBezTo>
                  <a:cubicBezTo>
                    <a:pt x="2952111" y="2425761"/>
                    <a:pt x="2940599" y="2437238"/>
                    <a:pt x="2917575" y="2437238"/>
                  </a:cubicBezTo>
                  <a:cubicBezTo>
                    <a:pt x="2906063" y="2437238"/>
                    <a:pt x="2906063" y="2437238"/>
                    <a:pt x="2906063" y="2437238"/>
                  </a:cubicBezTo>
                  <a:cubicBezTo>
                    <a:pt x="2923331" y="2488886"/>
                    <a:pt x="2923331" y="2488886"/>
                    <a:pt x="2923331" y="2488886"/>
                  </a:cubicBezTo>
                  <a:cubicBezTo>
                    <a:pt x="2923331" y="2488886"/>
                    <a:pt x="2929087" y="2494625"/>
                    <a:pt x="2929087" y="2494625"/>
                  </a:cubicBezTo>
                  <a:cubicBezTo>
                    <a:pt x="2929087" y="2500364"/>
                    <a:pt x="2923331" y="2506102"/>
                    <a:pt x="2917575" y="2506102"/>
                  </a:cubicBezTo>
                  <a:cubicBezTo>
                    <a:pt x="2911819" y="2506102"/>
                    <a:pt x="2911819" y="2506102"/>
                    <a:pt x="2906063" y="2500364"/>
                  </a:cubicBezTo>
                  <a:cubicBezTo>
                    <a:pt x="2831236" y="2437238"/>
                    <a:pt x="2831236" y="2437238"/>
                    <a:pt x="2831236" y="2437238"/>
                  </a:cubicBezTo>
                  <a:cubicBezTo>
                    <a:pt x="2802456" y="2437238"/>
                    <a:pt x="2802456" y="2437238"/>
                    <a:pt x="2802456" y="2437238"/>
                  </a:cubicBezTo>
                  <a:cubicBezTo>
                    <a:pt x="2802456" y="2500364"/>
                    <a:pt x="2802456" y="2500364"/>
                    <a:pt x="2802456" y="2500364"/>
                  </a:cubicBezTo>
                  <a:cubicBezTo>
                    <a:pt x="2802456" y="2517580"/>
                    <a:pt x="2785188" y="2534796"/>
                    <a:pt x="2767920" y="2534796"/>
                  </a:cubicBezTo>
                  <a:cubicBezTo>
                    <a:pt x="2641288" y="2534796"/>
                    <a:pt x="2641288" y="2534796"/>
                    <a:pt x="2641288" y="2534796"/>
                  </a:cubicBezTo>
                  <a:cubicBezTo>
                    <a:pt x="2566460" y="2597921"/>
                    <a:pt x="2566460" y="2597921"/>
                    <a:pt x="2566460" y="2597921"/>
                  </a:cubicBezTo>
                  <a:cubicBezTo>
                    <a:pt x="2566460" y="2597921"/>
                    <a:pt x="2560704" y="2603660"/>
                    <a:pt x="2560704" y="2603660"/>
                  </a:cubicBezTo>
                  <a:cubicBezTo>
                    <a:pt x="2560704" y="2603660"/>
                    <a:pt x="2554948" y="2603660"/>
                    <a:pt x="2554948" y="2597921"/>
                  </a:cubicBezTo>
                  <a:cubicBezTo>
                    <a:pt x="2549192" y="2597921"/>
                    <a:pt x="2549192" y="2592183"/>
                    <a:pt x="2549192" y="2586444"/>
                  </a:cubicBezTo>
                  <a:cubicBezTo>
                    <a:pt x="2572216" y="2534796"/>
                    <a:pt x="2572216" y="2534796"/>
                    <a:pt x="2572216" y="2534796"/>
                  </a:cubicBezTo>
                  <a:cubicBezTo>
                    <a:pt x="2554948" y="2534796"/>
                    <a:pt x="2554948" y="2534796"/>
                    <a:pt x="2554948" y="2534796"/>
                  </a:cubicBezTo>
                  <a:cubicBezTo>
                    <a:pt x="2537680" y="2534796"/>
                    <a:pt x="2520412" y="2517580"/>
                    <a:pt x="2520412" y="2500364"/>
                  </a:cubicBezTo>
                  <a:cubicBezTo>
                    <a:pt x="2520412" y="2328203"/>
                    <a:pt x="2520412" y="2328203"/>
                    <a:pt x="2520412" y="2328203"/>
                  </a:cubicBezTo>
                  <a:cubicBezTo>
                    <a:pt x="2520412" y="2305249"/>
                    <a:pt x="2537680" y="2293771"/>
                    <a:pt x="2554948" y="2293771"/>
                  </a:cubicBezTo>
                  <a:cubicBezTo>
                    <a:pt x="2670068" y="2293771"/>
                    <a:pt x="2670068" y="2293771"/>
                    <a:pt x="2670068" y="2293771"/>
                  </a:cubicBezTo>
                  <a:cubicBezTo>
                    <a:pt x="2670068" y="2230646"/>
                    <a:pt x="2670068" y="2230646"/>
                    <a:pt x="2670068" y="2230646"/>
                  </a:cubicBezTo>
                  <a:cubicBezTo>
                    <a:pt x="2670068" y="2213430"/>
                    <a:pt x="2687336" y="2196214"/>
                    <a:pt x="2704604" y="2196214"/>
                  </a:cubicBezTo>
                  <a:close/>
                  <a:moveTo>
                    <a:pt x="723429" y="2177626"/>
                  </a:moveTo>
                  <a:cubicBezTo>
                    <a:pt x="728469" y="2180135"/>
                    <a:pt x="731830" y="2185151"/>
                    <a:pt x="731830" y="2191839"/>
                  </a:cubicBezTo>
                  <a:cubicBezTo>
                    <a:pt x="731830" y="2198527"/>
                    <a:pt x="718388" y="2211903"/>
                    <a:pt x="711667" y="2211903"/>
                  </a:cubicBezTo>
                  <a:cubicBezTo>
                    <a:pt x="711667" y="2211903"/>
                    <a:pt x="711667" y="2211903"/>
                    <a:pt x="557080" y="2272097"/>
                  </a:cubicBezTo>
                  <a:cubicBezTo>
                    <a:pt x="557080" y="2272097"/>
                    <a:pt x="550359" y="2272097"/>
                    <a:pt x="550359" y="2272097"/>
                  </a:cubicBezTo>
                  <a:cubicBezTo>
                    <a:pt x="536917" y="2272097"/>
                    <a:pt x="530196" y="2265409"/>
                    <a:pt x="530196" y="2258720"/>
                  </a:cubicBezTo>
                  <a:cubicBezTo>
                    <a:pt x="530196" y="2245344"/>
                    <a:pt x="543638" y="2238656"/>
                    <a:pt x="550359" y="2231968"/>
                  </a:cubicBezTo>
                  <a:cubicBezTo>
                    <a:pt x="550359" y="2231968"/>
                    <a:pt x="550359" y="2231968"/>
                    <a:pt x="704945" y="2178462"/>
                  </a:cubicBezTo>
                  <a:cubicBezTo>
                    <a:pt x="711667" y="2175118"/>
                    <a:pt x="718388" y="2175118"/>
                    <a:pt x="723429" y="2177626"/>
                  </a:cubicBezTo>
                  <a:close/>
                  <a:moveTo>
                    <a:pt x="792320" y="2165086"/>
                  </a:moveTo>
                  <a:cubicBezTo>
                    <a:pt x="792320" y="2165086"/>
                    <a:pt x="799041" y="2165086"/>
                    <a:pt x="799041" y="2165086"/>
                  </a:cubicBezTo>
                  <a:cubicBezTo>
                    <a:pt x="799041" y="2171774"/>
                    <a:pt x="799041" y="2178462"/>
                    <a:pt x="799041" y="2178462"/>
                  </a:cubicBezTo>
                  <a:cubicBezTo>
                    <a:pt x="799041" y="2178462"/>
                    <a:pt x="799041" y="2178462"/>
                    <a:pt x="765436" y="2198527"/>
                  </a:cubicBezTo>
                  <a:cubicBezTo>
                    <a:pt x="758714" y="2198527"/>
                    <a:pt x="758714" y="2198527"/>
                    <a:pt x="758714" y="2198527"/>
                  </a:cubicBezTo>
                  <a:cubicBezTo>
                    <a:pt x="758714" y="2198527"/>
                    <a:pt x="751993" y="2198527"/>
                    <a:pt x="751993" y="2191839"/>
                  </a:cubicBezTo>
                  <a:cubicBezTo>
                    <a:pt x="751993" y="2191839"/>
                    <a:pt x="751993" y="2185151"/>
                    <a:pt x="758714" y="2185151"/>
                  </a:cubicBezTo>
                  <a:cubicBezTo>
                    <a:pt x="758714" y="2185151"/>
                    <a:pt x="758714" y="2185151"/>
                    <a:pt x="792320" y="2165086"/>
                  </a:cubicBezTo>
                  <a:close/>
                  <a:moveTo>
                    <a:pt x="462984" y="2165086"/>
                  </a:moveTo>
                  <a:cubicBezTo>
                    <a:pt x="462984" y="2165086"/>
                    <a:pt x="469706" y="2165086"/>
                    <a:pt x="469706" y="2165086"/>
                  </a:cubicBezTo>
                  <a:lnTo>
                    <a:pt x="503311" y="2185151"/>
                  </a:lnTo>
                  <a:cubicBezTo>
                    <a:pt x="510032" y="2185151"/>
                    <a:pt x="510032" y="2191839"/>
                    <a:pt x="510032" y="2191839"/>
                  </a:cubicBezTo>
                  <a:cubicBezTo>
                    <a:pt x="510032" y="2198527"/>
                    <a:pt x="503311" y="2198527"/>
                    <a:pt x="503311" y="2198527"/>
                  </a:cubicBezTo>
                  <a:cubicBezTo>
                    <a:pt x="503311" y="2198527"/>
                    <a:pt x="503311" y="2198527"/>
                    <a:pt x="496590" y="2198527"/>
                  </a:cubicBezTo>
                  <a:cubicBezTo>
                    <a:pt x="496590" y="2198527"/>
                    <a:pt x="496590" y="2198527"/>
                    <a:pt x="462984" y="2178462"/>
                  </a:cubicBezTo>
                  <a:cubicBezTo>
                    <a:pt x="462984" y="2178462"/>
                    <a:pt x="462984" y="2171774"/>
                    <a:pt x="462984" y="2165086"/>
                  </a:cubicBezTo>
                  <a:close/>
                  <a:moveTo>
                    <a:pt x="2427736" y="2164941"/>
                  </a:moveTo>
                  <a:cubicBezTo>
                    <a:pt x="2427736" y="2164941"/>
                    <a:pt x="2432582" y="2169787"/>
                    <a:pt x="2432582" y="2169787"/>
                  </a:cubicBezTo>
                  <a:cubicBezTo>
                    <a:pt x="2432582" y="2169787"/>
                    <a:pt x="2432582" y="2169787"/>
                    <a:pt x="2432582" y="2194018"/>
                  </a:cubicBezTo>
                  <a:cubicBezTo>
                    <a:pt x="2432582" y="2194018"/>
                    <a:pt x="2427736" y="2198864"/>
                    <a:pt x="2427736" y="2198864"/>
                  </a:cubicBezTo>
                  <a:cubicBezTo>
                    <a:pt x="2422890" y="2198864"/>
                    <a:pt x="2422890" y="2194018"/>
                    <a:pt x="2422890" y="2194018"/>
                  </a:cubicBezTo>
                  <a:cubicBezTo>
                    <a:pt x="2422890" y="2194018"/>
                    <a:pt x="2422890" y="2194018"/>
                    <a:pt x="2422890" y="2169787"/>
                  </a:cubicBezTo>
                  <a:cubicBezTo>
                    <a:pt x="2422890" y="2169787"/>
                    <a:pt x="2422890" y="2164941"/>
                    <a:pt x="2427736" y="2164941"/>
                  </a:cubicBezTo>
                  <a:close/>
                  <a:moveTo>
                    <a:pt x="629333" y="2164250"/>
                  </a:moveTo>
                  <a:cubicBezTo>
                    <a:pt x="634374" y="2166758"/>
                    <a:pt x="637734" y="2171774"/>
                    <a:pt x="637734" y="2178462"/>
                  </a:cubicBezTo>
                  <a:cubicBezTo>
                    <a:pt x="637734" y="2185151"/>
                    <a:pt x="631013" y="2198527"/>
                    <a:pt x="617571" y="2198527"/>
                  </a:cubicBezTo>
                  <a:cubicBezTo>
                    <a:pt x="617571" y="2198527"/>
                    <a:pt x="617571" y="2198527"/>
                    <a:pt x="557080" y="2225280"/>
                  </a:cubicBezTo>
                  <a:cubicBezTo>
                    <a:pt x="557080" y="2225280"/>
                    <a:pt x="550359" y="2225280"/>
                    <a:pt x="550359" y="2225280"/>
                  </a:cubicBezTo>
                  <a:cubicBezTo>
                    <a:pt x="536917" y="2225280"/>
                    <a:pt x="530196" y="2218591"/>
                    <a:pt x="530196" y="2211903"/>
                  </a:cubicBezTo>
                  <a:cubicBezTo>
                    <a:pt x="530196" y="2198527"/>
                    <a:pt x="543638" y="2191839"/>
                    <a:pt x="550359" y="2185151"/>
                  </a:cubicBezTo>
                  <a:cubicBezTo>
                    <a:pt x="550359" y="2185151"/>
                    <a:pt x="550359" y="2185151"/>
                    <a:pt x="610849" y="2165086"/>
                  </a:cubicBezTo>
                  <a:cubicBezTo>
                    <a:pt x="617571" y="2161742"/>
                    <a:pt x="624292" y="2161742"/>
                    <a:pt x="629333" y="2164250"/>
                  </a:cubicBezTo>
                  <a:close/>
                  <a:moveTo>
                    <a:pt x="4548045" y="2154317"/>
                  </a:moveTo>
                  <a:lnTo>
                    <a:pt x="4548045" y="2160302"/>
                  </a:lnTo>
                  <a:cubicBezTo>
                    <a:pt x="4548045" y="2160302"/>
                    <a:pt x="4548045" y="2160302"/>
                    <a:pt x="4673864" y="2160302"/>
                  </a:cubicBezTo>
                  <a:cubicBezTo>
                    <a:pt x="4673864" y="2160302"/>
                    <a:pt x="4673864" y="2160302"/>
                    <a:pt x="4673864" y="2154317"/>
                  </a:cubicBezTo>
                  <a:cubicBezTo>
                    <a:pt x="4673864" y="2154317"/>
                    <a:pt x="4673864" y="2154317"/>
                    <a:pt x="4548045" y="2154317"/>
                  </a:cubicBezTo>
                  <a:close/>
                  <a:moveTo>
                    <a:pt x="4380287" y="2154317"/>
                  </a:moveTo>
                  <a:cubicBezTo>
                    <a:pt x="4380287" y="2154317"/>
                    <a:pt x="4380287" y="2154317"/>
                    <a:pt x="4380287" y="2166287"/>
                  </a:cubicBezTo>
                  <a:cubicBezTo>
                    <a:pt x="4380287" y="2172273"/>
                    <a:pt x="4392270" y="2178258"/>
                    <a:pt x="4404253" y="2178258"/>
                  </a:cubicBezTo>
                  <a:cubicBezTo>
                    <a:pt x="4404253" y="2178258"/>
                    <a:pt x="4404253" y="2178258"/>
                    <a:pt x="4817656" y="2178258"/>
                  </a:cubicBezTo>
                  <a:cubicBezTo>
                    <a:pt x="4835630" y="2178258"/>
                    <a:pt x="4847613" y="2172273"/>
                    <a:pt x="4847613" y="2166287"/>
                  </a:cubicBezTo>
                  <a:cubicBezTo>
                    <a:pt x="4847613" y="2166287"/>
                    <a:pt x="4847613" y="2166287"/>
                    <a:pt x="4847613" y="2154317"/>
                  </a:cubicBezTo>
                  <a:cubicBezTo>
                    <a:pt x="4847613" y="2154317"/>
                    <a:pt x="4847613" y="2154317"/>
                    <a:pt x="4685847" y="2154317"/>
                  </a:cubicBezTo>
                  <a:cubicBezTo>
                    <a:pt x="4685847" y="2154317"/>
                    <a:pt x="4685847" y="2154317"/>
                    <a:pt x="4685847" y="2166287"/>
                  </a:cubicBezTo>
                  <a:cubicBezTo>
                    <a:pt x="4685847" y="2172273"/>
                    <a:pt x="4685847" y="2172273"/>
                    <a:pt x="4679855" y="2172273"/>
                  </a:cubicBezTo>
                  <a:cubicBezTo>
                    <a:pt x="4679855" y="2172273"/>
                    <a:pt x="4679855" y="2172273"/>
                    <a:pt x="4542054" y="2172273"/>
                  </a:cubicBezTo>
                  <a:cubicBezTo>
                    <a:pt x="4542054" y="2172273"/>
                    <a:pt x="4536063" y="2172273"/>
                    <a:pt x="4536063" y="2166287"/>
                  </a:cubicBezTo>
                  <a:cubicBezTo>
                    <a:pt x="4536063" y="2166287"/>
                    <a:pt x="4536063" y="2166287"/>
                    <a:pt x="4536063" y="2154317"/>
                  </a:cubicBezTo>
                  <a:cubicBezTo>
                    <a:pt x="4536063" y="2154317"/>
                    <a:pt x="4536063" y="2154317"/>
                    <a:pt x="4380287" y="2154317"/>
                  </a:cubicBezTo>
                  <a:close/>
                  <a:moveTo>
                    <a:pt x="2485890" y="2150403"/>
                  </a:moveTo>
                  <a:cubicBezTo>
                    <a:pt x="2490736" y="2150403"/>
                    <a:pt x="2490736" y="2150403"/>
                    <a:pt x="2495582" y="2150403"/>
                  </a:cubicBezTo>
                  <a:lnTo>
                    <a:pt x="2505274" y="2169787"/>
                  </a:lnTo>
                  <a:cubicBezTo>
                    <a:pt x="2505274" y="2174633"/>
                    <a:pt x="2505274" y="2174633"/>
                    <a:pt x="2500428" y="2179479"/>
                  </a:cubicBezTo>
                  <a:cubicBezTo>
                    <a:pt x="2500428" y="2179479"/>
                    <a:pt x="2495582" y="2174633"/>
                    <a:pt x="2495582" y="2174633"/>
                  </a:cubicBezTo>
                  <a:cubicBezTo>
                    <a:pt x="2495582" y="2174633"/>
                    <a:pt x="2495582" y="2174633"/>
                    <a:pt x="2485890" y="2155249"/>
                  </a:cubicBezTo>
                  <a:cubicBezTo>
                    <a:pt x="2485890" y="2155249"/>
                    <a:pt x="2485890" y="2150403"/>
                    <a:pt x="2485890" y="2150403"/>
                  </a:cubicBezTo>
                  <a:close/>
                  <a:moveTo>
                    <a:pt x="2359890" y="2150403"/>
                  </a:moveTo>
                  <a:cubicBezTo>
                    <a:pt x="2364737" y="2150403"/>
                    <a:pt x="2364737" y="2150403"/>
                    <a:pt x="2369583" y="2150403"/>
                  </a:cubicBezTo>
                  <a:cubicBezTo>
                    <a:pt x="2369583" y="2150403"/>
                    <a:pt x="2369583" y="2155249"/>
                    <a:pt x="2369583" y="2155249"/>
                  </a:cubicBezTo>
                  <a:cubicBezTo>
                    <a:pt x="2369583" y="2155249"/>
                    <a:pt x="2369583" y="2155249"/>
                    <a:pt x="2359890" y="2174633"/>
                  </a:cubicBezTo>
                  <a:cubicBezTo>
                    <a:pt x="2359890" y="2174633"/>
                    <a:pt x="2355044" y="2179479"/>
                    <a:pt x="2355044" y="2179479"/>
                  </a:cubicBezTo>
                  <a:cubicBezTo>
                    <a:pt x="2355044" y="2179479"/>
                    <a:pt x="2355044" y="2179479"/>
                    <a:pt x="2350198" y="2179479"/>
                  </a:cubicBezTo>
                  <a:cubicBezTo>
                    <a:pt x="2350198" y="2174633"/>
                    <a:pt x="2350198" y="2174633"/>
                    <a:pt x="2350198" y="2169787"/>
                  </a:cubicBezTo>
                  <a:cubicBezTo>
                    <a:pt x="2350198" y="2169787"/>
                    <a:pt x="2350198" y="2169787"/>
                    <a:pt x="2359890" y="2150403"/>
                  </a:cubicBezTo>
                  <a:close/>
                  <a:moveTo>
                    <a:pt x="3845326" y="2138730"/>
                  </a:moveTo>
                  <a:cubicBezTo>
                    <a:pt x="3851626" y="2141864"/>
                    <a:pt x="3855826" y="2148133"/>
                    <a:pt x="3855826" y="2156491"/>
                  </a:cubicBezTo>
                  <a:cubicBezTo>
                    <a:pt x="3855826" y="2164850"/>
                    <a:pt x="3839026" y="2181567"/>
                    <a:pt x="3830627" y="2189925"/>
                  </a:cubicBezTo>
                  <a:cubicBezTo>
                    <a:pt x="3696231" y="2231718"/>
                    <a:pt x="3696231" y="2231718"/>
                    <a:pt x="3696231" y="2231718"/>
                  </a:cubicBezTo>
                  <a:cubicBezTo>
                    <a:pt x="3713031" y="2248435"/>
                    <a:pt x="3729830" y="2273510"/>
                    <a:pt x="3729830" y="2306944"/>
                  </a:cubicBezTo>
                  <a:cubicBezTo>
                    <a:pt x="3729830" y="2248435"/>
                    <a:pt x="3788628" y="2206642"/>
                    <a:pt x="3797028" y="2206642"/>
                  </a:cubicBezTo>
                  <a:cubicBezTo>
                    <a:pt x="3805427" y="2198284"/>
                    <a:pt x="3813827" y="2206642"/>
                    <a:pt x="3822227" y="2215001"/>
                  </a:cubicBezTo>
                  <a:cubicBezTo>
                    <a:pt x="3830627" y="2223359"/>
                    <a:pt x="3830627" y="2240076"/>
                    <a:pt x="3813827" y="2248435"/>
                  </a:cubicBezTo>
                  <a:cubicBezTo>
                    <a:pt x="3813827" y="2248435"/>
                    <a:pt x="3780228" y="2273510"/>
                    <a:pt x="3780228" y="2306944"/>
                  </a:cubicBezTo>
                  <a:cubicBezTo>
                    <a:pt x="3788628" y="2315303"/>
                    <a:pt x="3805427" y="2323661"/>
                    <a:pt x="3805427" y="2340378"/>
                  </a:cubicBezTo>
                  <a:cubicBezTo>
                    <a:pt x="3805427" y="2407246"/>
                    <a:pt x="3805427" y="2407246"/>
                    <a:pt x="3805427" y="2407246"/>
                  </a:cubicBezTo>
                  <a:cubicBezTo>
                    <a:pt x="3805427" y="2423963"/>
                    <a:pt x="3788628" y="2440680"/>
                    <a:pt x="3771829" y="2440680"/>
                  </a:cubicBezTo>
                  <a:cubicBezTo>
                    <a:pt x="3763429" y="2440680"/>
                    <a:pt x="3763429" y="2440680"/>
                    <a:pt x="3763429" y="2440680"/>
                  </a:cubicBezTo>
                  <a:cubicBezTo>
                    <a:pt x="3763429" y="2449038"/>
                    <a:pt x="3755029" y="2457397"/>
                    <a:pt x="3738230" y="2457397"/>
                  </a:cubicBezTo>
                  <a:cubicBezTo>
                    <a:pt x="3721431" y="2457397"/>
                    <a:pt x="3721431" y="2457397"/>
                    <a:pt x="3721431" y="2457397"/>
                  </a:cubicBezTo>
                  <a:cubicBezTo>
                    <a:pt x="3704631" y="2457397"/>
                    <a:pt x="3696231" y="2449038"/>
                    <a:pt x="3696231" y="2440680"/>
                  </a:cubicBezTo>
                  <a:cubicBezTo>
                    <a:pt x="3687832" y="2440680"/>
                    <a:pt x="3687832" y="2440680"/>
                    <a:pt x="3687832" y="2440680"/>
                  </a:cubicBezTo>
                  <a:cubicBezTo>
                    <a:pt x="3671032" y="2440680"/>
                    <a:pt x="3654233" y="2423963"/>
                    <a:pt x="3654233" y="2407246"/>
                  </a:cubicBezTo>
                  <a:cubicBezTo>
                    <a:pt x="3654233" y="2340378"/>
                    <a:pt x="3654233" y="2340378"/>
                    <a:pt x="3654233" y="2340378"/>
                  </a:cubicBezTo>
                  <a:cubicBezTo>
                    <a:pt x="3654233" y="2323661"/>
                    <a:pt x="3671032" y="2315303"/>
                    <a:pt x="3679432" y="2306944"/>
                  </a:cubicBezTo>
                  <a:cubicBezTo>
                    <a:pt x="3679432" y="2281869"/>
                    <a:pt x="3662633" y="2256793"/>
                    <a:pt x="3654233" y="2248435"/>
                  </a:cubicBezTo>
                  <a:cubicBezTo>
                    <a:pt x="3637434" y="2256793"/>
                    <a:pt x="3637434" y="2256793"/>
                    <a:pt x="3637434" y="2256793"/>
                  </a:cubicBezTo>
                  <a:cubicBezTo>
                    <a:pt x="3637434" y="2256793"/>
                    <a:pt x="3629034" y="2256793"/>
                    <a:pt x="3629034" y="2256793"/>
                  </a:cubicBezTo>
                  <a:cubicBezTo>
                    <a:pt x="3612235" y="2256793"/>
                    <a:pt x="3603835" y="2248435"/>
                    <a:pt x="3603835" y="2240076"/>
                  </a:cubicBezTo>
                  <a:cubicBezTo>
                    <a:pt x="3603835" y="2223359"/>
                    <a:pt x="3620634" y="2215001"/>
                    <a:pt x="3629034" y="2206642"/>
                  </a:cubicBezTo>
                  <a:cubicBezTo>
                    <a:pt x="3822227" y="2139774"/>
                    <a:pt x="3822227" y="2139774"/>
                    <a:pt x="3822227" y="2139774"/>
                  </a:cubicBezTo>
                  <a:cubicBezTo>
                    <a:pt x="3830627" y="2135595"/>
                    <a:pt x="3839026" y="2135595"/>
                    <a:pt x="3845326" y="2138730"/>
                  </a:cubicBezTo>
                  <a:close/>
                  <a:moveTo>
                    <a:pt x="1269186" y="2132156"/>
                  </a:moveTo>
                  <a:cubicBezTo>
                    <a:pt x="1255663" y="2132156"/>
                    <a:pt x="1242139" y="2145687"/>
                    <a:pt x="1242139" y="2159218"/>
                  </a:cubicBezTo>
                  <a:cubicBezTo>
                    <a:pt x="1242139" y="2159218"/>
                    <a:pt x="1242139" y="2159218"/>
                    <a:pt x="1242139" y="2240404"/>
                  </a:cubicBezTo>
                  <a:cubicBezTo>
                    <a:pt x="1242139" y="2240404"/>
                    <a:pt x="1242139" y="2240404"/>
                    <a:pt x="1668130" y="2240404"/>
                  </a:cubicBezTo>
                  <a:cubicBezTo>
                    <a:pt x="1668130" y="2240404"/>
                    <a:pt x="1668130" y="2240404"/>
                    <a:pt x="1668130" y="2159218"/>
                  </a:cubicBezTo>
                  <a:cubicBezTo>
                    <a:pt x="1668130" y="2145687"/>
                    <a:pt x="1654606" y="2132156"/>
                    <a:pt x="1634321" y="2132156"/>
                  </a:cubicBezTo>
                  <a:cubicBezTo>
                    <a:pt x="1634321" y="2132156"/>
                    <a:pt x="1634321" y="2132156"/>
                    <a:pt x="1620797" y="2132156"/>
                  </a:cubicBezTo>
                  <a:cubicBezTo>
                    <a:pt x="1620797" y="2132156"/>
                    <a:pt x="1620797" y="2132156"/>
                    <a:pt x="1620797" y="2152453"/>
                  </a:cubicBezTo>
                  <a:cubicBezTo>
                    <a:pt x="1620797" y="2165984"/>
                    <a:pt x="1607274" y="2179515"/>
                    <a:pt x="1593750" y="2179515"/>
                  </a:cubicBezTo>
                  <a:cubicBezTo>
                    <a:pt x="1580227" y="2179515"/>
                    <a:pt x="1566703" y="2165984"/>
                    <a:pt x="1566703" y="2152453"/>
                  </a:cubicBezTo>
                  <a:cubicBezTo>
                    <a:pt x="1566703" y="2152453"/>
                    <a:pt x="1566703" y="2152453"/>
                    <a:pt x="1566703" y="2132156"/>
                  </a:cubicBezTo>
                  <a:cubicBezTo>
                    <a:pt x="1566703" y="2132156"/>
                    <a:pt x="1566703" y="2132156"/>
                    <a:pt x="1526133" y="2132156"/>
                  </a:cubicBezTo>
                  <a:cubicBezTo>
                    <a:pt x="1526133" y="2132156"/>
                    <a:pt x="1526133" y="2132156"/>
                    <a:pt x="1526133" y="2152453"/>
                  </a:cubicBezTo>
                  <a:cubicBezTo>
                    <a:pt x="1526133" y="2165984"/>
                    <a:pt x="1512609" y="2179515"/>
                    <a:pt x="1499086" y="2179515"/>
                  </a:cubicBezTo>
                  <a:cubicBezTo>
                    <a:pt x="1485562" y="2179515"/>
                    <a:pt x="1472039" y="2165984"/>
                    <a:pt x="1472039" y="2152453"/>
                  </a:cubicBezTo>
                  <a:cubicBezTo>
                    <a:pt x="1472039" y="2152453"/>
                    <a:pt x="1472039" y="2152453"/>
                    <a:pt x="1472039" y="2132156"/>
                  </a:cubicBezTo>
                  <a:cubicBezTo>
                    <a:pt x="1472039" y="2132156"/>
                    <a:pt x="1472039" y="2132156"/>
                    <a:pt x="1431468" y="2132156"/>
                  </a:cubicBezTo>
                  <a:cubicBezTo>
                    <a:pt x="1431468" y="2132156"/>
                    <a:pt x="1431468" y="2132156"/>
                    <a:pt x="1431468" y="2152453"/>
                  </a:cubicBezTo>
                  <a:cubicBezTo>
                    <a:pt x="1431468" y="2165984"/>
                    <a:pt x="1417945" y="2179515"/>
                    <a:pt x="1404421" y="2179515"/>
                  </a:cubicBezTo>
                  <a:cubicBezTo>
                    <a:pt x="1390898" y="2179515"/>
                    <a:pt x="1384136" y="2165984"/>
                    <a:pt x="1384136" y="2152453"/>
                  </a:cubicBezTo>
                  <a:cubicBezTo>
                    <a:pt x="1384136" y="2152453"/>
                    <a:pt x="1384136" y="2152453"/>
                    <a:pt x="1384136" y="2132156"/>
                  </a:cubicBezTo>
                  <a:cubicBezTo>
                    <a:pt x="1384136" y="2132156"/>
                    <a:pt x="1384136" y="2132156"/>
                    <a:pt x="1336804" y="2132156"/>
                  </a:cubicBezTo>
                  <a:cubicBezTo>
                    <a:pt x="1336804" y="2132156"/>
                    <a:pt x="1336804" y="2132156"/>
                    <a:pt x="1336804" y="2152453"/>
                  </a:cubicBezTo>
                  <a:cubicBezTo>
                    <a:pt x="1336804" y="2165984"/>
                    <a:pt x="1330042" y="2179515"/>
                    <a:pt x="1316518" y="2179515"/>
                  </a:cubicBezTo>
                  <a:cubicBezTo>
                    <a:pt x="1296233" y="2179515"/>
                    <a:pt x="1289471" y="2165984"/>
                    <a:pt x="1289471" y="2152453"/>
                  </a:cubicBezTo>
                  <a:cubicBezTo>
                    <a:pt x="1289471" y="2152453"/>
                    <a:pt x="1289471" y="2152453"/>
                    <a:pt x="1289471" y="2132156"/>
                  </a:cubicBezTo>
                  <a:cubicBezTo>
                    <a:pt x="1289471" y="2132156"/>
                    <a:pt x="1289471" y="2132156"/>
                    <a:pt x="1269186" y="2132156"/>
                  </a:cubicBezTo>
                  <a:close/>
                  <a:moveTo>
                    <a:pt x="3914623" y="2123057"/>
                  </a:moveTo>
                  <a:cubicBezTo>
                    <a:pt x="3914623" y="2123057"/>
                    <a:pt x="3914623" y="2123057"/>
                    <a:pt x="3965022" y="2123057"/>
                  </a:cubicBezTo>
                  <a:cubicBezTo>
                    <a:pt x="3973421" y="2123057"/>
                    <a:pt x="3973421" y="2123057"/>
                    <a:pt x="3973421" y="2131416"/>
                  </a:cubicBezTo>
                  <a:cubicBezTo>
                    <a:pt x="3973421" y="2139774"/>
                    <a:pt x="3973421" y="2139774"/>
                    <a:pt x="3965022" y="2139774"/>
                  </a:cubicBezTo>
                  <a:cubicBezTo>
                    <a:pt x="3965022" y="2139774"/>
                    <a:pt x="3965022" y="2139774"/>
                    <a:pt x="3914623" y="2139774"/>
                  </a:cubicBezTo>
                  <a:cubicBezTo>
                    <a:pt x="3914623" y="2139774"/>
                    <a:pt x="3906224" y="2139774"/>
                    <a:pt x="3906224" y="2131416"/>
                  </a:cubicBezTo>
                  <a:cubicBezTo>
                    <a:pt x="3906224" y="2123057"/>
                    <a:pt x="3914623" y="2123057"/>
                    <a:pt x="3914623" y="2123057"/>
                  </a:cubicBezTo>
                  <a:close/>
                  <a:moveTo>
                    <a:pt x="3494639" y="2123057"/>
                  </a:moveTo>
                  <a:cubicBezTo>
                    <a:pt x="3494639" y="2123057"/>
                    <a:pt x="3494639" y="2123057"/>
                    <a:pt x="3545037" y="2123057"/>
                  </a:cubicBezTo>
                  <a:cubicBezTo>
                    <a:pt x="3545037" y="2123057"/>
                    <a:pt x="3553437" y="2123057"/>
                    <a:pt x="3553437" y="2131416"/>
                  </a:cubicBezTo>
                  <a:cubicBezTo>
                    <a:pt x="3553437" y="2139774"/>
                    <a:pt x="3545037" y="2139774"/>
                    <a:pt x="3545037" y="2139774"/>
                  </a:cubicBezTo>
                  <a:cubicBezTo>
                    <a:pt x="3545037" y="2139774"/>
                    <a:pt x="3545037" y="2139774"/>
                    <a:pt x="3494639" y="2139774"/>
                  </a:cubicBezTo>
                  <a:cubicBezTo>
                    <a:pt x="3486239" y="2139774"/>
                    <a:pt x="3486239" y="2139774"/>
                    <a:pt x="3486239" y="2131416"/>
                  </a:cubicBezTo>
                  <a:cubicBezTo>
                    <a:pt x="3486239" y="2123057"/>
                    <a:pt x="3486239" y="2123057"/>
                    <a:pt x="3494639" y="2123057"/>
                  </a:cubicBezTo>
                  <a:close/>
                  <a:moveTo>
                    <a:pt x="2529505" y="2106787"/>
                  </a:moveTo>
                  <a:cubicBezTo>
                    <a:pt x="2529505" y="2101941"/>
                    <a:pt x="2534351" y="2101941"/>
                    <a:pt x="2539197" y="2106787"/>
                  </a:cubicBezTo>
                  <a:lnTo>
                    <a:pt x="2553736" y="2116480"/>
                  </a:lnTo>
                  <a:cubicBezTo>
                    <a:pt x="2558582" y="2116480"/>
                    <a:pt x="2558582" y="2121326"/>
                    <a:pt x="2558582" y="2121326"/>
                  </a:cubicBezTo>
                  <a:cubicBezTo>
                    <a:pt x="2558582" y="2121326"/>
                    <a:pt x="2553736" y="2126172"/>
                    <a:pt x="2553736" y="2126172"/>
                  </a:cubicBezTo>
                  <a:cubicBezTo>
                    <a:pt x="2553736" y="2126172"/>
                    <a:pt x="2553736" y="2126172"/>
                    <a:pt x="2548889" y="2126172"/>
                  </a:cubicBezTo>
                  <a:cubicBezTo>
                    <a:pt x="2548889" y="2126172"/>
                    <a:pt x="2548889" y="2126172"/>
                    <a:pt x="2534351" y="2111634"/>
                  </a:cubicBezTo>
                  <a:cubicBezTo>
                    <a:pt x="2529505" y="2111634"/>
                    <a:pt x="2529505" y="2106787"/>
                    <a:pt x="2529505" y="2106787"/>
                  </a:cubicBezTo>
                  <a:close/>
                  <a:moveTo>
                    <a:pt x="2316275" y="2106787"/>
                  </a:moveTo>
                  <a:cubicBezTo>
                    <a:pt x="2321121" y="2101941"/>
                    <a:pt x="2321121" y="2101941"/>
                    <a:pt x="2325968" y="2106787"/>
                  </a:cubicBezTo>
                  <a:cubicBezTo>
                    <a:pt x="2325968" y="2106787"/>
                    <a:pt x="2325968" y="2111634"/>
                    <a:pt x="2321121" y="2111634"/>
                  </a:cubicBezTo>
                  <a:cubicBezTo>
                    <a:pt x="2321121" y="2111634"/>
                    <a:pt x="2321121" y="2111634"/>
                    <a:pt x="2301737" y="2126172"/>
                  </a:cubicBezTo>
                  <a:cubicBezTo>
                    <a:pt x="2301737" y="2126172"/>
                    <a:pt x="2296891" y="2121326"/>
                    <a:pt x="2296891" y="2121326"/>
                  </a:cubicBezTo>
                  <a:cubicBezTo>
                    <a:pt x="2296891" y="2121326"/>
                    <a:pt x="2296891" y="2116480"/>
                    <a:pt x="2296891" y="2116480"/>
                  </a:cubicBezTo>
                  <a:cubicBezTo>
                    <a:pt x="2296891" y="2116480"/>
                    <a:pt x="2296891" y="2116480"/>
                    <a:pt x="2316275" y="2106787"/>
                  </a:cubicBezTo>
                  <a:close/>
                  <a:moveTo>
                    <a:pt x="718388" y="2098205"/>
                  </a:moveTo>
                  <a:cubicBezTo>
                    <a:pt x="718388" y="2098205"/>
                    <a:pt x="725109" y="2098205"/>
                    <a:pt x="731830" y="2098205"/>
                  </a:cubicBezTo>
                  <a:cubicBezTo>
                    <a:pt x="731830" y="2098205"/>
                    <a:pt x="731830" y="2104893"/>
                    <a:pt x="731830" y="2104893"/>
                  </a:cubicBezTo>
                  <a:cubicBezTo>
                    <a:pt x="731830" y="2104893"/>
                    <a:pt x="731830" y="2104893"/>
                    <a:pt x="711667" y="2138333"/>
                  </a:cubicBezTo>
                  <a:cubicBezTo>
                    <a:pt x="711667" y="2145022"/>
                    <a:pt x="704945" y="2145022"/>
                    <a:pt x="704945" y="2145022"/>
                  </a:cubicBezTo>
                  <a:cubicBezTo>
                    <a:pt x="698224" y="2138333"/>
                    <a:pt x="698224" y="2138333"/>
                    <a:pt x="698224" y="2131645"/>
                  </a:cubicBezTo>
                  <a:cubicBezTo>
                    <a:pt x="698224" y="2131645"/>
                    <a:pt x="698224" y="2131645"/>
                    <a:pt x="718388" y="2098205"/>
                  </a:cubicBezTo>
                  <a:close/>
                  <a:moveTo>
                    <a:pt x="536917" y="2098205"/>
                  </a:moveTo>
                  <a:cubicBezTo>
                    <a:pt x="536917" y="2098205"/>
                    <a:pt x="543638" y="2098205"/>
                    <a:pt x="543638" y="2098205"/>
                  </a:cubicBezTo>
                  <a:cubicBezTo>
                    <a:pt x="543638" y="2098205"/>
                    <a:pt x="543638" y="2098205"/>
                    <a:pt x="563801" y="2131645"/>
                  </a:cubicBezTo>
                  <a:cubicBezTo>
                    <a:pt x="563801" y="2138333"/>
                    <a:pt x="563801" y="2138333"/>
                    <a:pt x="557080" y="2145022"/>
                  </a:cubicBezTo>
                  <a:cubicBezTo>
                    <a:pt x="557080" y="2145022"/>
                    <a:pt x="550359" y="2145022"/>
                    <a:pt x="550359" y="2138333"/>
                  </a:cubicBezTo>
                  <a:lnTo>
                    <a:pt x="530196" y="2104893"/>
                  </a:lnTo>
                  <a:cubicBezTo>
                    <a:pt x="530196" y="2104893"/>
                    <a:pt x="530196" y="2098205"/>
                    <a:pt x="536917" y="2098205"/>
                  </a:cubicBezTo>
                  <a:close/>
                  <a:moveTo>
                    <a:pt x="4404253" y="2094463"/>
                  </a:moveTo>
                  <a:cubicBezTo>
                    <a:pt x="4404253" y="2094463"/>
                    <a:pt x="4404253" y="2094463"/>
                    <a:pt x="4380287" y="2142346"/>
                  </a:cubicBezTo>
                  <a:cubicBezTo>
                    <a:pt x="4380287" y="2142346"/>
                    <a:pt x="4380287" y="2142346"/>
                    <a:pt x="4542054" y="2142346"/>
                  </a:cubicBezTo>
                  <a:cubicBezTo>
                    <a:pt x="4542054" y="2142346"/>
                    <a:pt x="4542054" y="2142346"/>
                    <a:pt x="4679855" y="2142346"/>
                  </a:cubicBezTo>
                  <a:lnTo>
                    <a:pt x="4841622" y="2142346"/>
                  </a:lnTo>
                  <a:cubicBezTo>
                    <a:pt x="4841622" y="2142346"/>
                    <a:pt x="4841622" y="2142346"/>
                    <a:pt x="4817656" y="2094463"/>
                  </a:cubicBezTo>
                  <a:cubicBezTo>
                    <a:pt x="4817656" y="2094463"/>
                    <a:pt x="4817656" y="2094463"/>
                    <a:pt x="4404253" y="2094463"/>
                  </a:cubicBezTo>
                  <a:close/>
                  <a:moveTo>
                    <a:pt x="3845326" y="2080220"/>
                  </a:moveTo>
                  <a:cubicBezTo>
                    <a:pt x="3851626" y="2083355"/>
                    <a:pt x="3855826" y="2089624"/>
                    <a:pt x="3855826" y="2097982"/>
                  </a:cubicBezTo>
                  <a:cubicBezTo>
                    <a:pt x="3855826" y="2106340"/>
                    <a:pt x="3839026" y="2123057"/>
                    <a:pt x="3830627" y="2123057"/>
                  </a:cubicBezTo>
                  <a:cubicBezTo>
                    <a:pt x="3637434" y="2198284"/>
                    <a:pt x="3637434" y="2198284"/>
                    <a:pt x="3637434" y="2198284"/>
                  </a:cubicBezTo>
                  <a:cubicBezTo>
                    <a:pt x="3637434" y="2198284"/>
                    <a:pt x="3629034" y="2198284"/>
                    <a:pt x="3629034" y="2198284"/>
                  </a:cubicBezTo>
                  <a:cubicBezTo>
                    <a:pt x="3612235" y="2198284"/>
                    <a:pt x="3603835" y="2189925"/>
                    <a:pt x="3603835" y="2181567"/>
                  </a:cubicBezTo>
                  <a:cubicBezTo>
                    <a:pt x="3603835" y="2164850"/>
                    <a:pt x="3620634" y="2156491"/>
                    <a:pt x="3629034" y="2148133"/>
                  </a:cubicBezTo>
                  <a:cubicBezTo>
                    <a:pt x="3822227" y="2081265"/>
                    <a:pt x="3822227" y="2081265"/>
                    <a:pt x="3822227" y="2081265"/>
                  </a:cubicBezTo>
                  <a:cubicBezTo>
                    <a:pt x="3830627" y="2077086"/>
                    <a:pt x="3839026" y="2077086"/>
                    <a:pt x="3845326" y="2080220"/>
                  </a:cubicBezTo>
                  <a:close/>
                  <a:moveTo>
                    <a:pt x="631013" y="2071452"/>
                  </a:moveTo>
                  <a:cubicBezTo>
                    <a:pt x="637734" y="2071452"/>
                    <a:pt x="637734" y="2071452"/>
                    <a:pt x="637734" y="2078140"/>
                  </a:cubicBezTo>
                  <a:cubicBezTo>
                    <a:pt x="637734" y="2078140"/>
                    <a:pt x="637734" y="2078140"/>
                    <a:pt x="637734" y="2118269"/>
                  </a:cubicBezTo>
                  <a:cubicBezTo>
                    <a:pt x="637734" y="2118269"/>
                    <a:pt x="637734" y="2124957"/>
                    <a:pt x="631013" y="2124957"/>
                  </a:cubicBezTo>
                  <a:cubicBezTo>
                    <a:pt x="624292" y="2124957"/>
                    <a:pt x="624292" y="2118269"/>
                    <a:pt x="624292" y="2118269"/>
                  </a:cubicBezTo>
                  <a:cubicBezTo>
                    <a:pt x="624292" y="2118269"/>
                    <a:pt x="624292" y="2118269"/>
                    <a:pt x="624292" y="2078140"/>
                  </a:cubicBezTo>
                  <a:cubicBezTo>
                    <a:pt x="624292" y="2071452"/>
                    <a:pt x="624292" y="2071452"/>
                    <a:pt x="631013" y="2071452"/>
                  </a:cubicBezTo>
                  <a:close/>
                  <a:moveTo>
                    <a:pt x="1316518" y="2064501"/>
                  </a:moveTo>
                  <a:cubicBezTo>
                    <a:pt x="1330042" y="2064501"/>
                    <a:pt x="1336804" y="2078032"/>
                    <a:pt x="1336804" y="2098328"/>
                  </a:cubicBezTo>
                  <a:cubicBezTo>
                    <a:pt x="1336804" y="2098328"/>
                    <a:pt x="1336804" y="2098328"/>
                    <a:pt x="1336804" y="2111860"/>
                  </a:cubicBezTo>
                  <a:cubicBezTo>
                    <a:pt x="1336804" y="2111860"/>
                    <a:pt x="1336804" y="2111860"/>
                    <a:pt x="1384136" y="2111860"/>
                  </a:cubicBezTo>
                  <a:cubicBezTo>
                    <a:pt x="1384136" y="2111860"/>
                    <a:pt x="1384136" y="2111860"/>
                    <a:pt x="1384136" y="2098328"/>
                  </a:cubicBezTo>
                  <a:cubicBezTo>
                    <a:pt x="1384136" y="2078032"/>
                    <a:pt x="1390898" y="2064501"/>
                    <a:pt x="1404421" y="2064501"/>
                  </a:cubicBezTo>
                  <a:cubicBezTo>
                    <a:pt x="1417945" y="2064501"/>
                    <a:pt x="1431468" y="2078032"/>
                    <a:pt x="1431468" y="2098328"/>
                  </a:cubicBezTo>
                  <a:cubicBezTo>
                    <a:pt x="1431468" y="2098328"/>
                    <a:pt x="1431468" y="2098328"/>
                    <a:pt x="1431468" y="2111860"/>
                  </a:cubicBezTo>
                  <a:cubicBezTo>
                    <a:pt x="1431468" y="2111860"/>
                    <a:pt x="1431468" y="2111860"/>
                    <a:pt x="1472039" y="2111860"/>
                  </a:cubicBezTo>
                  <a:cubicBezTo>
                    <a:pt x="1472039" y="2111860"/>
                    <a:pt x="1472039" y="2111860"/>
                    <a:pt x="1472039" y="2098328"/>
                  </a:cubicBezTo>
                  <a:cubicBezTo>
                    <a:pt x="1472039" y="2078032"/>
                    <a:pt x="1485562" y="2064501"/>
                    <a:pt x="1499086" y="2064501"/>
                  </a:cubicBezTo>
                  <a:cubicBezTo>
                    <a:pt x="1512609" y="2064501"/>
                    <a:pt x="1526133" y="2078032"/>
                    <a:pt x="1526133" y="2098328"/>
                  </a:cubicBezTo>
                  <a:cubicBezTo>
                    <a:pt x="1526133" y="2098328"/>
                    <a:pt x="1526133" y="2098328"/>
                    <a:pt x="1526133" y="2111860"/>
                  </a:cubicBezTo>
                  <a:cubicBezTo>
                    <a:pt x="1526133" y="2111860"/>
                    <a:pt x="1526133" y="2111860"/>
                    <a:pt x="1566703" y="2111860"/>
                  </a:cubicBezTo>
                  <a:cubicBezTo>
                    <a:pt x="1566703" y="2111860"/>
                    <a:pt x="1566703" y="2111860"/>
                    <a:pt x="1566703" y="2098328"/>
                  </a:cubicBezTo>
                  <a:cubicBezTo>
                    <a:pt x="1566703" y="2078032"/>
                    <a:pt x="1580227" y="2064501"/>
                    <a:pt x="1593750" y="2064501"/>
                  </a:cubicBezTo>
                  <a:cubicBezTo>
                    <a:pt x="1607274" y="2064501"/>
                    <a:pt x="1620797" y="2078032"/>
                    <a:pt x="1620797" y="2098328"/>
                  </a:cubicBezTo>
                  <a:cubicBezTo>
                    <a:pt x="1620797" y="2098328"/>
                    <a:pt x="1620797" y="2098328"/>
                    <a:pt x="1620797" y="2111860"/>
                  </a:cubicBezTo>
                  <a:cubicBezTo>
                    <a:pt x="1620797" y="2111860"/>
                    <a:pt x="1620797" y="2111860"/>
                    <a:pt x="1634321" y="2111860"/>
                  </a:cubicBezTo>
                  <a:cubicBezTo>
                    <a:pt x="1661368" y="2111860"/>
                    <a:pt x="1688415" y="2132156"/>
                    <a:pt x="1688415" y="2159218"/>
                  </a:cubicBezTo>
                  <a:cubicBezTo>
                    <a:pt x="1688415" y="2159218"/>
                    <a:pt x="1688415" y="2159218"/>
                    <a:pt x="1688415" y="2531322"/>
                  </a:cubicBezTo>
                  <a:cubicBezTo>
                    <a:pt x="1688415" y="2565149"/>
                    <a:pt x="1661368" y="2585446"/>
                    <a:pt x="1634321" y="2585446"/>
                  </a:cubicBezTo>
                  <a:cubicBezTo>
                    <a:pt x="1634321" y="2585446"/>
                    <a:pt x="1634321" y="2585446"/>
                    <a:pt x="1269186" y="2585446"/>
                  </a:cubicBezTo>
                  <a:cubicBezTo>
                    <a:pt x="1242139" y="2585446"/>
                    <a:pt x="1221854" y="2565149"/>
                    <a:pt x="1221854" y="2531322"/>
                  </a:cubicBezTo>
                  <a:cubicBezTo>
                    <a:pt x="1221854" y="2531322"/>
                    <a:pt x="1221854" y="2531322"/>
                    <a:pt x="1221854" y="2159218"/>
                  </a:cubicBezTo>
                  <a:cubicBezTo>
                    <a:pt x="1221854" y="2132156"/>
                    <a:pt x="1242139" y="2111860"/>
                    <a:pt x="1269186" y="2111860"/>
                  </a:cubicBezTo>
                  <a:cubicBezTo>
                    <a:pt x="1269186" y="2111860"/>
                    <a:pt x="1269186" y="2111860"/>
                    <a:pt x="1289471" y="2111860"/>
                  </a:cubicBezTo>
                  <a:cubicBezTo>
                    <a:pt x="1289471" y="2111860"/>
                    <a:pt x="1289471" y="2111860"/>
                    <a:pt x="1289471" y="2098328"/>
                  </a:cubicBezTo>
                  <a:cubicBezTo>
                    <a:pt x="1289471" y="2078032"/>
                    <a:pt x="1296233" y="2064501"/>
                    <a:pt x="1316518" y="2064501"/>
                  </a:cubicBezTo>
                  <a:close/>
                  <a:moveTo>
                    <a:pt x="231710" y="2057229"/>
                  </a:moveTo>
                  <a:cubicBezTo>
                    <a:pt x="250814" y="2057229"/>
                    <a:pt x="269917" y="2076450"/>
                    <a:pt x="269917" y="2105281"/>
                  </a:cubicBezTo>
                  <a:cubicBezTo>
                    <a:pt x="269917" y="2124501"/>
                    <a:pt x="250814" y="2143722"/>
                    <a:pt x="231710" y="2143722"/>
                  </a:cubicBezTo>
                  <a:cubicBezTo>
                    <a:pt x="203054" y="2143722"/>
                    <a:pt x="183950" y="2124501"/>
                    <a:pt x="183950" y="2105281"/>
                  </a:cubicBezTo>
                  <a:cubicBezTo>
                    <a:pt x="183950" y="2076450"/>
                    <a:pt x="203054" y="2057229"/>
                    <a:pt x="231710" y="2057229"/>
                  </a:cubicBezTo>
                  <a:close/>
                  <a:moveTo>
                    <a:pt x="2548889" y="2043788"/>
                  </a:moveTo>
                  <a:cubicBezTo>
                    <a:pt x="2548889" y="2043788"/>
                    <a:pt x="2548889" y="2043788"/>
                    <a:pt x="2573120" y="2043788"/>
                  </a:cubicBezTo>
                  <a:cubicBezTo>
                    <a:pt x="2573120" y="2043788"/>
                    <a:pt x="2577966" y="2043788"/>
                    <a:pt x="2577966" y="2048634"/>
                  </a:cubicBezTo>
                  <a:cubicBezTo>
                    <a:pt x="2577966" y="2048634"/>
                    <a:pt x="2573120" y="2053480"/>
                    <a:pt x="2573120" y="2053480"/>
                  </a:cubicBezTo>
                  <a:cubicBezTo>
                    <a:pt x="2573120" y="2053480"/>
                    <a:pt x="2573120" y="2053480"/>
                    <a:pt x="2548889" y="2053480"/>
                  </a:cubicBezTo>
                  <a:cubicBezTo>
                    <a:pt x="2548889" y="2053480"/>
                    <a:pt x="2544043" y="2048634"/>
                    <a:pt x="2544043" y="2048634"/>
                  </a:cubicBezTo>
                  <a:cubicBezTo>
                    <a:pt x="2544043" y="2043788"/>
                    <a:pt x="2548889" y="2043788"/>
                    <a:pt x="2548889" y="2043788"/>
                  </a:cubicBezTo>
                  <a:close/>
                  <a:moveTo>
                    <a:pt x="2282352" y="2043788"/>
                  </a:moveTo>
                  <a:cubicBezTo>
                    <a:pt x="2282352" y="2043788"/>
                    <a:pt x="2282352" y="2043788"/>
                    <a:pt x="2301737" y="2043788"/>
                  </a:cubicBezTo>
                  <a:cubicBezTo>
                    <a:pt x="2306583" y="2043788"/>
                    <a:pt x="2306583" y="2043788"/>
                    <a:pt x="2306583" y="2048634"/>
                  </a:cubicBezTo>
                  <a:cubicBezTo>
                    <a:pt x="2306583" y="2048634"/>
                    <a:pt x="2306583" y="2053480"/>
                    <a:pt x="2301737" y="2053480"/>
                  </a:cubicBezTo>
                  <a:cubicBezTo>
                    <a:pt x="2301737" y="2053480"/>
                    <a:pt x="2301737" y="2053480"/>
                    <a:pt x="2282352" y="2053480"/>
                  </a:cubicBezTo>
                  <a:cubicBezTo>
                    <a:pt x="2277506" y="2053480"/>
                    <a:pt x="2277506" y="2048634"/>
                    <a:pt x="2277506" y="2048634"/>
                  </a:cubicBezTo>
                  <a:cubicBezTo>
                    <a:pt x="2277506" y="2043788"/>
                    <a:pt x="2277506" y="2043788"/>
                    <a:pt x="2282352" y="2043788"/>
                  </a:cubicBezTo>
                  <a:close/>
                  <a:moveTo>
                    <a:pt x="4178594" y="2039804"/>
                  </a:moveTo>
                  <a:cubicBezTo>
                    <a:pt x="4144338" y="2039804"/>
                    <a:pt x="4114975" y="2070012"/>
                    <a:pt x="4114975" y="2105255"/>
                  </a:cubicBezTo>
                  <a:cubicBezTo>
                    <a:pt x="4114975" y="2145533"/>
                    <a:pt x="4144338" y="2170706"/>
                    <a:pt x="4178594" y="2170706"/>
                  </a:cubicBezTo>
                  <a:cubicBezTo>
                    <a:pt x="4212850" y="2170706"/>
                    <a:pt x="4242212" y="2145533"/>
                    <a:pt x="4242212" y="2105255"/>
                  </a:cubicBezTo>
                  <a:cubicBezTo>
                    <a:pt x="4242212" y="2070012"/>
                    <a:pt x="4212850" y="2039804"/>
                    <a:pt x="4178594" y="2039804"/>
                  </a:cubicBezTo>
                  <a:close/>
                  <a:moveTo>
                    <a:pt x="2466505" y="2038942"/>
                  </a:moveTo>
                  <a:lnTo>
                    <a:pt x="2437429" y="2126172"/>
                  </a:lnTo>
                  <a:cubicBezTo>
                    <a:pt x="2514967" y="2038942"/>
                    <a:pt x="2514967" y="2038942"/>
                    <a:pt x="2514967" y="2038942"/>
                  </a:cubicBezTo>
                  <a:cubicBezTo>
                    <a:pt x="2466505" y="2038942"/>
                    <a:pt x="2466505" y="2038942"/>
                    <a:pt x="2466505" y="2038942"/>
                  </a:cubicBezTo>
                  <a:close/>
                  <a:moveTo>
                    <a:pt x="2398659" y="2038942"/>
                  </a:moveTo>
                  <a:cubicBezTo>
                    <a:pt x="2427736" y="2131018"/>
                    <a:pt x="2427736" y="2131018"/>
                    <a:pt x="2427736" y="2131018"/>
                  </a:cubicBezTo>
                  <a:cubicBezTo>
                    <a:pt x="2456813" y="2038942"/>
                    <a:pt x="2456813" y="2038942"/>
                    <a:pt x="2456813" y="2038942"/>
                  </a:cubicBezTo>
                  <a:close/>
                  <a:moveTo>
                    <a:pt x="2335660" y="2038942"/>
                  </a:moveTo>
                  <a:lnTo>
                    <a:pt x="2413198" y="2126172"/>
                  </a:lnTo>
                  <a:cubicBezTo>
                    <a:pt x="2384121" y="2038942"/>
                    <a:pt x="2384121" y="2038942"/>
                    <a:pt x="2384121" y="2038942"/>
                  </a:cubicBezTo>
                  <a:cubicBezTo>
                    <a:pt x="2335660" y="2038942"/>
                    <a:pt x="2335660" y="2038942"/>
                    <a:pt x="2335660" y="2038942"/>
                  </a:cubicBezTo>
                  <a:close/>
                  <a:moveTo>
                    <a:pt x="1977662" y="2036379"/>
                  </a:moveTo>
                  <a:cubicBezTo>
                    <a:pt x="1983951" y="2036379"/>
                    <a:pt x="1996531" y="2048921"/>
                    <a:pt x="1996531" y="2055192"/>
                  </a:cubicBezTo>
                  <a:cubicBezTo>
                    <a:pt x="1996531" y="2067734"/>
                    <a:pt x="1983951" y="2074005"/>
                    <a:pt x="1977662" y="2074005"/>
                  </a:cubicBezTo>
                  <a:cubicBezTo>
                    <a:pt x="1965082" y="2074005"/>
                    <a:pt x="1958792" y="2067734"/>
                    <a:pt x="1958792" y="2055192"/>
                  </a:cubicBezTo>
                  <a:cubicBezTo>
                    <a:pt x="1958792" y="2048921"/>
                    <a:pt x="1965082" y="2036379"/>
                    <a:pt x="1977662" y="2036379"/>
                  </a:cubicBezTo>
                  <a:close/>
                  <a:moveTo>
                    <a:pt x="1902184" y="2036379"/>
                  </a:moveTo>
                  <a:cubicBezTo>
                    <a:pt x="1914764" y="2036379"/>
                    <a:pt x="1921053" y="2048921"/>
                    <a:pt x="1921053" y="2055192"/>
                  </a:cubicBezTo>
                  <a:cubicBezTo>
                    <a:pt x="1921053" y="2067734"/>
                    <a:pt x="1914764" y="2074005"/>
                    <a:pt x="1902184" y="2074005"/>
                  </a:cubicBezTo>
                  <a:cubicBezTo>
                    <a:pt x="1895894" y="2074005"/>
                    <a:pt x="1889605" y="2067734"/>
                    <a:pt x="1889605" y="2055192"/>
                  </a:cubicBezTo>
                  <a:cubicBezTo>
                    <a:pt x="1889605" y="2048921"/>
                    <a:pt x="1895894" y="2036379"/>
                    <a:pt x="1902184" y="2036379"/>
                  </a:cubicBezTo>
                  <a:close/>
                  <a:moveTo>
                    <a:pt x="1832996" y="2036379"/>
                  </a:moveTo>
                  <a:cubicBezTo>
                    <a:pt x="1845576" y="2036379"/>
                    <a:pt x="1851866" y="2048921"/>
                    <a:pt x="1851866" y="2055192"/>
                  </a:cubicBezTo>
                  <a:cubicBezTo>
                    <a:pt x="1851866" y="2067734"/>
                    <a:pt x="1845576" y="2074005"/>
                    <a:pt x="1832996" y="2074005"/>
                  </a:cubicBezTo>
                  <a:cubicBezTo>
                    <a:pt x="1826707" y="2074005"/>
                    <a:pt x="1814127" y="2067734"/>
                    <a:pt x="1814127" y="2055192"/>
                  </a:cubicBezTo>
                  <a:cubicBezTo>
                    <a:pt x="1814127" y="2048921"/>
                    <a:pt x="1826707" y="2036379"/>
                    <a:pt x="1832996" y="2036379"/>
                  </a:cubicBezTo>
                  <a:close/>
                  <a:moveTo>
                    <a:pt x="3845326" y="2021711"/>
                  </a:moveTo>
                  <a:cubicBezTo>
                    <a:pt x="3851626" y="2024845"/>
                    <a:pt x="3855826" y="2031114"/>
                    <a:pt x="3855826" y="2039473"/>
                  </a:cubicBezTo>
                  <a:cubicBezTo>
                    <a:pt x="3855826" y="2047831"/>
                    <a:pt x="3839026" y="2064548"/>
                    <a:pt x="3830627" y="2064548"/>
                  </a:cubicBezTo>
                  <a:cubicBezTo>
                    <a:pt x="3830627" y="2064548"/>
                    <a:pt x="3830627" y="2064548"/>
                    <a:pt x="3637434" y="2139774"/>
                  </a:cubicBezTo>
                  <a:cubicBezTo>
                    <a:pt x="3637434" y="2139774"/>
                    <a:pt x="3629034" y="2139774"/>
                    <a:pt x="3629034" y="2139774"/>
                  </a:cubicBezTo>
                  <a:cubicBezTo>
                    <a:pt x="3612235" y="2139774"/>
                    <a:pt x="3603835" y="2131416"/>
                    <a:pt x="3603835" y="2123057"/>
                  </a:cubicBezTo>
                  <a:cubicBezTo>
                    <a:pt x="3603835" y="2106340"/>
                    <a:pt x="3620634" y="2097982"/>
                    <a:pt x="3629034" y="2089624"/>
                  </a:cubicBezTo>
                  <a:cubicBezTo>
                    <a:pt x="3629034" y="2089624"/>
                    <a:pt x="3629034" y="2089624"/>
                    <a:pt x="3822227" y="2022756"/>
                  </a:cubicBezTo>
                  <a:cubicBezTo>
                    <a:pt x="3830627" y="2018576"/>
                    <a:pt x="3839026" y="2018576"/>
                    <a:pt x="3845326" y="2021711"/>
                  </a:cubicBezTo>
                  <a:close/>
                  <a:moveTo>
                    <a:pt x="231710" y="2018788"/>
                  </a:moveTo>
                  <a:cubicBezTo>
                    <a:pt x="183950" y="2018788"/>
                    <a:pt x="145743" y="2057229"/>
                    <a:pt x="145743" y="2105281"/>
                  </a:cubicBezTo>
                  <a:cubicBezTo>
                    <a:pt x="145743" y="2153332"/>
                    <a:pt x="183950" y="2191773"/>
                    <a:pt x="231710" y="2191773"/>
                  </a:cubicBezTo>
                  <a:cubicBezTo>
                    <a:pt x="279469" y="2191773"/>
                    <a:pt x="317677" y="2153332"/>
                    <a:pt x="317677" y="2105281"/>
                  </a:cubicBezTo>
                  <a:cubicBezTo>
                    <a:pt x="317677" y="2057229"/>
                    <a:pt x="279469" y="2018788"/>
                    <a:pt x="231710" y="2018788"/>
                  </a:cubicBezTo>
                  <a:close/>
                  <a:moveTo>
                    <a:pt x="4178594" y="2009595"/>
                  </a:moveTo>
                  <a:cubicBezTo>
                    <a:pt x="4203062" y="2009595"/>
                    <a:pt x="4227531" y="2019665"/>
                    <a:pt x="4247106" y="2039804"/>
                  </a:cubicBezTo>
                  <a:cubicBezTo>
                    <a:pt x="4281362" y="2075047"/>
                    <a:pt x="4281362" y="2135463"/>
                    <a:pt x="4247106" y="2175741"/>
                  </a:cubicBezTo>
                  <a:cubicBezTo>
                    <a:pt x="4247106" y="2175741"/>
                    <a:pt x="4247106" y="2175741"/>
                    <a:pt x="4178594" y="2246227"/>
                  </a:cubicBezTo>
                  <a:lnTo>
                    <a:pt x="4110082" y="2175741"/>
                  </a:lnTo>
                  <a:cubicBezTo>
                    <a:pt x="4075826" y="2135463"/>
                    <a:pt x="4075826" y="2075047"/>
                    <a:pt x="4110082" y="2039804"/>
                  </a:cubicBezTo>
                  <a:cubicBezTo>
                    <a:pt x="4129657" y="2019665"/>
                    <a:pt x="4154125" y="2009595"/>
                    <a:pt x="4178594" y="2009595"/>
                  </a:cubicBezTo>
                  <a:close/>
                  <a:moveTo>
                    <a:pt x="3931423" y="2006039"/>
                  </a:moveTo>
                  <a:cubicBezTo>
                    <a:pt x="3931423" y="2006039"/>
                    <a:pt x="3939822" y="2006039"/>
                    <a:pt x="3939822" y="2006039"/>
                  </a:cubicBezTo>
                  <a:cubicBezTo>
                    <a:pt x="3939822" y="2014397"/>
                    <a:pt x="3939822" y="2022756"/>
                    <a:pt x="3939822" y="2022756"/>
                  </a:cubicBezTo>
                  <a:cubicBezTo>
                    <a:pt x="3939822" y="2022756"/>
                    <a:pt x="3939822" y="2022756"/>
                    <a:pt x="3897824" y="2047831"/>
                  </a:cubicBezTo>
                  <a:cubicBezTo>
                    <a:pt x="3889424" y="2047831"/>
                    <a:pt x="3889424" y="2047831"/>
                    <a:pt x="3889424" y="2047831"/>
                  </a:cubicBezTo>
                  <a:cubicBezTo>
                    <a:pt x="3889424" y="2047831"/>
                    <a:pt x="3881025" y="2047831"/>
                    <a:pt x="3881025" y="2039473"/>
                  </a:cubicBezTo>
                  <a:cubicBezTo>
                    <a:pt x="3881025" y="2039473"/>
                    <a:pt x="3881025" y="2031114"/>
                    <a:pt x="3889424" y="2031114"/>
                  </a:cubicBezTo>
                  <a:cubicBezTo>
                    <a:pt x="3889424" y="2031114"/>
                    <a:pt x="3889424" y="2031114"/>
                    <a:pt x="3931423" y="2006039"/>
                  </a:cubicBezTo>
                  <a:close/>
                  <a:moveTo>
                    <a:pt x="3519838" y="2006039"/>
                  </a:moveTo>
                  <a:cubicBezTo>
                    <a:pt x="3519838" y="2006039"/>
                    <a:pt x="3528238" y="2006039"/>
                    <a:pt x="3528238" y="2006039"/>
                  </a:cubicBezTo>
                  <a:lnTo>
                    <a:pt x="3570236" y="2031114"/>
                  </a:lnTo>
                  <a:cubicBezTo>
                    <a:pt x="3578636" y="2031114"/>
                    <a:pt x="3578636" y="2039473"/>
                    <a:pt x="3578636" y="2039473"/>
                  </a:cubicBezTo>
                  <a:cubicBezTo>
                    <a:pt x="3578636" y="2047831"/>
                    <a:pt x="3570236" y="2047831"/>
                    <a:pt x="3570236" y="2047831"/>
                  </a:cubicBezTo>
                  <a:cubicBezTo>
                    <a:pt x="3570236" y="2047831"/>
                    <a:pt x="3570236" y="2047831"/>
                    <a:pt x="3561836" y="2047831"/>
                  </a:cubicBezTo>
                  <a:cubicBezTo>
                    <a:pt x="3561836" y="2047831"/>
                    <a:pt x="3561836" y="2047831"/>
                    <a:pt x="3519838" y="2022756"/>
                  </a:cubicBezTo>
                  <a:cubicBezTo>
                    <a:pt x="3519838" y="2022756"/>
                    <a:pt x="3519838" y="2014397"/>
                    <a:pt x="3519838" y="2006039"/>
                  </a:cubicBezTo>
                  <a:close/>
                  <a:moveTo>
                    <a:pt x="2500428" y="2005019"/>
                  </a:moveTo>
                  <a:cubicBezTo>
                    <a:pt x="2476198" y="2029249"/>
                    <a:pt x="2476198" y="2029249"/>
                    <a:pt x="2476198" y="2029249"/>
                  </a:cubicBezTo>
                  <a:cubicBezTo>
                    <a:pt x="2519813" y="2029249"/>
                    <a:pt x="2519813" y="2029249"/>
                    <a:pt x="2519813" y="2029249"/>
                  </a:cubicBezTo>
                  <a:close/>
                  <a:moveTo>
                    <a:pt x="2427736" y="2005019"/>
                  </a:moveTo>
                  <a:cubicBezTo>
                    <a:pt x="2403506" y="2029249"/>
                    <a:pt x="2403506" y="2029249"/>
                    <a:pt x="2403506" y="2029249"/>
                  </a:cubicBezTo>
                  <a:lnTo>
                    <a:pt x="2451967" y="2029249"/>
                  </a:lnTo>
                  <a:cubicBezTo>
                    <a:pt x="2427736" y="2005019"/>
                    <a:pt x="2427736" y="2005019"/>
                    <a:pt x="2427736" y="2005019"/>
                  </a:cubicBezTo>
                  <a:close/>
                  <a:moveTo>
                    <a:pt x="2355044" y="2005019"/>
                  </a:moveTo>
                  <a:lnTo>
                    <a:pt x="2335660" y="2029249"/>
                  </a:lnTo>
                  <a:cubicBezTo>
                    <a:pt x="2379275" y="2029249"/>
                    <a:pt x="2379275" y="2029249"/>
                    <a:pt x="2379275" y="2029249"/>
                  </a:cubicBezTo>
                  <a:cubicBezTo>
                    <a:pt x="2355044" y="2005019"/>
                    <a:pt x="2355044" y="2005019"/>
                    <a:pt x="2355044" y="2005019"/>
                  </a:cubicBezTo>
                  <a:close/>
                  <a:moveTo>
                    <a:pt x="3727730" y="2004994"/>
                  </a:moveTo>
                  <a:cubicBezTo>
                    <a:pt x="3734030" y="2008128"/>
                    <a:pt x="3738230" y="2014397"/>
                    <a:pt x="3738230" y="2022756"/>
                  </a:cubicBezTo>
                  <a:cubicBezTo>
                    <a:pt x="3738230" y="2031114"/>
                    <a:pt x="3729830" y="2047831"/>
                    <a:pt x="3713031" y="2047831"/>
                  </a:cubicBezTo>
                  <a:cubicBezTo>
                    <a:pt x="3713031" y="2047831"/>
                    <a:pt x="3713031" y="2047831"/>
                    <a:pt x="3637434" y="2081265"/>
                  </a:cubicBezTo>
                  <a:cubicBezTo>
                    <a:pt x="3637434" y="2081265"/>
                    <a:pt x="3629034" y="2081265"/>
                    <a:pt x="3629034" y="2081265"/>
                  </a:cubicBezTo>
                  <a:cubicBezTo>
                    <a:pt x="3612235" y="2081265"/>
                    <a:pt x="3603835" y="2072907"/>
                    <a:pt x="3603835" y="2064548"/>
                  </a:cubicBezTo>
                  <a:cubicBezTo>
                    <a:pt x="3603835" y="2047831"/>
                    <a:pt x="3620634" y="2039473"/>
                    <a:pt x="3629034" y="2031114"/>
                  </a:cubicBezTo>
                  <a:cubicBezTo>
                    <a:pt x="3629034" y="2031114"/>
                    <a:pt x="3629034" y="2031114"/>
                    <a:pt x="3704631" y="2006039"/>
                  </a:cubicBezTo>
                  <a:cubicBezTo>
                    <a:pt x="3713031" y="2001859"/>
                    <a:pt x="3721431" y="2001859"/>
                    <a:pt x="3727730" y="2004994"/>
                  </a:cubicBezTo>
                  <a:close/>
                  <a:moveTo>
                    <a:pt x="2437429" y="2000173"/>
                  </a:moveTo>
                  <a:cubicBezTo>
                    <a:pt x="2466505" y="2029249"/>
                    <a:pt x="2466505" y="2029249"/>
                    <a:pt x="2466505" y="2029249"/>
                  </a:cubicBezTo>
                  <a:lnTo>
                    <a:pt x="2490736" y="2000173"/>
                  </a:lnTo>
                  <a:cubicBezTo>
                    <a:pt x="2437429" y="2000173"/>
                    <a:pt x="2437429" y="2000173"/>
                    <a:pt x="2437429" y="2000173"/>
                  </a:cubicBezTo>
                  <a:close/>
                  <a:moveTo>
                    <a:pt x="2364737" y="2000173"/>
                  </a:moveTo>
                  <a:cubicBezTo>
                    <a:pt x="2388967" y="2029249"/>
                    <a:pt x="2388967" y="2029249"/>
                    <a:pt x="2388967" y="2029249"/>
                  </a:cubicBezTo>
                  <a:lnTo>
                    <a:pt x="2413198" y="2000173"/>
                  </a:lnTo>
                  <a:cubicBezTo>
                    <a:pt x="2364737" y="2000173"/>
                    <a:pt x="2364737" y="2000173"/>
                    <a:pt x="2364737" y="2000173"/>
                  </a:cubicBezTo>
                  <a:close/>
                  <a:moveTo>
                    <a:pt x="866538" y="2000014"/>
                  </a:moveTo>
                  <a:lnTo>
                    <a:pt x="866538" y="2005999"/>
                  </a:lnTo>
                  <a:cubicBezTo>
                    <a:pt x="866538" y="2005999"/>
                    <a:pt x="866538" y="2005999"/>
                    <a:pt x="992356" y="2005999"/>
                  </a:cubicBezTo>
                  <a:cubicBezTo>
                    <a:pt x="992356" y="2005999"/>
                    <a:pt x="992356" y="2005999"/>
                    <a:pt x="992356" y="2000014"/>
                  </a:cubicBezTo>
                  <a:cubicBezTo>
                    <a:pt x="992356" y="2000014"/>
                    <a:pt x="992356" y="2000014"/>
                    <a:pt x="866538" y="2000014"/>
                  </a:cubicBezTo>
                  <a:close/>
                  <a:moveTo>
                    <a:pt x="698780" y="2000014"/>
                  </a:moveTo>
                  <a:cubicBezTo>
                    <a:pt x="698780" y="2000014"/>
                    <a:pt x="698780" y="2000014"/>
                    <a:pt x="698780" y="2011984"/>
                  </a:cubicBezTo>
                  <a:cubicBezTo>
                    <a:pt x="698780" y="2017970"/>
                    <a:pt x="710763" y="2023955"/>
                    <a:pt x="722745" y="2023955"/>
                  </a:cubicBezTo>
                  <a:cubicBezTo>
                    <a:pt x="722745" y="2023955"/>
                    <a:pt x="722745" y="2023955"/>
                    <a:pt x="1136149" y="2023955"/>
                  </a:cubicBezTo>
                  <a:cubicBezTo>
                    <a:pt x="1154123" y="2023955"/>
                    <a:pt x="1166106" y="2017970"/>
                    <a:pt x="1166106" y="2011984"/>
                  </a:cubicBezTo>
                  <a:cubicBezTo>
                    <a:pt x="1166106" y="2011984"/>
                    <a:pt x="1166106" y="2011984"/>
                    <a:pt x="1166106" y="2000014"/>
                  </a:cubicBezTo>
                  <a:cubicBezTo>
                    <a:pt x="1166106" y="2000014"/>
                    <a:pt x="1166106" y="2000014"/>
                    <a:pt x="1004339" y="2000014"/>
                  </a:cubicBezTo>
                  <a:cubicBezTo>
                    <a:pt x="1004339" y="2000014"/>
                    <a:pt x="1004339" y="2000014"/>
                    <a:pt x="1004339" y="2011984"/>
                  </a:cubicBezTo>
                  <a:cubicBezTo>
                    <a:pt x="1004339" y="2017970"/>
                    <a:pt x="1004339" y="2017970"/>
                    <a:pt x="998348" y="2017970"/>
                  </a:cubicBezTo>
                  <a:cubicBezTo>
                    <a:pt x="998348" y="2017970"/>
                    <a:pt x="998348" y="2017970"/>
                    <a:pt x="860546" y="2017970"/>
                  </a:cubicBezTo>
                  <a:cubicBezTo>
                    <a:pt x="860546" y="2017970"/>
                    <a:pt x="854555" y="2017970"/>
                    <a:pt x="854555" y="2011984"/>
                  </a:cubicBezTo>
                  <a:cubicBezTo>
                    <a:pt x="854555" y="2011984"/>
                    <a:pt x="854555" y="2011984"/>
                    <a:pt x="854555" y="2000014"/>
                  </a:cubicBezTo>
                  <a:cubicBezTo>
                    <a:pt x="854555" y="2000014"/>
                    <a:pt x="854555" y="2000014"/>
                    <a:pt x="698780" y="2000014"/>
                  </a:cubicBezTo>
                  <a:close/>
                  <a:moveTo>
                    <a:pt x="231710" y="1999568"/>
                  </a:moveTo>
                  <a:cubicBezTo>
                    <a:pt x="289021" y="1999568"/>
                    <a:pt x="336781" y="2047619"/>
                    <a:pt x="336781" y="2105281"/>
                  </a:cubicBezTo>
                  <a:cubicBezTo>
                    <a:pt x="336781" y="2162942"/>
                    <a:pt x="289021" y="2210994"/>
                    <a:pt x="231710" y="2210994"/>
                  </a:cubicBezTo>
                  <a:cubicBezTo>
                    <a:pt x="164846" y="2210994"/>
                    <a:pt x="126639" y="2162942"/>
                    <a:pt x="126639" y="2105281"/>
                  </a:cubicBezTo>
                  <a:cubicBezTo>
                    <a:pt x="126639" y="2047619"/>
                    <a:pt x="164846" y="1999568"/>
                    <a:pt x="231710" y="1999568"/>
                  </a:cubicBezTo>
                  <a:close/>
                  <a:moveTo>
                    <a:pt x="3290523" y="1994698"/>
                  </a:moveTo>
                  <a:cubicBezTo>
                    <a:pt x="3290523" y="1994698"/>
                    <a:pt x="3296286" y="2000491"/>
                    <a:pt x="3296286" y="2000491"/>
                  </a:cubicBezTo>
                  <a:cubicBezTo>
                    <a:pt x="3296286" y="2006284"/>
                    <a:pt x="3296286" y="2006284"/>
                    <a:pt x="3296286" y="2006284"/>
                  </a:cubicBezTo>
                  <a:cubicBezTo>
                    <a:pt x="3302049" y="2012077"/>
                    <a:pt x="3313576" y="2017869"/>
                    <a:pt x="3313576" y="2029455"/>
                  </a:cubicBezTo>
                  <a:cubicBezTo>
                    <a:pt x="3313576" y="2035248"/>
                    <a:pt x="3307813" y="2035248"/>
                    <a:pt x="3307813" y="2035248"/>
                  </a:cubicBezTo>
                  <a:cubicBezTo>
                    <a:pt x="3302049" y="2035248"/>
                    <a:pt x="3302049" y="2035248"/>
                    <a:pt x="3302049" y="2029455"/>
                  </a:cubicBezTo>
                  <a:cubicBezTo>
                    <a:pt x="3302049" y="2023662"/>
                    <a:pt x="3296286" y="2017869"/>
                    <a:pt x="3290523" y="2017869"/>
                  </a:cubicBezTo>
                  <a:cubicBezTo>
                    <a:pt x="3284759" y="2017869"/>
                    <a:pt x="3278996" y="2023662"/>
                    <a:pt x="3278996" y="2029455"/>
                  </a:cubicBezTo>
                  <a:cubicBezTo>
                    <a:pt x="3278996" y="2041041"/>
                    <a:pt x="3284759" y="2046834"/>
                    <a:pt x="3290523" y="2046834"/>
                  </a:cubicBezTo>
                  <a:cubicBezTo>
                    <a:pt x="3302049" y="2046834"/>
                    <a:pt x="3313576" y="2052627"/>
                    <a:pt x="3313576" y="2070005"/>
                  </a:cubicBezTo>
                  <a:cubicBezTo>
                    <a:pt x="3313576" y="2081591"/>
                    <a:pt x="3307813" y="2087384"/>
                    <a:pt x="3296286" y="2093176"/>
                  </a:cubicBezTo>
                  <a:cubicBezTo>
                    <a:pt x="3296286" y="2098969"/>
                    <a:pt x="3296286" y="2098969"/>
                    <a:pt x="3296286" y="2098969"/>
                  </a:cubicBezTo>
                  <a:cubicBezTo>
                    <a:pt x="3296286" y="2098969"/>
                    <a:pt x="3290523" y="2104762"/>
                    <a:pt x="3290523" y="2104762"/>
                  </a:cubicBezTo>
                  <a:cubicBezTo>
                    <a:pt x="3284759" y="2104762"/>
                    <a:pt x="3284759" y="2098969"/>
                    <a:pt x="3284759" y="2098969"/>
                  </a:cubicBezTo>
                  <a:cubicBezTo>
                    <a:pt x="3284759" y="2093176"/>
                    <a:pt x="3284759" y="2093176"/>
                    <a:pt x="3284759" y="2093176"/>
                  </a:cubicBezTo>
                  <a:cubicBezTo>
                    <a:pt x="3273233" y="2087384"/>
                    <a:pt x="3267470" y="2081591"/>
                    <a:pt x="3267470" y="2070005"/>
                  </a:cubicBezTo>
                  <a:cubicBezTo>
                    <a:pt x="3267470" y="2064212"/>
                    <a:pt x="3267470" y="2064212"/>
                    <a:pt x="3273233" y="2064212"/>
                  </a:cubicBezTo>
                  <a:cubicBezTo>
                    <a:pt x="3273233" y="2064212"/>
                    <a:pt x="3278996" y="2064212"/>
                    <a:pt x="3278996" y="2070005"/>
                  </a:cubicBezTo>
                  <a:cubicBezTo>
                    <a:pt x="3278996" y="2075798"/>
                    <a:pt x="3284759" y="2081591"/>
                    <a:pt x="3290523" y="2081591"/>
                  </a:cubicBezTo>
                  <a:cubicBezTo>
                    <a:pt x="3296286" y="2081591"/>
                    <a:pt x="3302049" y="2075798"/>
                    <a:pt x="3302049" y="2070005"/>
                  </a:cubicBezTo>
                  <a:cubicBezTo>
                    <a:pt x="3302049" y="2058419"/>
                    <a:pt x="3296286" y="2058419"/>
                    <a:pt x="3290523" y="2058419"/>
                  </a:cubicBezTo>
                  <a:cubicBezTo>
                    <a:pt x="3273233" y="2058419"/>
                    <a:pt x="3267470" y="2046834"/>
                    <a:pt x="3267470" y="2029455"/>
                  </a:cubicBezTo>
                  <a:cubicBezTo>
                    <a:pt x="3267470" y="2023662"/>
                    <a:pt x="3273233" y="2012077"/>
                    <a:pt x="3284759" y="2012077"/>
                  </a:cubicBezTo>
                  <a:cubicBezTo>
                    <a:pt x="3284759" y="2000491"/>
                    <a:pt x="3284759" y="2000491"/>
                    <a:pt x="3284759" y="2000491"/>
                  </a:cubicBezTo>
                  <a:cubicBezTo>
                    <a:pt x="3284759" y="2000491"/>
                    <a:pt x="3284759" y="1994698"/>
                    <a:pt x="3290523" y="1994698"/>
                  </a:cubicBezTo>
                  <a:close/>
                  <a:moveTo>
                    <a:pt x="3290523" y="1988905"/>
                  </a:moveTo>
                  <a:cubicBezTo>
                    <a:pt x="3255943" y="1988905"/>
                    <a:pt x="3227127" y="2017869"/>
                    <a:pt x="3227127" y="2052627"/>
                  </a:cubicBezTo>
                  <a:cubicBezTo>
                    <a:pt x="3227127" y="2081591"/>
                    <a:pt x="3255943" y="2110555"/>
                    <a:pt x="3290523" y="2110555"/>
                  </a:cubicBezTo>
                  <a:cubicBezTo>
                    <a:pt x="3319339" y="2110555"/>
                    <a:pt x="3348155" y="2081591"/>
                    <a:pt x="3348155" y="2052627"/>
                  </a:cubicBezTo>
                  <a:cubicBezTo>
                    <a:pt x="3348155" y="2017869"/>
                    <a:pt x="3319339" y="1988905"/>
                    <a:pt x="3290523" y="1988905"/>
                  </a:cubicBezTo>
                  <a:close/>
                  <a:moveTo>
                    <a:pt x="2350198" y="1985634"/>
                  </a:moveTo>
                  <a:cubicBezTo>
                    <a:pt x="2500428" y="1985634"/>
                    <a:pt x="2500428" y="1985634"/>
                    <a:pt x="2500428" y="1985634"/>
                  </a:cubicBezTo>
                  <a:cubicBezTo>
                    <a:pt x="2505274" y="1985634"/>
                    <a:pt x="2510120" y="1990480"/>
                    <a:pt x="2510120" y="1990480"/>
                  </a:cubicBezTo>
                  <a:cubicBezTo>
                    <a:pt x="2534351" y="2029249"/>
                    <a:pt x="2534351" y="2029249"/>
                    <a:pt x="2534351" y="2029249"/>
                  </a:cubicBezTo>
                  <a:cubicBezTo>
                    <a:pt x="2539197" y="2034095"/>
                    <a:pt x="2539197" y="2038942"/>
                    <a:pt x="2534351" y="2043788"/>
                  </a:cubicBezTo>
                  <a:cubicBezTo>
                    <a:pt x="2432582" y="2155249"/>
                    <a:pt x="2432582" y="2155249"/>
                    <a:pt x="2432582" y="2155249"/>
                  </a:cubicBezTo>
                  <a:cubicBezTo>
                    <a:pt x="2432582" y="2155249"/>
                    <a:pt x="2427736" y="2155249"/>
                    <a:pt x="2427736" y="2155249"/>
                  </a:cubicBezTo>
                  <a:cubicBezTo>
                    <a:pt x="2422890" y="2155249"/>
                    <a:pt x="2422890" y="2155249"/>
                    <a:pt x="2418044" y="2155249"/>
                  </a:cubicBezTo>
                  <a:cubicBezTo>
                    <a:pt x="2321121" y="2043788"/>
                    <a:pt x="2321121" y="2043788"/>
                    <a:pt x="2321121" y="2043788"/>
                  </a:cubicBezTo>
                  <a:cubicBezTo>
                    <a:pt x="2316275" y="2038942"/>
                    <a:pt x="2316275" y="2034095"/>
                    <a:pt x="2321121" y="2029249"/>
                  </a:cubicBezTo>
                  <a:cubicBezTo>
                    <a:pt x="2345352" y="1990480"/>
                    <a:pt x="2345352" y="1990480"/>
                    <a:pt x="2345352" y="1990480"/>
                  </a:cubicBezTo>
                  <a:cubicBezTo>
                    <a:pt x="2345352" y="1990480"/>
                    <a:pt x="2350198" y="1985634"/>
                    <a:pt x="2350198" y="1985634"/>
                  </a:cubicBezTo>
                  <a:close/>
                  <a:moveTo>
                    <a:pt x="5226785" y="1978790"/>
                  </a:moveTo>
                  <a:cubicBezTo>
                    <a:pt x="5226785" y="1978790"/>
                    <a:pt x="5237826" y="1978790"/>
                    <a:pt x="5237826" y="1978790"/>
                  </a:cubicBezTo>
                  <a:cubicBezTo>
                    <a:pt x="5248866" y="1989831"/>
                    <a:pt x="5248866" y="1989831"/>
                    <a:pt x="5237826" y="2000871"/>
                  </a:cubicBezTo>
                  <a:cubicBezTo>
                    <a:pt x="5116379" y="2100238"/>
                    <a:pt x="5116379" y="2100238"/>
                    <a:pt x="5116379" y="2100238"/>
                  </a:cubicBezTo>
                  <a:cubicBezTo>
                    <a:pt x="5105338" y="2100238"/>
                    <a:pt x="5105338" y="2100238"/>
                    <a:pt x="5105338" y="2100238"/>
                  </a:cubicBezTo>
                  <a:cubicBezTo>
                    <a:pt x="5039094" y="2045034"/>
                    <a:pt x="5039094" y="2045034"/>
                    <a:pt x="5039094" y="2045034"/>
                  </a:cubicBezTo>
                  <a:cubicBezTo>
                    <a:pt x="5028053" y="2045034"/>
                    <a:pt x="5028053" y="2033993"/>
                    <a:pt x="5039094" y="2022953"/>
                  </a:cubicBezTo>
                  <a:cubicBezTo>
                    <a:pt x="5039094" y="2022953"/>
                    <a:pt x="5050135" y="2022953"/>
                    <a:pt x="5050135" y="2022953"/>
                  </a:cubicBezTo>
                  <a:cubicBezTo>
                    <a:pt x="5116379" y="2078156"/>
                    <a:pt x="5116379" y="2078156"/>
                    <a:pt x="5116379" y="2078156"/>
                  </a:cubicBezTo>
                  <a:cubicBezTo>
                    <a:pt x="5226785" y="1978790"/>
                    <a:pt x="5226785" y="1978790"/>
                    <a:pt x="5226785" y="1978790"/>
                  </a:cubicBezTo>
                  <a:close/>
                  <a:moveTo>
                    <a:pt x="3290523" y="1977320"/>
                  </a:moveTo>
                  <a:cubicBezTo>
                    <a:pt x="3330866" y="1977320"/>
                    <a:pt x="3359682" y="2012077"/>
                    <a:pt x="3359682" y="2052627"/>
                  </a:cubicBezTo>
                  <a:cubicBezTo>
                    <a:pt x="3359682" y="2087384"/>
                    <a:pt x="3330866" y="2122141"/>
                    <a:pt x="3290523" y="2122141"/>
                  </a:cubicBezTo>
                  <a:cubicBezTo>
                    <a:pt x="3250180" y="2122141"/>
                    <a:pt x="3215600" y="2087384"/>
                    <a:pt x="3215600" y="2052627"/>
                  </a:cubicBezTo>
                  <a:cubicBezTo>
                    <a:pt x="3215600" y="2012077"/>
                    <a:pt x="3250180" y="1977320"/>
                    <a:pt x="3290523" y="1977320"/>
                  </a:cubicBezTo>
                  <a:close/>
                  <a:moveTo>
                    <a:pt x="2553736" y="1969279"/>
                  </a:moveTo>
                  <a:cubicBezTo>
                    <a:pt x="2554947" y="1969884"/>
                    <a:pt x="2556159" y="1971096"/>
                    <a:pt x="2558582" y="1971096"/>
                  </a:cubicBezTo>
                  <a:cubicBezTo>
                    <a:pt x="2558582" y="1975942"/>
                    <a:pt x="2558582" y="1975942"/>
                    <a:pt x="2553736" y="1980788"/>
                  </a:cubicBezTo>
                  <a:cubicBezTo>
                    <a:pt x="2553736" y="1980788"/>
                    <a:pt x="2553736" y="1980788"/>
                    <a:pt x="2539197" y="1990480"/>
                  </a:cubicBezTo>
                  <a:cubicBezTo>
                    <a:pt x="2534351" y="1990480"/>
                    <a:pt x="2534351" y="1990480"/>
                    <a:pt x="2534351" y="1990480"/>
                  </a:cubicBezTo>
                  <a:cubicBezTo>
                    <a:pt x="2534351" y="1990480"/>
                    <a:pt x="2529505" y="1990480"/>
                    <a:pt x="2529505" y="1985634"/>
                  </a:cubicBezTo>
                  <a:cubicBezTo>
                    <a:pt x="2529505" y="1985634"/>
                    <a:pt x="2529505" y="1980788"/>
                    <a:pt x="2534351" y="1980788"/>
                  </a:cubicBezTo>
                  <a:cubicBezTo>
                    <a:pt x="2534351" y="1980788"/>
                    <a:pt x="2534351" y="1980788"/>
                    <a:pt x="2548889" y="1971096"/>
                  </a:cubicBezTo>
                  <a:cubicBezTo>
                    <a:pt x="2551313" y="1968673"/>
                    <a:pt x="2552524" y="1968673"/>
                    <a:pt x="2553736" y="1969279"/>
                  </a:cubicBezTo>
                  <a:close/>
                  <a:moveTo>
                    <a:pt x="2299314" y="1969279"/>
                  </a:moveTo>
                  <a:cubicBezTo>
                    <a:pt x="2300525" y="1968673"/>
                    <a:pt x="2301737" y="1968673"/>
                    <a:pt x="2301737" y="1971096"/>
                  </a:cubicBezTo>
                  <a:cubicBezTo>
                    <a:pt x="2301737" y="1971096"/>
                    <a:pt x="2301737" y="1971096"/>
                    <a:pt x="2321121" y="1980788"/>
                  </a:cubicBezTo>
                  <a:cubicBezTo>
                    <a:pt x="2325968" y="1980788"/>
                    <a:pt x="2325968" y="1985634"/>
                    <a:pt x="2325968" y="1985634"/>
                  </a:cubicBezTo>
                  <a:cubicBezTo>
                    <a:pt x="2321121" y="1990480"/>
                    <a:pt x="2321121" y="1990480"/>
                    <a:pt x="2321121" y="1990480"/>
                  </a:cubicBezTo>
                  <a:cubicBezTo>
                    <a:pt x="2321121" y="1990480"/>
                    <a:pt x="2316275" y="1990480"/>
                    <a:pt x="2316275" y="1990480"/>
                  </a:cubicBezTo>
                  <a:lnTo>
                    <a:pt x="2296891" y="1980788"/>
                  </a:lnTo>
                  <a:cubicBezTo>
                    <a:pt x="2296891" y="1975942"/>
                    <a:pt x="2296891" y="1975942"/>
                    <a:pt x="2296891" y="1971096"/>
                  </a:cubicBezTo>
                  <a:cubicBezTo>
                    <a:pt x="2296891" y="1971096"/>
                    <a:pt x="2298102" y="1969884"/>
                    <a:pt x="2299314" y="1969279"/>
                  </a:cubicBezTo>
                  <a:close/>
                  <a:moveTo>
                    <a:pt x="2648984" y="1960708"/>
                  </a:moveTo>
                  <a:cubicBezTo>
                    <a:pt x="2683774" y="1995692"/>
                    <a:pt x="2732481" y="2016682"/>
                    <a:pt x="2788145" y="2016682"/>
                  </a:cubicBezTo>
                  <a:cubicBezTo>
                    <a:pt x="2795103" y="2016682"/>
                    <a:pt x="2802061" y="2016682"/>
                    <a:pt x="2809020" y="2009685"/>
                  </a:cubicBezTo>
                  <a:cubicBezTo>
                    <a:pt x="2815978" y="2016682"/>
                    <a:pt x="2822936" y="2023678"/>
                    <a:pt x="2829894" y="2030675"/>
                  </a:cubicBezTo>
                  <a:cubicBezTo>
                    <a:pt x="2815978" y="2037672"/>
                    <a:pt x="2802061" y="2037672"/>
                    <a:pt x="2788145" y="2037672"/>
                  </a:cubicBezTo>
                  <a:cubicBezTo>
                    <a:pt x="2725523" y="2037672"/>
                    <a:pt x="2669858" y="2009685"/>
                    <a:pt x="2635067" y="1967705"/>
                  </a:cubicBezTo>
                  <a:cubicBezTo>
                    <a:pt x="2635067" y="1967705"/>
                    <a:pt x="2642026" y="1967705"/>
                    <a:pt x="2642026" y="1967705"/>
                  </a:cubicBezTo>
                  <a:cubicBezTo>
                    <a:pt x="2648984" y="1967705"/>
                    <a:pt x="2648984" y="1960708"/>
                    <a:pt x="2648984" y="1960708"/>
                  </a:cubicBezTo>
                  <a:close/>
                  <a:moveTo>
                    <a:pt x="4613950" y="1950815"/>
                  </a:moveTo>
                  <a:cubicBezTo>
                    <a:pt x="4601968" y="1950815"/>
                    <a:pt x="4595976" y="1956801"/>
                    <a:pt x="4595976" y="1968771"/>
                  </a:cubicBezTo>
                  <a:cubicBezTo>
                    <a:pt x="4595976" y="1974757"/>
                    <a:pt x="4601968" y="1986727"/>
                    <a:pt x="4613950" y="1986727"/>
                  </a:cubicBezTo>
                  <a:cubicBezTo>
                    <a:pt x="4619942" y="1986727"/>
                    <a:pt x="4625933" y="1974757"/>
                    <a:pt x="4625933" y="1968771"/>
                  </a:cubicBezTo>
                  <a:cubicBezTo>
                    <a:pt x="4625933" y="1956801"/>
                    <a:pt x="4619942" y="1950815"/>
                    <a:pt x="4613950" y="1950815"/>
                  </a:cubicBezTo>
                  <a:close/>
                  <a:moveTo>
                    <a:pt x="2053139" y="1948587"/>
                  </a:moveTo>
                  <a:cubicBezTo>
                    <a:pt x="2160065" y="1948587"/>
                    <a:pt x="2160065" y="1948587"/>
                    <a:pt x="2160065" y="1948587"/>
                  </a:cubicBezTo>
                  <a:cubicBezTo>
                    <a:pt x="2160065" y="1948587"/>
                    <a:pt x="2166355" y="1954858"/>
                    <a:pt x="2166355" y="1954858"/>
                  </a:cubicBezTo>
                  <a:cubicBezTo>
                    <a:pt x="2166355" y="1961129"/>
                    <a:pt x="2160065" y="1961129"/>
                    <a:pt x="2160065" y="1961129"/>
                  </a:cubicBezTo>
                  <a:cubicBezTo>
                    <a:pt x="2053139" y="1961129"/>
                    <a:pt x="2053139" y="1961129"/>
                    <a:pt x="2053139" y="1961129"/>
                  </a:cubicBezTo>
                  <a:cubicBezTo>
                    <a:pt x="2053139" y="1954858"/>
                    <a:pt x="2053139" y="1954858"/>
                    <a:pt x="2053139" y="1948587"/>
                  </a:cubicBezTo>
                  <a:close/>
                  <a:moveTo>
                    <a:pt x="1788968" y="1942316"/>
                  </a:moveTo>
                  <a:cubicBezTo>
                    <a:pt x="1776388" y="1942316"/>
                    <a:pt x="1770099" y="1948587"/>
                    <a:pt x="1770099" y="1961129"/>
                  </a:cubicBezTo>
                  <a:cubicBezTo>
                    <a:pt x="1770099" y="2149255"/>
                    <a:pt x="1770099" y="2149255"/>
                    <a:pt x="1770099" y="2149255"/>
                  </a:cubicBezTo>
                  <a:cubicBezTo>
                    <a:pt x="1770099" y="2161797"/>
                    <a:pt x="1776388" y="2168068"/>
                    <a:pt x="1788968" y="2168068"/>
                  </a:cubicBezTo>
                  <a:cubicBezTo>
                    <a:pt x="1826707" y="2168068"/>
                    <a:pt x="1826707" y="2168068"/>
                    <a:pt x="1826707" y="2168068"/>
                  </a:cubicBezTo>
                  <a:cubicBezTo>
                    <a:pt x="1832996" y="2174339"/>
                    <a:pt x="1832996" y="2174339"/>
                    <a:pt x="1832996" y="2174339"/>
                  </a:cubicBezTo>
                  <a:cubicBezTo>
                    <a:pt x="1807837" y="2224506"/>
                    <a:pt x="1807837" y="2224506"/>
                    <a:pt x="1807837" y="2224506"/>
                  </a:cubicBezTo>
                  <a:cubicBezTo>
                    <a:pt x="1877025" y="2168068"/>
                    <a:pt x="1877025" y="2168068"/>
                    <a:pt x="1877025" y="2168068"/>
                  </a:cubicBezTo>
                  <a:cubicBezTo>
                    <a:pt x="2021690" y="2168068"/>
                    <a:pt x="2021690" y="2168068"/>
                    <a:pt x="2021690" y="2168068"/>
                  </a:cubicBezTo>
                  <a:cubicBezTo>
                    <a:pt x="2034270" y="2168068"/>
                    <a:pt x="2040559" y="2161797"/>
                    <a:pt x="2040559" y="2149255"/>
                  </a:cubicBezTo>
                  <a:cubicBezTo>
                    <a:pt x="2040559" y="1961129"/>
                    <a:pt x="2040559" y="1961129"/>
                    <a:pt x="2040559" y="1961129"/>
                  </a:cubicBezTo>
                  <a:cubicBezTo>
                    <a:pt x="2040559" y="1948587"/>
                    <a:pt x="2034270" y="1942316"/>
                    <a:pt x="2021690" y="1942316"/>
                  </a:cubicBezTo>
                  <a:cubicBezTo>
                    <a:pt x="1788968" y="1942316"/>
                    <a:pt x="1788968" y="1942316"/>
                    <a:pt x="1788968" y="1942316"/>
                  </a:cubicBezTo>
                  <a:close/>
                  <a:moveTo>
                    <a:pt x="722745" y="1940160"/>
                  </a:moveTo>
                  <a:cubicBezTo>
                    <a:pt x="722745" y="1940160"/>
                    <a:pt x="722745" y="1940160"/>
                    <a:pt x="698780" y="1988043"/>
                  </a:cubicBezTo>
                  <a:cubicBezTo>
                    <a:pt x="698780" y="1988043"/>
                    <a:pt x="698780" y="1988043"/>
                    <a:pt x="860546" y="1988043"/>
                  </a:cubicBezTo>
                  <a:cubicBezTo>
                    <a:pt x="860546" y="1988043"/>
                    <a:pt x="860546" y="1988043"/>
                    <a:pt x="998348" y="1988043"/>
                  </a:cubicBezTo>
                  <a:lnTo>
                    <a:pt x="1160114" y="1988043"/>
                  </a:lnTo>
                  <a:cubicBezTo>
                    <a:pt x="1160114" y="1988043"/>
                    <a:pt x="1160114" y="1988043"/>
                    <a:pt x="1136149" y="1940160"/>
                  </a:cubicBezTo>
                  <a:cubicBezTo>
                    <a:pt x="1136149" y="1940160"/>
                    <a:pt x="1136149" y="1940160"/>
                    <a:pt x="722745" y="1940160"/>
                  </a:cubicBezTo>
                  <a:close/>
                  <a:moveTo>
                    <a:pt x="4613950" y="1938845"/>
                  </a:moveTo>
                  <a:cubicBezTo>
                    <a:pt x="4625933" y="1938845"/>
                    <a:pt x="4637916" y="1950815"/>
                    <a:pt x="4637916" y="1968771"/>
                  </a:cubicBezTo>
                  <a:cubicBezTo>
                    <a:pt x="4637916" y="1980742"/>
                    <a:pt x="4625933" y="1998698"/>
                    <a:pt x="4613950" y="1998698"/>
                  </a:cubicBezTo>
                  <a:cubicBezTo>
                    <a:pt x="4595976" y="1998698"/>
                    <a:pt x="4583993" y="1980742"/>
                    <a:pt x="4583993" y="1968771"/>
                  </a:cubicBezTo>
                  <a:cubicBezTo>
                    <a:pt x="4583993" y="1950815"/>
                    <a:pt x="4595976" y="1938845"/>
                    <a:pt x="4613950" y="1938845"/>
                  </a:cubicBezTo>
                  <a:close/>
                  <a:moveTo>
                    <a:pt x="3261706" y="1936770"/>
                  </a:moveTo>
                  <a:cubicBezTo>
                    <a:pt x="3267470" y="1936770"/>
                    <a:pt x="3267470" y="1936770"/>
                    <a:pt x="3267470" y="1942562"/>
                  </a:cubicBezTo>
                  <a:cubicBezTo>
                    <a:pt x="3267470" y="1942562"/>
                    <a:pt x="3267470" y="1948355"/>
                    <a:pt x="3261706" y="1948355"/>
                  </a:cubicBezTo>
                  <a:cubicBezTo>
                    <a:pt x="3215600" y="1948355"/>
                    <a:pt x="3175257" y="1983112"/>
                    <a:pt x="3175257" y="2035248"/>
                  </a:cubicBezTo>
                  <a:cubicBezTo>
                    <a:pt x="3175257" y="2127934"/>
                    <a:pt x="3175257" y="2127934"/>
                    <a:pt x="3175257" y="2127934"/>
                  </a:cubicBezTo>
                  <a:cubicBezTo>
                    <a:pt x="3175257" y="2133726"/>
                    <a:pt x="3181021" y="2145312"/>
                    <a:pt x="3192547" y="2145312"/>
                  </a:cubicBezTo>
                  <a:cubicBezTo>
                    <a:pt x="3192547" y="2145312"/>
                    <a:pt x="3198310" y="2145312"/>
                    <a:pt x="3198310" y="2151105"/>
                  </a:cubicBezTo>
                  <a:cubicBezTo>
                    <a:pt x="3198310" y="2151105"/>
                    <a:pt x="3192547" y="2156898"/>
                    <a:pt x="3192547" y="2156898"/>
                  </a:cubicBezTo>
                  <a:cubicBezTo>
                    <a:pt x="3175257" y="2156898"/>
                    <a:pt x="3163731" y="2139519"/>
                    <a:pt x="3163731" y="2127934"/>
                  </a:cubicBezTo>
                  <a:cubicBezTo>
                    <a:pt x="3163731" y="2035248"/>
                    <a:pt x="3163731" y="2035248"/>
                    <a:pt x="3163731" y="2035248"/>
                  </a:cubicBezTo>
                  <a:cubicBezTo>
                    <a:pt x="3163731" y="1977320"/>
                    <a:pt x="3209837" y="1936770"/>
                    <a:pt x="3261706" y="1936770"/>
                  </a:cubicBezTo>
                  <a:close/>
                  <a:moveTo>
                    <a:pt x="193502" y="1922686"/>
                  </a:moveTo>
                  <a:cubicBezTo>
                    <a:pt x="183950" y="1932296"/>
                    <a:pt x="174398" y="1932296"/>
                    <a:pt x="164846" y="1932296"/>
                  </a:cubicBezTo>
                  <a:cubicBezTo>
                    <a:pt x="164846" y="1951516"/>
                    <a:pt x="164846" y="1970737"/>
                    <a:pt x="145743" y="1980347"/>
                  </a:cubicBezTo>
                  <a:cubicBezTo>
                    <a:pt x="126639" y="1999568"/>
                    <a:pt x="107535" y="1999568"/>
                    <a:pt x="97983" y="1980347"/>
                  </a:cubicBezTo>
                  <a:cubicBezTo>
                    <a:pt x="88431" y="1989957"/>
                    <a:pt x="78879" y="1999568"/>
                    <a:pt x="78879" y="2009178"/>
                  </a:cubicBezTo>
                  <a:cubicBezTo>
                    <a:pt x="88431" y="2018788"/>
                    <a:pt x="97983" y="2038009"/>
                    <a:pt x="88431" y="2057229"/>
                  </a:cubicBezTo>
                  <a:cubicBezTo>
                    <a:pt x="88431" y="2076450"/>
                    <a:pt x="69327" y="2086060"/>
                    <a:pt x="50224" y="2086060"/>
                  </a:cubicBezTo>
                  <a:cubicBezTo>
                    <a:pt x="50224" y="2095670"/>
                    <a:pt x="50224" y="2095670"/>
                    <a:pt x="50224" y="2105281"/>
                  </a:cubicBezTo>
                  <a:cubicBezTo>
                    <a:pt x="50224" y="2105281"/>
                    <a:pt x="50224" y="2114891"/>
                    <a:pt x="50224" y="2114891"/>
                  </a:cubicBezTo>
                  <a:cubicBezTo>
                    <a:pt x="69327" y="2114891"/>
                    <a:pt x="88431" y="2134112"/>
                    <a:pt x="88431" y="2153332"/>
                  </a:cubicBezTo>
                  <a:cubicBezTo>
                    <a:pt x="97983" y="2172553"/>
                    <a:pt x="88431" y="2191773"/>
                    <a:pt x="78879" y="2201384"/>
                  </a:cubicBezTo>
                  <a:cubicBezTo>
                    <a:pt x="78879" y="2210994"/>
                    <a:pt x="88431" y="2210994"/>
                    <a:pt x="97983" y="2220604"/>
                  </a:cubicBezTo>
                  <a:cubicBezTo>
                    <a:pt x="107535" y="2210994"/>
                    <a:pt x="126639" y="2210994"/>
                    <a:pt x="145743" y="2220604"/>
                  </a:cubicBezTo>
                  <a:cubicBezTo>
                    <a:pt x="164846" y="2239825"/>
                    <a:pt x="164846" y="2259045"/>
                    <a:pt x="164846" y="2268655"/>
                  </a:cubicBezTo>
                  <a:cubicBezTo>
                    <a:pt x="174398" y="2278266"/>
                    <a:pt x="183950" y="2278266"/>
                    <a:pt x="193502" y="2278266"/>
                  </a:cubicBezTo>
                  <a:cubicBezTo>
                    <a:pt x="193502" y="2268655"/>
                    <a:pt x="212606" y="2249435"/>
                    <a:pt x="231710" y="2249435"/>
                  </a:cubicBezTo>
                  <a:cubicBezTo>
                    <a:pt x="250814" y="2249435"/>
                    <a:pt x="269917" y="2268655"/>
                    <a:pt x="269917" y="2278266"/>
                  </a:cubicBezTo>
                  <a:cubicBezTo>
                    <a:pt x="279469" y="2278266"/>
                    <a:pt x="289021" y="2278266"/>
                    <a:pt x="298573" y="2268655"/>
                  </a:cubicBezTo>
                  <a:cubicBezTo>
                    <a:pt x="298573" y="2259045"/>
                    <a:pt x="298573" y="2239825"/>
                    <a:pt x="317677" y="2220604"/>
                  </a:cubicBezTo>
                  <a:cubicBezTo>
                    <a:pt x="336781" y="2210994"/>
                    <a:pt x="355884" y="2210994"/>
                    <a:pt x="365436" y="2220604"/>
                  </a:cubicBezTo>
                  <a:cubicBezTo>
                    <a:pt x="374988" y="2210994"/>
                    <a:pt x="384540" y="2210994"/>
                    <a:pt x="384540" y="2201384"/>
                  </a:cubicBezTo>
                  <a:cubicBezTo>
                    <a:pt x="374988" y="2191773"/>
                    <a:pt x="365436" y="2172553"/>
                    <a:pt x="374988" y="2153332"/>
                  </a:cubicBezTo>
                  <a:cubicBezTo>
                    <a:pt x="374988" y="2134112"/>
                    <a:pt x="394092" y="2114891"/>
                    <a:pt x="413196" y="2114891"/>
                  </a:cubicBezTo>
                  <a:cubicBezTo>
                    <a:pt x="413196" y="2114891"/>
                    <a:pt x="413196" y="2105281"/>
                    <a:pt x="413196" y="2105281"/>
                  </a:cubicBezTo>
                  <a:cubicBezTo>
                    <a:pt x="413196" y="2095670"/>
                    <a:pt x="413196" y="2095670"/>
                    <a:pt x="413196" y="2086060"/>
                  </a:cubicBezTo>
                  <a:cubicBezTo>
                    <a:pt x="394092" y="2086060"/>
                    <a:pt x="374988" y="2076450"/>
                    <a:pt x="374988" y="2057229"/>
                  </a:cubicBezTo>
                  <a:cubicBezTo>
                    <a:pt x="365436" y="2038009"/>
                    <a:pt x="374988" y="2018788"/>
                    <a:pt x="384540" y="2009178"/>
                  </a:cubicBezTo>
                  <a:cubicBezTo>
                    <a:pt x="384540" y="1999568"/>
                    <a:pt x="374988" y="1989957"/>
                    <a:pt x="365436" y="1980347"/>
                  </a:cubicBezTo>
                  <a:cubicBezTo>
                    <a:pt x="355884" y="1999568"/>
                    <a:pt x="336781" y="1999568"/>
                    <a:pt x="317677" y="1980347"/>
                  </a:cubicBezTo>
                  <a:cubicBezTo>
                    <a:pt x="298573" y="1970737"/>
                    <a:pt x="298573" y="1951516"/>
                    <a:pt x="298573" y="1932296"/>
                  </a:cubicBezTo>
                  <a:cubicBezTo>
                    <a:pt x="289021" y="1932296"/>
                    <a:pt x="279469" y="1932296"/>
                    <a:pt x="269917" y="1922686"/>
                  </a:cubicBezTo>
                  <a:cubicBezTo>
                    <a:pt x="269917" y="1941906"/>
                    <a:pt x="250814" y="1951516"/>
                    <a:pt x="231710" y="1951516"/>
                  </a:cubicBezTo>
                  <a:cubicBezTo>
                    <a:pt x="212606" y="1951516"/>
                    <a:pt x="193502" y="1941906"/>
                    <a:pt x="193502" y="1922686"/>
                  </a:cubicBezTo>
                  <a:close/>
                  <a:moveTo>
                    <a:pt x="3839026" y="1922454"/>
                  </a:moveTo>
                  <a:cubicBezTo>
                    <a:pt x="3839026" y="1922454"/>
                    <a:pt x="3847426" y="1922454"/>
                    <a:pt x="3855826" y="1922454"/>
                  </a:cubicBezTo>
                  <a:cubicBezTo>
                    <a:pt x="3855826" y="1922454"/>
                    <a:pt x="3855826" y="1930812"/>
                    <a:pt x="3855826" y="1930812"/>
                  </a:cubicBezTo>
                  <a:cubicBezTo>
                    <a:pt x="3855826" y="1930812"/>
                    <a:pt x="3855826" y="1930812"/>
                    <a:pt x="3830627" y="1972605"/>
                  </a:cubicBezTo>
                  <a:cubicBezTo>
                    <a:pt x="3830627" y="1980963"/>
                    <a:pt x="3822227" y="1980963"/>
                    <a:pt x="3822227" y="1980963"/>
                  </a:cubicBezTo>
                  <a:cubicBezTo>
                    <a:pt x="3813827" y="1972605"/>
                    <a:pt x="3813827" y="1972605"/>
                    <a:pt x="3813827" y="1964246"/>
                  </a:cubicBezTo>
                  <a:cubicBezTo>
                    <a:pt x="3813827" y="1964246"/>
                    <a:pt x="3813827" y="1964246"/>
                    <a:pt x="3839026" y="1922454"/>
                  </a:cubicBezTo>
                  <a:close/>
                  <a:moveTo>
                    <a:pt x="3612235" y="1922454"/>
                  </a:moveTo>
                  <a:cubicBezTo>
                    <a:pt x="3612235" y="1922454"/>
                    <a:pt x="3620634" y="1922454"/>
                    <a:pt x="3620634" y="1922454"/>
                  </a:cubicBezTo>
                  <a:cubicBezTo>
                    <a:pt x="3620634" y="1922454"/>
                    <a:pt x="3620634" y="1922454"/>
                    <a:pt x="3645833" y="1964246"/>
                  </a:cubicBezTo>
                  <a:cubicBezTo>
                    <a:pt x="3645833" y="1972605"/>
                    <a:pt x="3645833" y="1972605"/>
                    <a:pt x="3637434" y="1980963"/>
                  </a:cubicBezTo>
                  <a:cubicBezTo>
                    <a:pt x="3637434" y="1980963"/>
                    <a:pt x="3629034" y="1980963"/>
                    <a:pt x="3629034" y="1972605"/>
                  </a:cubicBezTo>
                  <a:lnTo>
                    <a:pt x="3603835" y="1930812"/>
                  </a:lnTo>
                  <a:cubicBezTo>
                    <a:pt x="3603835" y="1930812"/>
                    <a:pt x="3603835" y="1922454"/>
                    <a:pt x="3612235" y="1922454"/>
                  </a:cubicBezTo>
                  <a:close/>
                  <a:moveTo>
                    <a:pt x="4595976" y="1920889"/>
                  </a:moveTo>
                  <a:cubicBezTo>
                    <a:pt x="4595976" y="1926874"/>
                    <a:pt x="4595976" y="1932859"/>
                    <a:pt x="4589985" y="1938845"/>
                  </a:cubicBezTo>
                  <a:cubicBezTo>
                    <a:pt x="4583993" y="1938845"/>
                    <a:pt x="4578002" y="1938845"/>
                    <a:pt x="4572011" y="1938845"/>
                  </a:cubicBezTo>
                  <a:cubicBezTo>
                    <a:pt x="4578002" y="1944830"/>
                    <a:pt x="4578002" y="1950815"/>
                    <a:pt x="4572011" y="1956801"/>
                  </a:cubicBezTo>
                  <a:cubicBezTo>
                    <a:pt x="4572011" y="1962786"/>
                    <a:pt x="4566019" y="1962786"/>
                    <a:pt x="4560028" y="1968771"/>
                  </a:cubicBezTo>
                  <a:cubicBezTo>
                    <a:pt x="4566019" y="1968771"/>
                    <a:pt x="4572011" y="1974757"/>
                    <a:pt x="4572011" y="1980742"/>
                  </a:cubicBezTo>
                  <a:cubicBezTo>
                    <a:pt x="4578002" y="1986727"/>
                    <a:pt x="4578002" y="1992713"/>
                    <a:pt x="4572011" y="1992713"/>
                  </a:cubicBezTo>
                  <a:cubicBezTo>
                    <a:pt x="4572011" y="1998698"/>
                    <a:pt x="4572011" y="1998698"/>
                    <a:pt x="4572011" y="1998698"/>
                  </a:cubicBezTo>
                  <a:cubicBezTo>
                    <a:pt x="4578002" y="1998698"/>
                    <a:pt x="4583993" y="1998698"/>
                    <a:pt x="4589985" y="1998698"/>
                  </a:cubicBezTo>
                  <a:cubicBezTo>
                    <a:pt x="4595976" y="2004683"/>
                    <a:pt x="4595976" y="2010669"/>
                    <a:pt x="4595976" y="2016654"/>
                  </a:cubicBezTo>
                  <a:cubicBezTo>
                    <a:pt x="4601968" y="2010669"/>
                    <a:pt x="4607959" y="2004683"/>
                    <a:pt x="4613950" y="2004683"/>
                  </a:cubicBezTo>
                  <a:cubicBezTo>
                    <a:pt x="4619942" y="2004683"/>
                    <a:pt x="4625933" y="2010669"/>
                    <a:pt x="4625933" y="2016654"/>
                  </a:cubicBezTo>
                  <a:cubicBezTo>
                    <a:pt x="4625933" y="2016654"/>
                    <a:pt x="4625933" y="2016654"/>
                    <a:pt x="4631924" y="2016654"/>
                  </a:cubicBezTo>
                  <a:cubicBezTo>
                    <a:pt x="4625933" y="2010669"/>
                    <a:pt x="4631924" y="2004683"/>
                    <a:pt x="4637916" y="1998698"/>
                  </a:cubicBezTo>
                  <a:cubicBezTo>
                    <a:pt x="4637916" y="1998698"/>
                    <a:pt x="4643907" y="1998698"/>
                    <a:pt x="4649898" y="1998698"/>
                  </a:cubicBezTo>
                  <a:cubicBezTo>
                    <a:pt x="4649898" y="1998698"/>
                    <a:pt x="4649898" y="1998698"/>
                    <a:pt x="4655890" y="1992713"/>
                  </a:cubicBezTo>
                  <a:cubicBezTo>
                    <a:pt x="4649898" y="1992713"/>
                    <a:pt x="4649898" y="1986727"/>
                    <a:pt x="4649898" y="1980742"/>
                  </a:cubicBezTo>
                  <a:cubicBezTo>
                    <a:pt x="4649898" y="1974757"/>
                    <a:pt x="4655890" y="1968771"/>
                    <a:pt x="4661881" y="1968771"/>
                  </a:cubicBezTo>
                  <a:cubicBezTo>
                    <a:pt x="4655890" y="1962786"/>
                    <a:pt x="4649898" y="1962786"/>
                    <a:pt x="4649898" y="1956801"/>
                  </a:cubicBezTo>
                  <a:cubicBezTo>
                    <a:pt x="4649898" y="1950815"/>
                    <a:pt x="4649898" y="1944830"/>
                    <a:pt x="4655890" y="1938845"/>
                  </a:cubicBezTo>
                  <a:cubicBezTo>
                    <a:pt x="4649898" y="1938845"/>
                    <a:pt x="4649898" y="1938845"/>
                    <a:pt x="4649898" y="1938845"/>
                  </a:cubicBezTo>
                  <a:cubicBezTo>
                    <a:pt x="4643907" y="1938845"/>
                    <a:pt x="4637916" y="1938845"/>
                    <a:pt x="4637916" y="1938845"/>
                  </a:cubicBezTo>
                  <a:cubicBezTo>
                    <a:pt x="4631924" y="1932859"/>
                    <a:pt x="4625933" y="1926874"/>
                    <a:pt x="4631924" y="1920889"/>
                  </a:cubicBezTo>
                  <a:cubicBezTo>
                    <a:pt x="4625933" y="1920889"/>
                    <a:pt x="4625933" y="1920889"/>
                    <a:pt x="4625933" y="1920889"/>
                  </a:cubicBezTo>
                  <a:cubicBezTo>
                    <a:pt x="4625933" y="1926874"/>
                    <a:pt x="4619942" y="1926874"/>
                    <a:pt x="4613950" y="1926874"/>
                  </a:cubicBezTo>
                  <a:cubicBezTo>
                    <a:pt x="4607959" y="1926874"/>
                    <a:pt x="4601968" y="1926874"/>
                    <a:pt x="4595976" y="1920889"/>
                  </a:cubicBezTo>
                  <a:close/>
                  <a:moveTo>
                    <a:pt x="3255943" y="1919391"/>
                  </a:moveTo>
                  <a:cubicBezTo>
                    <a:pt x="3192547" y="1919391"/>
                    <a:pt x="3146441" y="1965734"/>
                    <a:pt x="3146441" y="2029455"/>
                  </a:cubicBezTo>
                  <a:cubicBezTo>
                    <a:pt x="3146441" y="2029455"/>
                    <a:pt x="3146441" y="2029455"/>
                    <a:pt x="3146441" y="2151105"/>
                  </a:cubicBezTo>
                  <a:cubicBezTo>
                    <a:pt x="3146441" y="2162691"/>
                    <a:pt x="3157968" y="2174276"/>
                    <a:pt x="3169494" y="2174276"/>
                  </a:cubicBezTo>
                  <a:cubicBezTo>
                    <a:pt x="3169494" y="2174276"/>
                    <a:pt x="3169494" y="2174276"/>
                    <a:pt x="3411551" y="2174276"/>
                  </a:cubicBezTo>
                  <a:cubicBezTo>
                    <a:pt x="3423078" y="2174276"/>
                    <a:pt x="3434604" y="2162691"/>
                    <a:pt x="3434604" y="2151105"/>
                  </a:cubicBezTo>
                  <a:lnTo>
                    <a:pt x="3434604" y="2029455"/>
                  </a:lnTo>
                  <a:cubicBezTo>
                    <a:pt x="3434604" y="1965734"/>
                    <a:pt x="3382735" y="1919391"/>
                    <a:pt x="3325102" y="1919391"/>
                  </a:cubicBezTo>
                  <a:cubicBezTo>
                    <a:pt x="3325102" y="1919391"/>
                    <a:pt x="3325102" y="1919391"/>
                    <a:pt x="3255943" y="1919391"/>
                  </a:cubicBezTo>
                  <a:close/>
                  <a:moveTo>
                    <a:pt x="2495582" y="1917788"/>
                  </a:moveTo>
                  <a:cubicBezTo>
                    <a:pt x="2495582" y="1917788"/>
                    <a:pt x="2500428" y="1917788"/>
                    <a:pt x="2500428" y="1917788"/>
                  </a:cubicBezTo>
                  <a:cubicBezTo>
                    <a:pt x="2505274" y="1917788"/>
                    <a:pt x="2505274" y="1922635"/>
                    <a:pt x="2505274" y="1922635"/>
                  </a:cubicBezTo>
                  <a:cubicBezTo>
                    <a:pt x="2495582" y="1942019"/>
                    <a:pt x="2495582" y="1942019"/>
                    <a:pt x="2495582" y="1942019"/>
                  </a:cubicBezTo>
                  <a:cubicBezTo>
                    <a:pt x="2490736" y="1942019"/>
                    <a:pt x="2490736" y="1946865"/>
                    <a:pt x="2490736" y="1946865"/>
                  </a:cubicBezTo>
                  <a:cubicBezTo>
                    <a:pt x="2485890" y="1946865"/>
                    <a:pt x="2485890" y="1942019"/>
                    <a:pt x="2485890" y="1942019"/>
                  </a:cubicBezTo>
                  <a:cubicBezTo>
                    <a:pt x="2485890" y="1942019"/>
                    <a:pt x="2485890" y="1942019"/>
                    <a:pt x="2485890" y="1937173"/>
                  </a:cubicBezTo>
                  <a:cubicBezTo>
                    <a:pt x="2495582" y="1917788"/>
                    <a:pt x="2495582" y="1917788"/>
                    <a:pt x="2495582" y="1917788"/>
                  </a:cubicBezTo>
                  <a:close/>
                  <a:moveTo>
                    <a:pt x="2350198" y="1917788"/>
                  </a:moveTo>
                  <a:cubicBezTo>
                    <a:pt x="2355044" y="1917788"/>
                    <a:pt x="2355044" y="1917788"/>
                    <a:pt x="2359890" y="1917788"/>
                  </a:cubicBezTo>
                  <a:cubicBezTo>
                    <a:pt x="2359890" y="1917788"/>
                    <a:pt x="2359890" y="1917788"/>
                    <a:pt x="2369583" y="1937173"/>
                  </a:cubicBezTo>
                  <a:cubicBezTo>
                    <a:pt x="2369583" y="1942019"/>
                    <a:pt x="2369583" y="1942019"/>
                    <a:pt x="2369583" y="1942019"/>
                  </a:cubicBezTo>
                  <a:cubicBezTo>
                    <a:pt x="2364737" y="1942019"/>
                    <a:pt x="2364737" y="1946865"/>
                    <a:pt x="2364737" y="1946865"/>
                  </a:cubicBezTo>
                  <a:cubicBezTo>
                    <a:pt x="2364737" y="1946865"/>
                    <a:pt x="2359890" y="1942019"/>
                    <a:pt x="2359890" y="1942019"/>
                  </a:cubicBezTo>
                  <a:lnTo>
                    <a:pt x="2350198" y="1922635"/>
                  </a:lnTo>
                  <a:cubicBezTo>
                    <a:pt x="2350198" y="1922635"/>
                    <a:pt x="2350198" y="1917788"/>
                    <a:pt x="2350198" y="1917788"/>
                  </a:cubicBezTo>
                  <a:close/>
                  <a:moveTo>
                    <a:pt x="4601968" y="1908918"/>
                  </a:moveTo>
                  <a:cubicBezTo>
                    <a:pt x="4601968" y="1908918"/>
                    <a:pt x="4601968" y="1908918"/>
                    <a:pt x="4607959" y="1908918"/>
                  </a:cubicBezTo>
                  <a:cubicBezTo>
                    <a:pt x="4607959" y="1908918"/>
                    <a:pt x="4607959" y="1908918"/>
                    <a:pt x="4607959" y="1914903"/>
                  </a:cubicBezTo>
                  <a:cubicBezTo>
                    <a:pt x="4607959" y="1914903"/>
                    <a:pt x="4613950" y="1914903"/>
                    <a:pt x="4613950" y="1914903"/>
                  </a:cubicBezTo>
                  <a:cubicBezTo>
                    <a:pt x="4613950" y="1908918"/>
                    <a:pt x="4619942" y="1908918"/>
                    <a:pt x="4619942" y="1908918"/>
                  </a:cubicBezTo>
                  <a:cubicBezTo>
                    <a:pt x="4619942" y="1908918"/>
                    <a:pt x="4619942" y="1908918"/>
                    <a:pt x="4625933" y="1908918"/>
                  </a:cubicBezTo>
                  <a:cubicBezTo>
                    <a:pt x="4625933" y="1908918"/>
                    <a:pt x="4631924" y="1908918"/>
                    <a:pt x="4637916" y="1914903"/>
                  </a:cubicBezTo>
                  <a:cubicBezTo>
                    <a:pt x="4637916" y="1914903"/>
                    <a:pt x="4643907" y="1914903"/>
                    <a:pt x="4643907" y="1914903"/>
                  </a:cubicBezTo>
                  <a:cubicBezTo>
                    <a:pt x="4643907" y="1914903"/>
                    <a:pt x="4643907" y="1920889"/>
                    <a:pt x="4643907" y="1920889"/>
                  </a:cubicBezTo>
                  <a:cubicBezTo>
                    <a:pt x="4637916" y="1920889"/>
                    <a:pt x="4643907" y="1926874"/>
                    <a:pt x="4643907" y="1926874"/>
                  </a:cubicBezTo>
                  <a:cubicBezTo>
                    <a:pt x="4643907" y="1926874"/>
                    <a:pt x="4643907" y="1926874"/>
                    <a:pt x="4649898" y="1926874"/>
                  </a:cubicBezTo>
                  <a:cubicBezTo>
                    <a:pt x="4649898" y="1926874"/>
                    <a:pt x="4649898" y="1920889"/>
                    <a:pt x="4649898" y="1920889"/>
                  </a:cubicBezTo>
                  <a:cubicBezTo>
                    <a:pt x="4655890" y="1920889"/>
                    <a:pt x="4655890" y="1926874"/>
                    <a:pt x="4655890" y="1926874"/>
                  </a:cubicBezTo>
                  <a:cubicBezTo>
                    <a:pt x="4661881" y="1926874"/>
                    <a:pt x="4661881" y="1932859"/>
                    <a:pt x="4667872" y="1938845"/>
                  </a:cubicBezTo>
                  <a:cubicBezTo>
                    <a:pt x="4667872" y="1938845"/>
                    <a:pt x="4667872" y="1944830"/>
                    <a:pt x="4667872" y="1944830"/>
                  </a:cubicBezTo>
                  <a:cubicBezTo>
                    <a:pt x="4667872" y="1944830"/>
                    <a:pt x="4667872" y="1944830"/>
                    <a:pt x="4661881" y="1944830"/>
                  </a:cubicBezTo>
                  <a:cubicBezTo>
                    <a:pt x="4661881" y="1950815"/>
                    <a:pt x="4661881" y="1950815"/>
                    <a:pt x="4661881" y="1950815"/>
                  </a:cubicBezTo>
                  <a:cubicBezTo>
                    <a:pt x="4661881" y="1950815"/>
                    <a:pt x="4661881" y="1956801"/>
                    <a:pt x="4667872" y="1956801"/>
                  </a:cubicBezTo>
                  <a:cubicBezTo>
                    <a:pt x="4673864" y="1956801"/>
                    <a:pt x="4673864" y="1956801"/>
                    <a:pt x="4673864" y="1956801"/>
                  </a:cubicBezTo>
                  <a:cubicBezTo>
                    <a:pt x="4673864" y="1962786"/>
                    <a:pt x="4673864" y="1962786"/>
                    <a:pt x="4673864" y="1968771"/>
                  </a:cubicBezTo>
                  <a:cubicBezTo>
                    <a:pt x="4673864" y="1968771"/>
                    <a:pt x="4673864" y="1974757"/>
                    <a:pt x="4673864" y="1974757"/>
                  </a:cubicBezTo>
                  <a:cubicBezTo>
                    <a:pt x="4673864" y="1980742"/>
                    <a:pt x="4673864" y="1980742"/>
                    <a:pt x="4667872" y="1980742"/>
                  </a:cubicBezTo>
                  <a:cubicBezTo>
                    <a:pt x="4661881" y="1980742"/>
                    <a:pt x="4661881" y="1980742"/>
                    <a:pt x="4661881" y="1986727"/>
                  </a:cubicBezTo>
                  <a:cubicBezTo>
                    <a:pt x="4667872" y="1986727"/>
                    <a:pt x="4667872" y="1992713"/>
                    <a:pt x="4667872" y="1992713"/>
                  </a:cubicBezTo>
                  <a:cubicBezTo>
                    <a:pt x="4667872" y="1992713"/>
                    <a:pt x="4667872" y="1992713"/>
                    <a:pt x="4667872" y="1998698"/>
                  </a:cubicBezTo>
                  <a:cubicBezTo>
                    <a:pt x="4661881" y="2004683"/>
                    <a:pt x="4661881" y="2004683"/>
                    <a:pt x="4655890" y="2010669"/>
                  </a:cubicBezTo>
                  <a:cubicBezTo>
                    <a:pt x="4655890" y="2010669"/>
                    <a:pt x="4655890" y="2010669"/>
                    <a:pt x="4649898" y="2010669"/>
                  </a:cubicBezTo>
                  <a:cubicBezTo>
                    <a:pt x="4643907" y="2010669"/>
                    <a:pt x="4643907" y="2004683"/>
                    <a:pt x="4643907" y="2010669"/>
                  </a:cubicBezTo>
                  <a:cubicBezTo>
                    <a:pt x="4643907" y="2010669"/>
                    <a:pt x="4637916" y="2010669"/>
                    <a:pt x="4643907" y="2016654"/>
                  </a:cubicBezTo>
                  <a:cubicBezTo>
                    <a:pt x="4643907" y="2022639"/>
                    <a:pt x="4637916" y="2022639"/>
                    <a:pt x="4637916" y="2022639"/>
                  </a:cubicBezTo>
                  <a:cubicBezTo>
                    <a:pt x="4631924" y="2022639"/>
                    <a:pt x="4625933" y="2028625"/>
                    <a:pt x="4625933" y="2028625"/>
                  </a:cubicBezTo>
                  <a:cubicBezTo>
                    <a:pt x="4619942" y="2028625"/>
                    <a:pt x="4619942" y="2028625"/>
                    <a:pt x="4619942" y="2028625"/>
                  </a:cubicBezTo>
                  <a:cubicBezTo>
                    <a:pt x="4619942" y="2028625"/>
                    <a:pt x="4613950" y="2022639"/>
                    <a:pt x="4613950" y="2022639"/>
                  </a:cubicBezTo>
                  <a:cubicBezTo>
                    <a:pt x="4613950" y="2016654"/>
                    <a:pt x="4607959" y="2016654"/>
                    <a:pt x="4607959" y="2022639"/>
                  </a:cubicBezTo>
                  <a:cubicBezTo>
                    <a:pt x="4607959" y="2022639"/>
                    <a:pt x="4607959" y="2028625"/>
                    <a:pt x="4607959" y="2028625"/>
                  </a:cubicBezTo>
                  <a:cubicBezTo>
                    <a:pt x="4607959" y="2028625"/>
                    <a:pt x="4601968" y="2028625"/>
                    <a:pt x="4601968" y="2028625"/>
                  </a:cubicBezTo>
                  <a:cubicBezTo>
                    <a:pt x="4595976" y="2028625"/>
                    <a:pt x="4589985" y="2022639"/>
                    <a:pt x="4583993" y="2022639"/>
                  </a:cubicBezTo>
                  <a:cubicBezTo>
                    <a:pt x="4583993" y="2022639"/>
                    <a:pt x="4583993" y="2022639"/>
                    <a:pt x="4583993" y="2016654"/>
                  </a:cubicBezTo>
                  <a:cubicBezTo>
                    <a:pt x="4583993" y="2010669"/>
                    <a:pt x="4583993" y="2010669"/>
                    <a:pt x="4583993" y="2010669"/>
                  </a:cubicBezTo>
                  <a:cubicBezTo>
                    <a:pt x="4578002" y="2004683"/>
                    <a:pt x="4578002" y="2010669"/>
                    <a:pt x="4578002" y="2010669"/>
                  </a:cubicBezTo>
                  <a:cubicBezTo>
                    <a:pt x="4578002" y="2010669"/>
                    <a:pt x="4572011" y="2010669"/>
                    <a:pt x="4572011" y="2010669"/>
                  </a:cubicBezTo>
                  <a:cubicBezTo>
                    <a:pt x="4572011" y="2010669"/>
                    <a:pt x="4572011" y="2010669"/>
                    <a:pt x="4566019" y="2010669"/>
                  </a:cubicBezTo>
                  <a:cubicBezTo>
                    <a:pt x="4566019" y="2004683"/>
                    <a:pt x="4560028" y="2004683"/>
                    <a:pt x="4560028" y="1998698"/>
                  </a:cubicBezTo>
                  <a:cubicBezTo>
                    <a:pt x="4560028" y="1992713"/>
                    <a:pt x="4560028" y="1992713"/>
                    <a:pt x="4560028" y="1992713"/>
                  </a:cubicBezTo>
                  <a:cubicBezTo>
                    <a:pt x="4560028" y="1992713"/>
                    <a:pt x="4560028" y="1986727"/>
                    <a:pt x="4560028" y="1986727"/>
                  </a:cubicBezTo>
                  <a:cubicBezTo>
                    <a:pt x="4566019" y="1986727"/>
                    <a:pt x="4566019" y="1986727"/>
                    <a:pt x="4566019" y="1986727"/>
                  </a:cubicBezTo>
                  <a:cubicBezTo>
                    <a:pt x="4560028" y="1980742"/>
                    <a:pt x="4560028" y="1980742"/>
                    <a:pt x="4560028" y="1980742"/>
                  </a:cubicBezTo>
                  <a:cubicBezTo>
                    <a:pt x="4560028" y="1980742"/>
                    <a:pt x="4554037" y="1980742"/>
                    <a:pt x="4554037" y="1980742"/>
                  </a:cubicBezTo>
                  <a:cubicBezTo>
                    <a:pt x="4554037" y="1980742"/>
                    <a:pt x="4554037" y="1980742"/>
                    <a:pt x="4554037" y="1974757"/>
                  </a:cubicBezTo>
                  <a:cubicBezTo>
                    <a:pt x="4554037" y="1974757"/>
                    <a:pt x="4548045" y="1968771"/>
                    <a:pt x="4548045" y="1968771"/>
                  </a:cubicBezTo>
                  <a:cubicBezTo>
                    <a:pt x="4548045" y="1962786"/>
                    <a:pt x="4554037" y="1962786"/>
                    <a:pt x="4554037" y="1956801"/>
                  </a:cubicBezTo>
                  <a:cubicBezTo>
                    <a:pt x="4554037" y="1956801"/>
                    <a:pt x="4554037" y="1956801"/>
                    <a:pt x="4560028" y="1956801"/>
                  </a:cubicBezTo>
                  <a:cubicBezTo>
                    <a:pt x="4560028" y="1956801"/>
                    <a:pt x="4560028" y="1950815"/>
                    <a:pt x="4566019" y="1950815"/>
                  </a:cubicBezTo>
                  <a:cubicBezTo>
                    <a:pt x="4566019" y="1950815"/>
                    <a:pt x="4566019" y="1950815"/>
                    <a:pt x="4560028" y="1944830"/>
                  </a:cubicBezTo>
                  <a:cubicBezTo>
                    <a:pt x="4560028" y="1944830"/>
                    <a:pt x="4560028" y="1938845"/>
                    <a:pt x="4560028" y="1938845"/>
                  </a:cubicBezTo>
                  <a:cubicBezTo>
                    <a:pt x="4560028" y="1932859"/>
                    <a:pt x="4566019" y="1926874"/>
                    <a:pt x="4566019" y="1926874"/>
                  </a:cubicBezTo>
                  <a:cubicBezTo>
                    <a:pt x="4572011" y="1926874"/>
                    <a:pt x="4572011" y="1920889"/>
                    <a:pt x="4572011" y="1920889"/>
                  </a:cubicBezTo>
                  <a:cubicBezTo>
                    <a:pt x="4572011" y="1920889"/>
                    <a:pt x="4578002" y="1926874"/>
                    <a:pt x="4578002" y="1926874"/>
                  </a:cubicBezTo>
                  <a:cubicBezTo>
                    <a:pt x="4578002" y="1926874"/>
                    <a:pt x="4578002" y="1926874"/>
                    <a:pt x="4583993" y="1926874"/>
                  </a:cubicBezTo>
                  <a:cubicBezTo>
                    <a:pt x="4583993" y="1926874"/>
                    <a:pt x="4583993" y="1920889"/>
                    <a:pt x="4583993" y="1920889"/>
                  </a:cubicBezTo>
                  <a:cubicBezTo>
                    <a:pt x="4583993" y="1920889"/>
                    <a:pt x="4583993" y="1914903"/>
                    <a:pt x="4583993" y="1914903"/>
                  </a:cubicBezTo>
                  <a:cubicBezTo>
                    <a:pt x="4589985" y="1908918"/>
                    <a:pt x="4595976" y="1908918"/>
                    <a:pt x="4601968" y="1908918"/>
                  </a:cubicBezTo>
                  <a:close/>
                  <a:moveTo>
                    <a:pt x="3261706" y="1902013"/>
                  </a:moveTo>
                  <a:lnTo>
                    <a:pt x="3261706" y="1907805"/>
                  </a:lnTo>
                  <a:cubicBezTo>
                    <a:pt x="3261706" y="1907805"/>
                    <a:pt x="3261706" y="1907805"/>
                    <a:pt x="3319339" y="1907805"/>
                  </a:cubicBezTo>
                  <a:cubicBezTo>
                    <a:pt x="3319339" y="1907805"/>
                    <a:pt x="3319339" y="1907805"/>
                    <a:pt x="3319339" y="1902013"/>
                  </a:cubicBezTo>
                  <a:cubicBezTo>
                    <a:pt x="3319339" y="1902013"/>
                    <a:pt x="3319339" y="1902013"/>
                    <a:pt x="3261706" y="1902013"/>
                  </a:cubicBezTo>
                  <a:close/>
                  <a:moveTo>
                    <a:pt x="2427736" y="1898404"/>
                  </a:moveTo>
                  <a:cubicBezTo>
                    <a:pt x="2427736" y="1898404"/>
                    <a:pt x="2432582" y="1898404"/>
                    <a:pt x="2432582" y="1903250"/>
                  </a:cubicBezTo>
                  <a:cubicBezTo>
                    <a:pt x="2432582" y="1903250"/>
                    <a:pt x="2432582" y="1903250"/>
                    <a:pt x="2432582" y="1922635"/>
                  </a:cubicBezTo>
                  <a:cubicBezTo>
                    <a:pt x="2432582" y="1927481"/>
                    <a:pt x="2427736" y="1927481"/>
                    <a:pt x="2427736" y="1927481"/>
                  </a:cubicBezTo>
                  <a:cubicBezTo>
                    <a:pt x="2422890" y="1927481"/>
                    <a:pt x="2422890" y="1927481"/>
                    <a:pt x="2422890" y="1922635"/>
                  </a:cubicBezTo>
                  <a:cubicBezTo>
                    <a:pt x="2422890" y="1922635"/>
                    <a:pt x="2422890" y="1922635"/>
                    <a:pt x="2422890" y="1903250"/>
                  </a:cubicBezTo>
                  <a:cubicBezTo>
                    <a:pt x="2422890" y="1898404"/>
                    <a:pt x="2422890" y="1898404"/>
                    <a:pt x="2427736" y="1898404"/>
                  </a:cubicBezTo>
                  <a:close/>
                  <a:moveTo>
                    <a:pt x="193502" y="1893855"/>
                  </a:moveTo>
                  <a:cubicBezTo>
                    <a:pt x="203054" y="1893855"/>
                    <a:pt x="203054" y="1893855"/>
                    <a:pt x="212606" y="1903465"/>
                  </a:cubicBezTo>
                  <a:cubicBezTo>
                    <a:pt x="212606" y="1903465"/>
                    <a:pt x="212606" y="1903465"/>
                    <a:pt x="212606" y="1913075"/>
                  </a:cubicBezTo>
                  <a:cubicBezTo>
                    <a:pt x="212606" y="1922686"/>
                    <a:pt x="222158" y="1922686"/>
                    <a:pt x="231710" y="1922686"/>
                  </a:cubicBezTo>
                  <a:cubicBezTo>
                    <a:pt x="241262" y="1922686"/>
                    <a:pt x="250814" y="1922686"/>
                    <a:pt x="250814" y="1913075"/>
                  </a:cubicBezTo>
                  <a:cubicBezTo>
                    <a:pt x="250814" y="1903465"/>
                    <a:pt x="250814" y="1903465"/>
                    <a:pt x="250814" y="1903465"/>
                  </a:cubicBezTo>
                  <a:cubicBezTo>
                    <a:pt x="260365" y="1893855"/>
                    <a:pt x="260365" y="1893855"/>
                    <a:pt x="269917" y="1893855"/>
                  </a:cubicBezTo>
                  <a:cubicBezTo>
                    <a:pt x="289021" y="1903465"/>
                    <a:pt x="308125" y="1903465"/>
                    <a:pt x="327229" y="1913075"/>
                  </a:cubicBezTo>
                  <a:cubicBezTo>
                    <a:pt x="327229" y="1913075"/>
                    <a:pt x="327229" y="1922686"/>
                    <a:pt x="336781" y="1922686"/>
                  </a:cubicBezTo>
                  <a:cubicBezTo>
                    <a:pt x="336781" y="1932296"/>
                    <a:pt x="336781" y="1932296"/>
                    <a:pt x="327229" y="1941906"/>
                  </a:cubicBezTo>
                  <a:cubicBezTo>
                    <a:pt x="327229" y="1951516"/>
                    <a:pt x="327229" y="1951516"/>
                    <a:pt x="336781" y="1961127"/>
                  </a:cubicBezTo>
                  <a:cubicBezTo>
                    <a:pt x="336781" y="1961127"/>
                    <a:pt x="336781" y="1961127"/>
                    <a:pt x="346333" y="1961127"/>
                  </a:cubicBezTo>
                  <a:cubicBezTo>
                    <a:pt x="346333" y="1961127"/>
                    <a:pt x="355884" y="1961127"/>
                    <a:pt x="355884" y="1961127"/>
                  </a:cubicBezTo>
                  <a:cubicBezTo>
                    <a:pt x="355884" y="1951516"/>
                    <a:pt x="365436" y="1951516"/>
                    <a:pt x="365436" y="1951516"/>
                  </a:cubicBezTo>
                  <a:cubicBezTo>
                    <a:pt x="374988" y="1951516"/>
                    <a:pt x="384540" y="1951516"/>
                    <a:pt x="384540" y="1961127"/>
                  </a:cubicBezTo>
                  <a:cubicBezTo>
                    <a:pt x="394092" y="1970737"/>
                    <a:pt x="403644" y="1989957"/>
                    <a:pt x="413196" y="1999568"/>
                  </a:cubicBezTo>
                  <a:cubicBezTo>
                    <a:pt x="422748" y="2009178"/>
                    <a:pt x="422748" y="2009178"/>
                    <a:pt x="422748" y="2018788"/>
                  </a:cubicBezTo>
                  <a:cubicBezTo>
                    <a:pt x="413196" y="2028399"/>
                    <a:pt x="413196" y="2028399"/>
                    <a:pt x="403644" y="2028399"/>
                  </a:cubicBezTo>
                  <a:cubicBezTo>
                    <a:pt x="403644" y="2038009"/>
                    <a:pt x="394092" y="2038009"/>
                    <a:pt x="403644" y="2047619"/>
                  </a:cubicBezTo>
                  <a:cubicBezTo>
                    <a:pt x="403644" y="2057229"/>
                    <a:pt x="403644" y="2057229"/>
                    <a:pt x="413196" y="2057229"/>
                  </a:cubicBezTo>
                  <a:cubicBezTo>
                    <a:pt x="422748" y="2057229"/>
                    <a:pt x="422748" y="2057229"/>
                    <a:pt x="422748" y="2057229"/>
                  </a:cubicBezTo>
                  <a:cubicBezTo>
                    <a:pt x="422748" y="2057229"/>
                    <a:pt x="432300" y="2057229"/>
                    <a:pt x="432300" y="2066840"/>
                  </a:cubicBezTo>
                  <a:cubicBezTo>
                    <a:pt x="432300" y="2066840"/>
                    <a:pt x="441852" y="2066840"/>
                    <a:pt x="441852" y="2076450"/>
                  </a:cubicBezTo>
                  <a:cubicBezTo>
                    <a:pt x="441852" y="2086060"/>
                    <a:pt x="441852" y="2095670"/>
                    <a:pt x="441852" y="2105281"/>
                  </a:cubicBezTo>
                  <a:cubicBezTo>
                    <a:pt x="441852" y="2114891"/>
                    <a:pt x="441852" y="2124501"/>
                    <a:pt x="441852" y="2134112"/>
                  </a:cubicBezTo>
                  <a:cubicBezTo>
                    <a:pt x="441852" y="2134112"/>
                    <a:pt x="432300" y="2143722"/>
                    <a:pt x="432300" y="2143722"/>
                  </a:cubicBezTo>
                  <a:cubicBezTo>
                    <a:pt x="432300" y="2143722"/>
                    <a:pt x="422748" y="2153332"/>
                    <a:pt x="422748" y="2153332"/>
                  </a:cubicBezTo>
                  <a:cubicBezTo>
                    <a:pt x="422748" y="2153332"/>
                    <a:pt x="422748" y="2153332"/>
                    <a:pt x="413196" y="2143722"/>
                  </a:cubicBezTo>
                  <a:cubicBezTo>
                    <a:pt x="403644" y="2143722"/>
                    <a:pt x="403644" y="2153332"/>
                    <a:pt x="403644" y="2162942"/>
                  </a:cubicBezTo>
                  <a:cubicBezTo>
                    <a:pt x="394092" y="2162942"/>
                    <a:pt x="403644" y="2172553"/>
                    <a:pt x="403644" y="2182163"/>
                  </a:cubicBezTo>
                  <a:cubicBezTo>
                    <a:pt x="413196" y="2182163"/>
                    <a:pt x="413196" y="2182163"/>
                    <a:pt x="422748" y="2191773"/>
                  </a:cubicBezTo>
                  <a:cubicBezTo>
                    <a:pt x="422748" y="2191773"/>
                    <a:pt x="422748" y="2201384"/>
                    <a:pt x="413196" y="2201384"/>
                  </a:cubicBezTo>
                  <a:cubicBezTo>
                    <a:pt x="403644" y="2220604"/>
                    <a:pt x="394092" y="2239825"/>
                    <a:pt x="384540" y="2249435"/>
                  </a:cubicBezTo>
                  <a:cubicBezTo>
                    <a:pt x="384540" y="2249435"/>
                    <a:pt x="374988" y="2259045"/>
                    <a:pt x="365436" y="2259045"/>
                  </a:cubicBezTo>
                  <a:cubicBezTo>
                    <a:pt x="365436" y="2259045"/>
                    <a:pt x="355884" y="2249435"/>
                    <a:pt x="355884" y="2249435"/>
                  </a:cubicBezTo>
                  <a:cubicBezTo>
                    <a:pt x="355884" y="2249435"/>
                    <a:pt x="346333" y="2239825"/>
                    <a:pt x="346333" y="2239825"/>
                  </a:cubicBezTo>
                  <a:cubicBezTo>
                    <a:pt x="336781" y="2239825"/>
                    <a:pt x="336781" y="2249435"/>
                    <a:pt x="336781" y="2249435"/>
                  </a:cubicBezTo>
                  <a:cubicBezTo>
                    <a:pt x="327229" y="2249435"/>
                    <a:pt x="327229" y="2259045"/>
                    <a:pt x="327229" y="2268655"/>
                  </a:cubicBezTo>
                  <a:cubicBezTo>
                    <a:pt x="336781" y="2268655"/>
                    <a:pt x="336781" y="2278266"/>
                    <a:pt x="336781" y="2278266"/>
                  </a:cubicBezTo>
                  <a:cubicBezTo>
                    <a:pt x="327229" y="2287876"/>
                    <a:pt x="327229" y="2287876"/>
                    <a:pt x="327229" y="2297486"/>
                  </a:cubicBezTo>
                  <a:cubicBezTo>
                    <a:pt x="308125" y="2307097"/>
                    <a:pt x="289021" y="2307097"/>
                    <a:pt x="269917" y="2316707"/>
                  </a:cubicBezTo>
                  <a:cubicBezTo>
                    <a:pt x="260365" y="2316707"/>
                    <a:pt x="260365" y="2307097"/>
                    <a:pt x="250814" y="2307097"/>
                  </a:cubicBezTo>
                  <a:cubicBezTo>
                    <a:pt x="250814" y="2307097"/>
                    <a:pt x="250814" y="2297486"/>
                    <a:pt x="250814" y="2297486"/>
                  </a:cubicBezTo>
                  <a:cubicBezTo>
                    <a:pt x="250814" y="2287876"/>
                    <a:pt x="241262" y="2278266"/>
                    <a:pt x="231710" y="2278266"/>
                  </a:cubicBezTo>
                  <a:cubicBezTo>
                    <a:pt x="222158" y="2278266"/>
                    <a:pt x="212606" y="2287876"/>
                    <a:pt x="212606" y="2297486"/>
                  </a:cubicBezTo>
                  <a:cubicBezTo>
                    <a:pt x="212606" y="2297486"/>
                    <a:pt x="212606" y="2307097"/>
                    <a:pt x="212606" y="2307097"/>
                  </a:cubicBezTo>
                  <a:cubicBezTo>
                    <a:pt x="203054" y="2307097"/>
                    <a:pt x="203054" y="2316707"/>
                    <a:pt x="193502" y="2316707"/>
                  </a:cubicBezTo>
                  <a:cubicBezTo>
                    <a:pt x="174398" y="2307097"/>
                    <a:pt x="155295" y="2307097"/>
                    <a:pt x="136191" y="2297486"/>
                  </a:cubicBezTo>
                  <a:cubicBezTo>
                    <a:pt x="136191" y="2287876"/>
                    <a:pt x="136191" y="2287876"/>
                    <a:pt x="126639" y="2278266"/>
                  </a:cubicBezTo>
                  <a:cubicBezTo>
                    <a:pt x="126639" y="2278266"/>
                    <a:pt x="126639" y="2268655"/>
                    <a:pt x="136191" y="2268655"/>
                  </a:cubicBezTo>
                  <a:cubicBezTo>
                    <a:pt x="136191" y="2259045"/>
                    <a:pt x="136191" y="2249435"/>
                    <a:pt x="126639" y="2249435"/>
                  </a:cubicBezTo>
                  <a:cubicBezTo>
                    <a:pt x="126639" y="2249435"/>
                    <a:pt x="126639" y="2239825"/>
                    <a:pt x="117087" y="2239825"/>
                  </a:cubicBezTo>
                  <a:cubicBezTo>
                    <a:pt x="117087" y="2239825"/>
                    <a:pt x="107535" y="2249435"/>
                    <a:pt x="107535" y="2249435"/>
                  </a:cubicBezTo>
                  <a:cubicBezTo>
                    <a:pt x="107535" y="2249435"/>
                    <a:pt x="97983" y="2259045"/>
                    <a:pt x="97983" y="2259045"/>
                  </a:cubicBezTo>
                  <a:cubicBezTo>
                    <a:pt x="88431" y="2259045"/>
                    <a:pt x="78879" y="2249435"/>
                    <a:pt x="78879" y="2249435"/>
                  </a:cubicBezTo>
                  <a:cubicBezTo>
                    <a:pt x="69327" y="2239825"/>
                    <a:pt x="59775" y="2220604"/>
                    <a:pt x="50224" y="2201384"/>
                  </a:cubicBezTo>
                  <a:cubicBezTo>
                    <a:pt x="40672" y="2201384"/>
                    <a:pt x="40672" y="2191773"/>
                    <a:pt x="40672" y="2191773"/>
                  </a:cubicBezTo>
                  <a:cubicBezTo>
                    <a:pt x="50224" y="2182163"/>
                    <a:pt x="50224" y="2182163"/>
                    <a:pt x="59775" y="2182163"/>
                  </a:cubicBezTo>
                  <a:cubicBezTo>
                    <a:pt x="59775" y="2172553"/>
                    <a:pt x="69327" y="2162942"/>
                    <a:pt x="59775" y="2162942"/>
                  </a:cubicBezTo>
                  <a:cubicBezTo>
                    <a:pt x="59775" y="2153332"/>
                    <a:pt x="59775" y="2143722"/>
                    <a:pt x="50224" y="2143722"/>
                  </a:cubicBezTo>
                  <a:cubicBezTo>
                    <a:pt x="40672" y="2153332"/>
                    <a:pt x="40672" y="2153332"/>
                    <a:pt x="40672" y="2153332"/>
                  </a:cubicBezTo>
                  <a:cubicBezTo>
                    <a:pt x="40672" y="2153332"/>
                    <a:pt x="31120" y="2143722"/>
                    <a:pt x="31120" y="2143722"/>
                  </a:cubicBezTo>
                  <a:cubicBezTo>
                    <a:pt x="31120" y="2143722"/>
                    <a:pt x="21568" y="2134112"/>
                    <a:pt x="21568" y="2134112"/>
                  </a:cubicBezTo>
                  <a:cubicBezTo>
                    <a:pt x="21568" y="2124501"/>
                    <a:pt x="21568" y="2114891"/>
                    <a:pt x="21568" y="2105281"/>
                  </a:cubicBezTo>
                  <a:cubicBezTo>
                    <a:pt x="21568" y="2095670"/>
                    <a:pt x="21568" y="2086060"/>
                    <a:pt x="21568" y="2076450"/>
                  </a:cubicBezTo>
                  <a:cubicBezTo>
                    <a:pt x="21568" y="2066840"/>
                    <a:pt x="31120" y="2066840"/>
                    <a:pt x="31120" y="2066840"/>
                  </a:cubicBezTo>
                  <a:cubicBezTo>
                    <a:pt x="31120" y="2057229"/>
                    <a:pt x="40672" y="2057229"/>
                    <a:pt x="40672" y="2057229"/>
                  </a:cubicBezTo>
                  <a:cubicBezTo>
                    <a:pt x="40672" y="2057229"/>
                    <a:pt x="40672" y="2057229"/>
                    <a:pt x="50224" y="2057229"/>
                  </a:cubicBezTo>
                  <a:cubicBezTo>
                    <a:pt x="59775" y="2057229"/>
                    <a:pt x="59775" y="2057229"/>
                    <a:pt x="59775" y="2047619"/>
                  </a:cubicBezTo>
                  <a:cubicBezTo>
                    <a:pt x="69327" y="2038009"/>
                    <a:pt x="59775" y="2038009"/>
                    <a:pt x="59775" y="2028399"/>
                  </a:cubicBezTo>
                  <a:cubicBezTo>
                    <a:pt x="50224" y="2028399"/>
                    <a:pt x="50224" y="2028399"/>
                    <a:pt x="40672" y="2018788"/>
                  </a:cubicBezTo>
                  <a:cubicBezTo>
                    <a:pt x="40672" y="2009178"/>
                    <a:pt x="40672" y="2009178"/>
                    <a:pt x="50224" y="1999568"/>
                  </a:cubicBezTo>
                  <a:cubicBezTo>
                    <a:pt x="59775" y="1989957"/>
                    <a:pt x="69327" y="1970737"/>
                    <a:pt x="78879" y="1961127"/>
                  </a:cubicBezTo>
                  <a:cubicBezTo>
                    <a:pt x="78879" y="1951516"/>
                    <a:pt x="88431" y="1951516"/>
                    <a:pt x="97983" y="1951516"/>
                  </a:cubicBezTo>
                  <a:cubicBezTo>
                    <a:pt x="97983" y="1951516"/>
                    <a:pt x="107535" y="1951516"/>
                    <a:pt x="107535" y="1961127"/>
                  </a:cubicBezTo>
                  <a:cubicBezTo>
                    <a:pt x="107535" y="1961127"/>
                    <a:pt x="117087" y="1961127"/>
                    <a:pt x="117087" y="1961127"/>
                  </a:cubicBezTo>
                  <a:cubicBezTo>
                    <a:pt x="126639" y="1961127"/>
                    <a:pt x="126639" y="1961127"/>
                    <a:pt x="126639" y="1961127"/>
                  </a:cubicBezTo>
                  <a:cubicBezTo>
                    <a:pt x="136191" y="1951516"/>
                    <a:pt x="136191" y="1951516"/>
                    <a:pt x="136191" y="1941906"/>
                  </a:cubicBezTo>
                  <a:cubicBezTo>
                    <a:pt x="126639" y="1932296"/>
                    <a:pt x="126639" y="1932296"/>
                    <a:pt x="126639" y="1922686"/>
                  </a:cubicBezTo>
                  <a:cubicBezTo>
                    <a:pt x="136191" y="1922686"/>
                    <a:pt x="136191" y="1913075"/>
                    <a:pt x="136191" y="1913075"/>
                  </a:cubicBezTo>
                  <a:cubicBezTo>
                    <a:pt x="155295" y="1903465"/>
                    <a:pt x="174398" y="1903465"/>
                    <a:pt x="193502" y="1893855"/>
                  </a:cubicBezTo>
                  <a:close/>
                  <a:moveTo>
                    <a:pt x="1983951" y="1892149"/>
                  </a:moveTo>
                  <a:cubicBezTo>
                    <a:pt x="1983951" y="1892149"/>
                    <a:pt x="1983951" y="1892149"/>
                    <a:pt x="2160065" y="1892149"/>
                  </a:cubicBezTo>
                  <a:cubicBezTo>
                    <a:pt x="2160065" y="1892149"/>
                    <a:pt x="2166355" y="1892149"/>
                    <a:pt x="2166355" y="1898420"/>
                  </a:cubicBezTo>
                  <a:cubicBezTo>
                    <a:pt x="2166355" y="1904691"/>
                    <a:pt x="2160065" y="1904691"/>
                    <a:pt x="2160065" y="1904691"/>
                  </a:cubicBezTo>
                  <a:cubicBezTo>
                    <a:pt x="2160065" y="1904691"/>
                    <a:pt x="2160065" y="1904691"/>
                    <a:pt x="1983951" y="1904691"/>
                  </a:cubicBezTo>
                  <a:cubicBezTo>
                    <a:pt x="1977662" y="1904691"/>
                    <a:pt x="1977662" y="1904691"/>
                    <a:pt x="1977662" y="1898420"/>
                  </a:cubicBezTo>
                  <a:cubicBezTo>
                    <a:pt x="1977662" y="1892149"/>
                    <a:pt x="1977662" y="1892149"/>
                    <a:pt x="1983951" y="1892149"/>
                  </a:cubicBezTo>
                  <a:close/>
                  <a:moveTo>
                    <a:pt x="3729830" y="1889020"/>
                  </a:moveTo>
                  <a:cubicBezTo>
                    <a:pt x="3738230" y="1889020"/>
                    <a:pt x="3738230" y="1889020"/>
                    <a:pt x="3738230" y="1897378"/>
                  </a:cubicBezTo>
                  <a:cubicBezTo>
                    <a:pt x="3738230" y="1897378"/>
                    <a:pt x="3738230" y="1897378"/>
                    <a:pt x="3738230" y="1947529"/>
                  </a:cubicBezTo>
                  <a:cubicBezTo>
                    <a:pt x="3738230" y="1947529"/>
                    <a:pt x="3738230" y="1955888"/>
                    <a:pt x="3729830" y="1955888"/>
                  </a:cubicBezTo>
                  <a:cubicBezTo>
                    <a:pt x="3721431" y="1955888"/>
                    <a:pt x="3721431" y="1947529"/>
                    <a:pt x="3721431" y="1947529"/>
                  </a:cubicBezTo>
                  <a:cubicBezTo>
                    <a:pt x="3721431" y="1947529"/>
                    <a:pt x="3721431" y="1947529"/>
                    <a:pt x="3721431" y="1897378"/>
                  </a:cubicBezTo>
                  <a:cubicBezTo>
                    <a:pt x="3721431" y="1889020"/>
                    <a:pt x="3721431" y="1889020"/>
                    <a:pt x="3729830" y="1889020"/>
                  </a:cubicBezTo>
                  <a:close/>
                  <a:moveTo>
                    <a:pt x="5138460" y="1879423"/>
                  </a:moveTo>
                  <a:cubicBezTo>
                    <a:pt x="5050135" y="1879423"/>
                    <a:pt x="4972850" y="1956708"/>
                    <a:pt x="4972850" y="2045034"/>
                  </a:cubicBezTo>
                  <a:cubicBezTo>
                    <a:pt x="4972850" y="2133360"/>
                    <a:pt x="5050135" y="2199605"/>
                    <a:pt x="5138460" y="2199605"/>
                  </a:cubicBezTo>
                  <a:cubicBezTo>
                    <a:pt x="5226785" y="2199605"/>
                    <a:pt x="5293029" y="2133360"/>
                    <a:pt x="5293029" y="2045034"/>
                  </a:cubicBezTo>
                  <a:cubicBezTo>
                    <a:pt x="5293029" y="1956708"/>
                    <a:pt x="5226785" y="1879423"/>
                    <a:pt x="5138460" y="1879423"/>
                  </a:cubicBezTo>
                  <a:close/>
                  <a:moveTo>
                    <a:pt x="4428218" y="1878991"/>
                  </a:moveTo>
                  <a:cubicBezTo>
                    <a:pt x="4428218" y="1878991"/>
                    <a:pt x="4428218" y="1878991"/>
                    <a:pt x="4428218" y="2052566"/>
                  </a:cubicBezTo>
                  <a:cubicBezTo>
                    <a:pt x="4428218" y="2052566"/>
                    <a:pt x="4428218" y="2052566"/>
                    <a:pt x="4793691" y="2052566"/>
                  </a:cubicBezTo>
                  <a:lnTo>
                    <a:pt x="4793691" y="1878991"/>
                  </a:lnTo>
                  <a:cubicBezTo>
                    <a:pt x="4793691" y="1878991"/>
                    <a:pt x="4793691" y="1878991"/>
                    <a:pt x="4428218" y="1878991"/>
                  </a:cubicBezTo>
                  <a:close/>
                  <a:moveTo>
                    <a:pt x="2969055" y="1876749"/>
                  </a:moveTo>
                  <a:cubicBezTo>
                    <a:pt x="2976013" y="1876749"/>
                    <a:pt x="2982972" y="1876749"/>
                    <a:pt x="2989930" y="1876749"/>
                  </a:cubicBezTo>
                  <a:cubicBezTo>
                    <a:pt x="2989930" y="1883745"/>
                    <a:pt x="2989930" y="1890742"/>
                    <a:pt x="2989930" y="1897739"/>
                  </a:cubicBezTo>
                  <a:cubicBezTo>
                    <a:pt x="2906433" y="1974702"/>
                    <a:pt x="2906433" y="1974702"/>
                    <a:pt x="2906433" y="1974702"/>
                  </a:cubicBezTo>
                  <a:cubicBezTo>
                    <a:pt x="2899475" y="1981698"/>
                    <a:pt x="2899475" y="1981698"/>
                    <a:pt x="2899475" y="1981698"/>
                  </a:cubicBezTo>
                  <a:cubicBezTo>
                    <a:pt x="2892517" y="1981698"/>
                    <a:pt x="2892517" y="1981698"/>
                    <a:pt x="2892517" y="1974702"/>
                  </a:cubicBezTo>
                  <a:cubicBezTo>
                    <a:pt x="2843810" y="1925725"/>
                    <a:pt x="2843810" y="1925725"/>
                    <a:pt x="2843810" y="1925725"/>
                  </a:cubicBezTo>
                  <a:cubicBezTo>
                    <a:pt x="2836852" y="1925725"/>
                    <a:pt x="2836852" y="1918729"/>
                    <a:pt x="2843810" y="1911732"/>
                  </a:cubicBezTo>
                  <a:cubicBezTo>
                    <a:pt x="2843810" y="1911732"/>
                    <a:pt x="2850768" y="1911732"/>
                    <a:pt x="2857726" y="1911732"/>
                  </a:cubicBezTo>
                  <a:cubicBezTo>
                    <a:pt x="2899475" y="1953712"/>
                    <a:pt x="2899475" y="1953712"/>
                    <a:pt x="2899475" y="1953712"/>
                  </a:cubicBezTo>
                  <a:cubicBezTo>
                    <a:pt x="2969055" y="1876749"/>
                    <a:pt x="2969055" y="1876749"/>
                    <a:pt x="2969055" y="1876749"/>
                  </a:cubicBezTo>
                  <a:close/>
                  <a:moveTo>
                    <a:pt x="4422227" y="1867021"/>
                  </a:moveTo>
                  <a:lnTo>
                    <a:pt x="4799682" y="1867021"/>
                  </a:lnTo>
                  <a:cubicBezTo>
                    <a:pt x="4805674" y="1867021"/>
                    <a:pt x="4805674" y="1867021"/>
                    <a:pt x="4805674" y="1873006"/>
                  </a:cubicBezTo>
                  <a:cubicBezTo>
                    <a:pt x="4805674" y="1873006"/>
                    <a:pt x="4805674" y="1873006"/>
                    <a:pt x="4805674" y="2058551"/>
                  </a:cubicBezTo>
                  <a:cubicBezTo>
                    <a:pt x="4805674" y="2058551"/>
                    <a:pt x="4805674" y="2064537"/>
                    <a:pt x="4799682" y="2064537"/>
                  </a:cubicBezTo>
                  <a:cubicBezTo>
                    <a:pt x="4799682" y="2064537"/>
                    <a:pt x="4799682" y="2064537"/>
                    <a:pt x="4422227" y="2064537"/>
                  </a:cubicBezTo>
                  <a:cubicBezTo>
                    <a:pt x="4422227" y="2064537"/>
                    <a:pt x="4416235" y="2058551"/>
                    <a:pt x="4416235" y="2058551"/>
                  </a:cubicBezTo>
                  <a:cubicBezTo>
                    <a:pt x="4416235" y="2058551"/>
                    <a:pt x="4416235" y="2058551"/>
                    <a:pt x="4416235" y="1873006"/>
                  </a:cubicBezTo>
                  <a:cubicBezTo>
                    <a:pt x="4416235" y="1867021"/>
                    <a:pt x="4422227" y="1867021"/>
                    <a:pt x="4422227" y="1867021"/>
                  </a:cubicBezTo>
                  <a:close/>
                  <a:moveTo>
                    <a:pt x="4410244" y="1855050"/>
                  </a:moveTo>
                  <a:cubicBezTo>
                    <a:pt x="4410244" y="1861035"/>
                    <a:pt x="4410244" y="1867021"/>
                    <a:pt x="4410244" y="1873006"/>
                  </a:cubicBezTo>
                  <a:cubicBezTo>
                    <a:pt x="4410244" y="1873006"/>
                    <a:pt x="4410244" y="1873006"/>
                    <a:pt x="4410244" y="2082493"/>
                  </a:cubicBezTo>
                  <a:cubicBezTo>
                    <a:pt x="4410244" y="2082493"/>
                    <a:pt x="4410244" y="2082493"/>
                    <a:pt x="4817656" y="2082493"/>
                  </a:cubicBezTo>
                  <a:cubicBezTo>
                    <a:pt x="4817656" y="2082493"/>
                    <a:pt x="4817656" y="2082493"/>
                    <a:pt x="4817656" y="1873006"/>
                  </a:cubicBezTo>
                  <a:cubicBezTo>
                    <a:pt x="4817656" y="1867021"/>
                    <a:pt x="4817656" y="1861035"/>
                    <a:pt x="4817656" y="1855050"/>
                  </a:cubicBezTo>
                  <a:cubicBezTo>
                    <a:pt x="4811665" y="1855050"/>
                    <a:pt x="4805674" y="1855050"/>
                    <a:pt x="4805674" y="1855050"/>
                  </a:cubicBezTo>
                  <a:cubicBezTo>
                    <a:pt x="4805674" y="1855050"/>
                    <a:pt x="4805674" y="1855050"/>
                    <a:pt x="4422227" y="1855050"/>
                  </a:cubicBezTo>
                  <a:cubicBezTo>
                    <a:pt x="4416235" y="1855050"/>
                    <a:pt x="4410244" y="1855050"/>
                    <a:pt x="4410244" y="1855050"/>
                  </a:cubicBezTo>
                  <a:close/>
                  <a:moveTo>
                    <a:pt x="5138460" y="1846301"/>
                  </a:moveTo>
                  <a:cubicBezTo>
                    <a:pt x="5248866" y="1846301"/>
                    <a:pt x="5326151" y="1934627"/>
                    <a:pt x="5326151" y="2045034"/>
                  </a:cubicBezTo>
                  <a:cubicBezTo>
                    <a:pt x="5326151" y="2144401"/>
                    <a:pt x="5248866" y="2232727"/>
                    <a:pt x="5138460" y="2232727"/>
                  </a:cubicBezTo>
                  <a:cubicBezTo>
                    <a:pt x="5028053" y="2232727"/>
                    <a:pt x="4939728" y="2144401"/>
                    <a:pt x="4939728" y="2045034"/>
                  </a:cubicBezTo>
                  <a:cubicBezTo>
                    <a:pt x="4939728" y="1934627"/>
                    <a:pt x="5028053" y="1846301"/>
                    <a:pt x="5138460" y="1846301"/>
                  </a:cubicBezTo>
                  <a:close/>
                  <a:moveTo>
                    <a:pt x="4422227" y="1837094"/>
                  </a:moveTo>
                  <a:cubicBezTo>
                    <a:pt x="4422227" y="1837094"/>
                    <a:pt x="4422227" y="1837094"/>
                    <a:pt x="4805674" y="1837094"/>
                  </a:cubicBezTo>
                  <a:cubicBezTo>
                    <a:pt x="4829639" y="1837094"/>
                    <a:pt x="4835630" y="1843079"/>
                    <a:pt x="4835630" y="1873006"/>
                  </a:cubicBezTo>
                  <a:cubicBezTo>
                    <a:pt x="4835630" y="1873006"/>
                    <a:pt x="4835630" y="1873006"/>
                    <a:pt x="4835630" y="2088478"/>
                  </a:cubicBezTo>
                  <a:cubicBezTo>
                    <a:pt x="4835630" y="2088478"/>
                    <a:pt x="4835630" y="2088478"/>
                    <a:pt x="4865587" y="2142346"/>
                  </a:cubicBezTo>
                  <a:cubicBezTo>
                    <a:pt x="4865587" y="2148331"/>
                    <a:pt x="4865587" y="2148331"/>
                    <a:pt x="4865587" y="2148331"/>
                  </a:cubicBezTo>
                  <a:cubicBezTo>
                    <a:pt x="4865587" y="2148331"/>
                    <a:pt x="4865587" y="2148331"/>
                    <a:pt x="4865587" y="2166287"/>
                  </a:cubicBezTo>
                  <a:cubicBezTo>
                    <a:pt x="4865587" y="2184243"/>
                    <a:pt x="4841622" y="2196214"/>
                    <a:pt x="4817656" y="2196214"/>
                  </a:cubicBezTo>
                  <a:cubicBezTo>
                    <a:pt x="4817656" y="2196214"/>
                    <a:pt x="4817656" y="2196214"/>
                    <a:pt x="4404253" y="2196214"/>
                  </a:cubicBezTo>
                  <a:cubicBezTo>
                    <a:pt x="4380287" y="2196214"/>
                    <a:pt x="4362313" y="2184243"/>
                    <a:pt x="4362313" y="2166287"/>
                  </a:cubicBezTo>
                  <a:cubicBezTo>
                    <a:pt x="4362313" y="2154317"/>
                    <a:pt x="4362313" y="2148331"/>
                    <a:pt x="4362313" y="2142346"/>
                  </a:cubicBezTo>
                  <a:cubicBezTo>
                    <a:pt x="4362313" y="2142346"/>
                    <a:pt x="4362313" y="2142346"/>
                    <a:pt x="4392270" y="2088478"/>
                  </a:cubicBezTo>
                  <a:cubicBezTo>
                    <a:pt x="4392270" y="2088478"/>
                    <a:pt x="4392270" y="2088478"/>
                    <a:pt x="4392270" y="1873006"/>
                  </a:cubicBezTo>
                  <a:cubicBezTo>
                    <a:pt x="4392270" y="1843079"/>
                    <a:pt x="4398261" y="1837094"/>
                    <a:pt x="4422227" y="1837094"/>
                  </a:cubicBezTo>
                  <a:close/>
                  <a:moveTo>
                    <a:pt x="1952502" y="1835711"/>
                  </a:moveTo>
                  <a:cubicBezTo>
                    <a:pt x="1946213" y="1835711"/>
                    <a:pt x="1933633" y="1841982"/>
                    <a:pt x="1933633" y="1854524"/>
                  </a:cubicBezTo>
                  <a:cubicBezTo>
                    <a:pt x="1933633" y="1929775"/>
                    <a:pt x="1933633" y="1929775"/>
                    <a:pt x="1933633" y="1929775"/>
                  </a:cubicBezTo>
                  <a:cubicBezTo>
                    <a:pt x="2021690" y="1929775"/>
                    <a:pt x="2021690" y="1929775"/>
                    <a:pt x="2021690" y="1929775"/>
                  </a:cubicBezTo>
                  <a:cubicBezTo>
                    <a:pt x="2040559" y="1929775"/>
                    <a:pt x="2053139" y="1942316"/>
                    <a:pt x="2053139" y="1961129"/>
                  </a:cubicBezTo>
                  <a:cubicBezTo>
                    <a:pt x="2053139" y="2005025"/>
                    <a:pt x="2053139" y="2005025"/>
                    <a:pt x="2053139" y="2005025"/>
                  </a:cubicBezTo>
                  <a:cubicBezTo>
                    <a:pt x="2160065" y="2005025"/>
                    <a:pt x="2160065" y="2005025"/>
                    <a:pt x="2160065" y="2005025"/>
                  </a:cubicBezTo>
                  <a:cubicBezTo>
                    <a:pt x="2160065" y="2005025"/>
                    <a:pt x="2166355" y="2011296"/>
                    <a:pt x="2166355" y="2011296"/>
                  </a:cubicBezTo>
                  <a:cubicBezTo>
                    <a:pt x="2166355" y="2017567"/>
                    <a:pt x="2160065" y="2017567"/>
                    <a:pt x="2160065" y="2017567"/>
                  </a:cubicBezTo>
                  <a:cubicBezTo>
                    <a:pt x="2053139" y="2017567"/>
                    <a:pt x="2053139" y="2017567"/>
                    <a:pt x="2053139" y="2017567"/>
                  </a:cubicBezTo>
                  <a:cubicBezTo>
                    <a:pt x="2053139" y="2061463"/>
                    <a:pt x="2053139" y="2061463"/>
                    <a:pt x="2053139" y="2061463"/>
                  </a:cubicBezTo>
                  <a:cubicBezTo>
                    <a:pt x="2097168" y="2061463"/>
                    <a:pt x="2097168" y="2061463"/>
                    <a:pt x="2097168" y="2061463"/>
                  </a:cubicBezTo>
                  <a:cubicBezTo>
                    <a:pt x="2097168" y="2061463"/>
                    <a:pt x="2103457" y="2061463"/>
                    <a:pt x="2103457" y="2061463"/>
                  </a:cubicBezTo>
                  <a:cubicBezTo>
                    <a:pt x="2166355" y="2117901"/>
                    <a:pt x="2166355" y="2117901"/>
                    <a:pt x="2166355" y="2117901"/>
                  </a:cubicBezTo>
                  <a:cubicBezTo>
                    <a:pt x="2147486" y="2074005"/>
                    <a:pt x="2147486" y="2074005"/>
                    <a:pt x="2147486" y="2074005"/>
                  </a:cubicBezTo>
                  <a:cubicBezTo>
                    <a:pt x="2147486" y="2067734"/>
                    <a:pt x="2147486" y="2067734"/>
                    <a:pt x="2147486" y="2067734"/>
                  </a:cubicBezTo>
                  <a:cubicBezTo>
                    <a:pt x="2147486" y="2061463"/>
                    <a:pt x="2153776" y="2061463"/>
                    <a:pt x="2153776" y="2061463"/>
                  </a:cubicBezTo>
                  <a:cubicBezTo>
                    <a:pt x="2185225" y="2061463"/>
                    <a:pt x="2185225" y="2061463"/>
                    <a:pt x="2185225" y="2061463"/>
                  </a:cubicBezTo>
                  <a:cubicBezTo>
                    <a:pt x="2197804" y="2061463"/>
                    <a:pt x="2204094" y="2055192"/>
                    <a:pt x="2204094" y="2042650"/>
                  </a:cubicBezTo>
                  <a:cubicBezTo>
                    <a:pt x="2204094" y="1854524"/>
                    <a:pt x="2204094" y="1854524"/>
                    <a:pt x="2204094" y="1854524"/>
                  </a:cubicBezTo>
                  <a:cubicBezTo>
                    <a:pt x="2204094" y="1841982"/>
                    <a:pt x="2197804" y="1835711"/>
                    <a:pt x="2185225" y="1835711"/>
                  </a:cubicBezTo>
                  <a:cubicBezTo>
                    <a:pt x="1952502" y="1835711"/>
                    <a:pt x="1952502" y="1835711"/>
                    <a:pt x="1952502" y="1835711"/>
                  </a:cubicBezTo>
                  <a:close/>
                  <a:moveTo>
                    <a:pt x="3221364" y="1832498"/>
                  </a:moveTo>
                  <a:cubicBezTo>
                    <a:pt x="3221364" y="1832498"/>
                    <a:pt x="3221364" y="1832498"/>
                    <a:pt x="3255943" y="1890427"/>
                  </a:cubicBezTo>
                  <a:cubicBezTo>
                    <a:pt x="3255943" y="1890427"/>
                    <a:pt x="3255943" y="1890427"/>
                    <a:pt x="3267470" y="1890427"/>
                  </a:cubicBezTo>
                  <a:cubicBezTo>
                    <a:pt x="3267470" y="1890427"/>
                    <a:pt x="3267470" y="1890427"/>
                    <a:pt x="3250180" y="1844084"/>
                  </a:cubicBezTo>
                  <a:cubicBezTo>
                    <a:pt x="3250180" y="1838291"/>
                    <a:pt x="3250180" y="1838291"/>
                    <a:pt x="3250180" y="1832498"/>
                  </a:cubicBezTo>
                  <a:cubicBezTo>
                    <a:pt x="3255943" y="1832498"/>
                    <a:pt x="3255943" y="1832498"/>
                    <a:pt x="3261706" y="1838291"/>
                  </a:cubicBezTo>
                  <a:cubicBezTo>
                    <a:pt x="3261706" y="1838291"/>
                    <a:pt x="3261706" y="1838291"/>
                    <a:pt x="3278996" y="1890427"/>
                  </a:cubicBezTo>
                  <a:lnTo>
                    <a:pt x="3319339" y="1890427"/>
                  </a:lnTo>
                  <a:cubicBezTo>
                    <a:pt x="3319339" y="1890427"/>
                    <a:pt x="3319339" y="1890427"/>
                    <a:pt x="3353919" y="1832498"/>
                  </a:cubicBezTo>
                  <a:cubicBezTo>
                    <a:pt x="3353919" y="1832498"/>
                    <a:pt x="3353919" y="1832498"/>
                    <a:pt x="3265117" y="1832498"/>
                  </a:cubicBezTo>
                  <a:lnTo>
                    <a:pt x="3250180" y="1832498"/>
                  </a:lnTo>
                  <a:close/>
                  <a:moveTo>
                    <a:pt x="2913391" y="1820776"/>
                  </a:moveTo>
                  <a:cubicBezTo>
                    <a:pt x="2850768" y="1820776"/>
                    <a:pt x="2802061" y="1869752"/>
                    <a:pt x="2802061" y="1925725"/>
                  </a:cubicBezTo>
                  <a:cubicBezTo>
                    <a:pt x="2802061" y="1988695"/>
                    <a:pt x="2850768" y="2037672"/>
                    <a:pt x="2913391" y="2037672"/>
                  </a:cubicBezTo>
                  <a:cubicBezTo>
                    <a:pt x="2976013" y="2037672"/>
                    <a:pt x="3024720" y="1988695"/>
                    <a:pt x="3024720" y="1925725"/>
                  </a:cubicBezTo>
                  <a:cubicBezTo>
                    <a:pt x="3024720" y="1869752"/>
                    <a:pt x="2976013" y="1820776"/>
                    <a:pt x="2913391" y="1820776"/>
                  </a:cubicBezTo>
                  <a:close/>
                  <a:moveTo>
                    <a:pt x="1952502" y="1816899"/>
                  </a:moveTo>
                  <a:cubicBezTo>
                    <a:pt x="2185225" y="1816899"/>
                    <a:pt x="2185225" y="1816899"/>
                    <a:pt x="2185225" y="1816899"/>
                  </a:cubicBezTo>
                  <a:cubicBezTo>
                    <a:pt x="2210384" y="1816899"/>
                    <a:pt x="2222963" y="1835711"/>
                    <a:pt x="2222963" y="1854524"/>
                  </a:cubicBezTo>
                  <a:cubicBezTo>
                    <a:pt x="2222963" y="2042650"/>
                    <a:pt x="2222963" y="2042650"/>
                    <a:pt x="2222963" y="2042650"/>
                  </a:cubicBezTo>
                  <a:cubicBezTo>
                    <a:pt x="2222963" y="2067734"/>
                    <a:pt x="2210384" y="2080276"/>
                    <a:pt x="2185225" y="2080276"/>
                  </a:cubicBezTo>
                  <a:cubicBezTo>
                    <a:pt x="2172645" y="2080276"/>
                    <a:pt x="2172645" y="2080276"/>
                    <a:pt x="2172645" y="2080276"/>
                  </a:cubicBezTo>
                  <a:cubicBezTo>
                    <a:pt x="2191514" y="2136713"/>
                    <a:pt x="2191514" y="2136713"/>
                    <a:pt x="2191514" y="2136713"/>
                  </a:cubicBezTo>
                  <a:cubicBezTo>
                    <a:pt x="2191514" y="2136713"/>
                    <a:pt x="2197804" y="2142984"/>
                    <a:pt x="2197804" y="2142984"/>
                  </a:cubicBezTo>
                  <a:cubicBezTo>
                    <a:pt x="2197804" y="2149255"/>
                    <a:pt x="2191514" y="2155526"/>
                    <a:pt x="2185225" y="2155526"/>
                  </a:cubicBezTo>
                  <a:cubicBezTo>
                    <a:pt x="2178935" y="2155526"/>
                    <a:pt x="2178935" y="2155526"/>
                    <a:pt x="2172645" y="2149255"/>
                  </a:cubicBezTo>
                  <a:cubicBezTo>
                    <a:pt x="2090878" y="2080276"/>
                    <a:pt x="2090878" y="2080276"/>
                    <a:pt x="2090878" y="2080276"/>
                  </a:cubicBezTo>
                  <a:cubicBezTo>
                    <a:pt x="2059429" y="2080276"/>
                    <a:pt x="2059429" y="2080276"/>
                    <a:pt x="2059429" y="2080276"/>
                  </a:cubicBezTo>
                  <a:cubicBezTo>
                    <a:pt x="2059429" y="2149255"/>
                    <a:pt x="2059429" y="2149255"/>
                    <a:pt x="2059429" y="2149255"/>
                  </a:cubicBezTo>
                  <a:cubicBezTo>
                    <a:pt x="2059429" y="2168068"/>
                    <a:pt x="2040559" y="2186880"/>
                    <a:pt x="2021690" y="2186880"/>
                  </a:cubicBezTo>
                  <a:cubicBezTo>
                    <a:pt x="1883315" y="2186880"/>
                    <a:pt x="1883315" y="2186880"/>
                    <a:pt x="1883315" y="2186880"/>
                  </a:cubicBezTo>
                  <a:cubicBezTo>
                    <a:pt x="1801548" y="2255860"/>
                    <a:pt x="1801548" y="2255860"/>
                    <a:pt x="1801548" y="2255860"/>
                  </a:cubicBezTo>
                  <a:cubicBezTo>
                    <a:pt x="1801548" y="2255860"/>
                    <a:pt x="1795258" y="2262131"/>
                    <a:pt x="1795258" y="2262131"/>
                  </a:cubicBezTo>
                  <a:cubicBezTo>
                    <a:pt x="1795258" y="2262131"/>
                    <a:pt x="1788968" y="2262131"/>
                    <a:pt x="1788968" y="2255860"/>
                  </a:cubicBezTo>
                  <a:cubicBezTo>
                    <a:pt x="1782678" y="2255860"/>
                    <a:pt x="1782678" y="2249589"/>
                    <a:pt x="1782678" y="2243318"/>
                  </a:cubicBezTo>
                  <a:cubicBezTo>
                    <a:pt x="1807837" y="2186880"/>
                    <a:pt x="1807837" y="2186880"/>
                    <a:pt x="1807837" y="2186880"/>
                  </a:cubicBezTo>
                  <a:cubicBezTo>
                    <a:pt x="1788968" y="2186880"/>
                    <a:pt x="1788968" y="2186880"/>
                    <a:pt x="1788968" y="2186880"/>
                  </a:cubicBezTo>
                  <a:cubicBezTo>
                    <a:pt x="1770099" y="2186880"/>
                    <a:pt x="1751229" y="2168068"/>
                    <a:pt x="1751229" y="2149255"/>
                  </a:cubicBezTo>
                  <a:cubicBezTo>
                    <a:pt x="1751229" y="1961129"/>
                    <a:pt x="1751229" y="1961129"/>
                    <a:pt x="1751229" y="1961129"/>
                  </a:cubicBezTo>
                  <a:cubicBezTo>
                    <a:pt x="1751229" y="1936045"/>
                    <a:pt x="1770099" y="1923504"/>
                    <a:pt x="1788968" y="1923504"/>
                  </a:cubicBezTo>
                  <a:cubicBezTo>
                    <a:pt x="1914764" y="1923504"/>
                    <a:pt x="1914764" y="1923504"/>
                    <a:pt x="1914764" y="1923504"/>
                  </a:cubicBezTo>
                  <a:cubicBezTo>
                    <a:pt x="1914764" y="1854524"/>
                    <a:pt x="1914764" y="1854524"/>
                    <a:pt x="1914764" y="1854524"/>
                  </a:cubicBezTo>
                  <a:cubicBezTo>
                    <a:pt x="1914764" y="1835711"/>
                    <a:pt x="1933633" y="1816899"/>
                    <a:pt x="1952502" y="1816899"/>
                  </a:cubicBezTo>
                  <a:close/>
                  <a:moveTo>
                    <a:pt x="3209837" y="1815120"/>
                  </a:moveTo>
                  <a:cubicBezTo>
                    <a:pt x="3209837" y="1815120"/>
                    <a:pt x="3209837" y="1815120"/>
                    <a:pt x="3365445" y="1815120"/>
                  </a:cubicBezTo>
                  <a:cubicBezTo>
                    <a:pt x="3371208" y="1815120"/>
                    <a:pt x="3376972" y="1820913"/>
                    <a:pt x="3376972" y="1826706"/>
                  </a:cubicBezTo>
                  <a:cubicBezTo>
                    <a:pt x="3376972" y="1832498"/>
                    <a:pt x="3376972" y="1832498"/>
                    <a:pt x="3376972" y="1832498"/>
                  </a:cubicBezTo>
                  <a:cubicBezTo>
                    <a:pt x="3376972" y="1832498"/>
                    <a:pt x="3376972" y="1832498"/>
                    <a:pt x="3336629" y="1896220"/>
                  </a:cubicBezTo>
                  <a:cubicBezTo>
                    <a:pt x="3336629" y="1896220"/>
                    <a:pt x="3336629" y="1896220"/>
                    <a:pt x="3336629" y="1902013"/>
                  </a:cubicBezTo>
                  <a:cubicBezTo>
                    <a:pt x="3400025" y="1907805"/>
                    <a:pt x="3451894" y="1965734"/>
                    <a:pt x="3451894" y="2029455"/>
                  </a:cubicBezTo>
                  <a:cubicBezTo>
                    <a:pt x="3451894" y="2029455"/>
                    <a:pt x="3451894" y="2029455"/>
                    <a:pt x="3451894" y="2151105"/>
                  </a:cubicBezTo>
                  <a:cubicBezTo>
                    <a:pt x="3451894" y="2168483"/>
                    <a:pt x="3434604" y="2191655"/>
                    <a:pt x="3411551" y="2191655"/>
                  </a:cubicBezTo>
                  <a:cubicBezTo>
                    <a:pt x="3411551" y="2191655"/>
                    <a:pt x="3411551" y="2191655"/>
                    <a:pt x="3169494" y="2191655"/>
                  </a:cubicBezTo>
                  <a:cubicBezTo>
                    <a:pt x="3146441" y="2191655"/>
                    <a:pt x="3129151" y="2168483"/>
                    <a:pt x="3129151" y="2151105"/>
                  </a:cubicBezTo>
                  <a:cubicBezTo>
                    <a:pt x="3129151" y="2151105"/>
                    <a:pt x="3129151" y="2151105"/>
                    <a:pt x="3129151" y="2029455"/>
                  </a:cubicBezTo>
                  <a:cubicBezTo>
                    <a:pt x="3129151" y="1965734"/>
                    <a:pt x="3181021" y="1907805"/>
                    <a:pt x="3244417" y="1902013"/>
                  </a:cubicBezTo>
                  <a:cubicBezTo>
                    <a:pt x="3244417" y="1902013"/>
                    <a:pt x="3244417" y="1902013"/>
                    <a:pt x="3244417" y="1896220"/>
                  </a:cubicBezTo>
                  <a:cubicBezTo>
                    <a:pt x="3244417" y="1896220"/>
                    <a:pt x="3244417" y="1896220"/>
                    <a:pt x="3204074" y="1832498"/>
                  </a:cubicBezTo>
                  <a:cubicBezTo>
                    <a:pt x="3198310" y="1832498"/>
                    <a:pt x="3198310" y="1826706"/>
                    <a:pt x="3204074" y="1820913"/>
                  </a:cubicBezTo>
                  <a:cubicBezTo>
                    <a:pt x="3204074" y="1815120"/>
                    <a:pt x="3209837" y="1815120"/>
                    <a:pt x="3209837" y="1815120"/>
                  </a:cubicBezTo>
                  <a:close/>
                  <a:moveTo>
                    <a:pt x="2655942" y="1813779"/>
                  </a:moveTo>
                  <a:cubicBezTo>
                    <a:pt x="2669858" y="1813779"/>
                    <a:pt x="2676816" y="1827772"/>
                    <a:pt x="2676816" y="1841765"/>
                  </a:cubicBezTo>
                  <a:cubicBezTo>
                    <a:pt x="2676816" y="1855759"/>
                    <a:pt x="2669858" y="1862755"/>
                    <a:pt x="2655942" y="1862755"/>
                  </a:cubicBezTo>
                  <a:cubicBezTo>
                    <a:pt x="2642026" y="1862755"/>
                    <a:pt x="2628109" y="1855759"/>
                    <a:pt x="2628109" y="1841765"/>
                  </a:cubicBezTo>
                  <a:cubicBezTo>
                    <a:pt x="2628109" y="1827772"/>
                    <a:pt x="2642026" y="1813779"/>
                    <a:pt x="2655942" y="1813779"/>
                  </a:cubicBezTo>
                  <a:close/>
                  <a:moveTo>
                    <a:pt x="2913391" y="1806782"/>
                  </a:moveTo>
                  <a:cubicBezTo>
                    <a:pt x="2982972" y="1806782"/>
                    <a:pt x="3038636" y="1862755"/>
                    <a:pt x="3038636" y="1925725"/>
                  </a:cubicBezTo>
                  <a:cubicBezTo>
                    <a:pt x="3038636" y="1995692"/>
                    <a:pt x="2982972" y="2051665"/>
                    <a:pt x="2913391" y="2051665"/>
                  </a:cubicBezTo>
                  <a:cubicBezTo>
                    <a:pt x="2843810" y="2051665"/>
                    <a:pt x="2788145" y="1995692"/>
                    <a:pt x="2788145" y="1925725"/>
                  </a:cubicBezTo>
                  <a:cubicBezTo>
                    <a:pt x="2788145" y="1862755"/>
                    <a:pt x="2843810" y="1806782"/>
                    <a:pt x="2913391" y="1806782"/>
                  </a:cubicBezTo>
                  <a:close/>
                  <a:moveTo>
                    <a:pt x="932443" y="1796512"/>
                  </a:moveTo>
                  <a:cubicBezTo>
                    <a:pt x="920460" y="1796512"/>
                    <a:pt x="914469" y="1802498"/>
                    <a:pt x="914469" y="1814468"/>
                  </a:cubicBezTo>
                  <a:cubicBezTo>
                    <a:pt x="914469" y="1820454"/>
                    <a:pt x="920460" y="1832424"/>
                    <a:pt x="932443" y="1832424"/>
                  </a:cubicBezTo>
                  <a:cubicBezTo>
                    <a:pt x="938434" y="1832424"/>
                    <a:pt x="944425" y="1820454"/>
                    <a:pt x="944425" y="1814468"/>
                  </a:cubicBezTo>
                  <a:cubicBezTo>
                    <a:pt x="944425" y="1802498"/>
                    <a:pt x="938434" y="1796512"/>
                    <a:pt x="932443" y="1796512"/>
                  </a:cubicBezTo>
                  <a:close/>
                  <a:moveTo>
                    <a:pt x="1575480" y="1796055"/>
                  </a:moveTo>
                  <a:cubicBezTo>
                    <a:pt x="1577509" y="1796055"/>
                    <a:pt x="1578861" y="1797414"/>
                    <a:pt x="1578861" y="1800133"/>
                  </a:cubicBezTo>
                  <a:cubicBezTo>
                    <a:pt x="1578861" y="1800133"/>
                    <a:pt x="1578861" y="1800133"/>
                    <a:pt x="1616731" y="1838195"/>
                  </a:cubicBezTo>
                  <a:cubicBezTo>
                    <a:pt x="1622141" y="1838195"/>
                    <a:pt x="1622141" y="1843632"/>
                    <a:pt x="1622141" y="1843632"/>
                  </a:cubicBezTo>
                  <a:cubicBezTo>
                    <a:pt x="1622141" y="1843632"/>
                    <a:pt x="1622141" y="1849069"/>
                    <a:pt x="1616731" y="1849069"/>
                  </a:cubicBezTo>
                  <a:cubicBezTo>
                    <a:pt x="1616731" y="1849069"/>
                    <a:pt x="1616731" y="1849069"/>
                    <a:pt x="1578861" y="1887132"/>
                  </a:cubicBezTo>
                  <a:cubicBezTo>
                    <a:pt x="1578861" y="1887132"/>
                    <a:pt x="1578861" y="1887132"/>
                    <a:pt x="1573451" y="1887132"/>
                  </a:cubicBezTo>
                  <a:cubicBezTo>
                    <a:pt x="1573451" y="1887132"/>
                    <a:pt x="1573451" y="1887132"/>
                    <a:pt x="1568041" y="1887132"/>
                  </a:cubicBezTo>
                  <a:cubicBezTo>
                    <a:pt x="1568041" y="1881694"/>
                    <a:pt x="1568041" y="1876257"/>
                    <a:pt x="1568041" y="1876257"/>
                  </a:cubicBezTo>
                  <a:cubicBezTo>
                    <a:pt x="1568041" y="1876257"/>
                    <a:pt x="1568041" y="1876257"/>
                    <a:pt x="1595091" y="1849069"/>
                  </a:cubicBezTo>
                  <a:cubicBezTo>
                    <a:pt x="1595091" y="1849069"/>
                    <a:pt x="1595091" y="1849069"/>
                    <a:pt x="1454430" y="1849069"/>
                  </a:cubicBezTo>
                  <a:cubicBezTo>
                    <a:pt x="1449020" y="1849069"/>
                    <a:pt x="1443610" y="1849069"/>
                    <a:pt x="1443610" y="1843632"/>
                  </a:cubicBezTo>
                  <a:cubicBezTo>
                    <a:pt x="1443610" y="1838195"/>
                    <a:pt x="1449020" y="1832757"/>
                    <a:pt x="1454430" y="1832757"/>
                  </a:cubicBezTo>
                  <a:cubicBezTo>
                    <a:pt x="1454430" y="1832757"/>
                    <a:pt x="1454430" y="1832757"/>
                    <a:pt x="1595091" y="1832757"/>
                  </a:cubicBezTo>
                  <a:cubicBezTo>
                    <a:pt x="1595091" y="1832757"/>
                    <a:pt x="1595091" y="1832757"/>
                    <a:pt x="1568041" y="1811007"/>
                  </a:cubicBezTo>
                  <a:cubicBezTo>
                    <a:pt x="1568041" y="1811007"/>
                    <a:pt x="1568041" y="1805570"/>
                    <a:pt x="1568041" y="1800133"/>
                  </a:cubicBezTo>
                  <a:cubicBezTo>
                    <a:pt x="1570746" y="1797414"/>
                    <a:pt x="1573451" y="1796055"/>
                    <a:pt x="1575480" y="1796055"/>
                  </a:cubicBezTo>
                  <a:close/>
                  <a:moveTo>
                    <a:pt x="2655942" y="1785792"/>
                  </a:moveTo>
                  <a:cubicBezTo>
                    <a:pt x="2628109" y="1785792"/>
                    <a:pt x="2600277" y="1813779"/>
                    <a:pt x="2600277" y="1841765"/>
                  </a:cubicBezTo>
                  <a:cubicBezTo>
                    <a:pt x="2600277" y="1869752"/>
                    <a:pt x="2628109" y="1890742"/>
                    <a:pt x="2655942" y="1890742"/>
                  </a:cubicBezTo>
                  <a:cubicBezTo>
                    <a:pt x="2683774" y="1890742"/>
                    <a:pt x="2704648" y="1869752"/>
                    <a:pt x="2704648" y="1841765"/>
                  </a:cubicBezTo>
                  <a:cubicBezTo>
                    <a:pt x="2704648" y="1813779"/>
                    <a:pt x="2683774" y="1785792"/>
                    <a:pt x="2655942" y="1785792"/>
                  </a:cubicBezTo>
                  <a:close/>
                  <a:moveTo>
                    <a:pt x="932443" y="1784542"/>
                  </a:moveTo>
                  <a:cubicBezTo>
                    <a:pt x="944425" y="1784542"/>
                    <a:pt x="956408" y="1796512"/>
                    <a:pt x="956408" y="1814468"/>
                  </a:cubicBezTo>
                  <a:cubicBezTo>
                    <a:pt x="956408" y="1826439"/>
                    <a:pt x="944425" y="1844395"/>
                    <a:pt x="932443" y="1844395"/>
                  </a:cubicBezTo>
                  <a:cubicBezTo>
                    <a:pt x="914469" y="1844395"/>
                    <a:pt x="902486" y="1826439"/>
                    <a:pt x="902486" y="1814468"/>
                  </a:cubicBezTo>
                  <a:cubicBezTo>
                    <a:pt x="902486" y="1796512"/>
                    <a:pt x="914469" y="1784542"/>
                    <a:pt x="932443" y="1784542"/>
                  </a:cubicBezTo>
                  <a:close/>
                  <a:moveTo>
                    <a:pt x="470507" y="1778531"/>
                  </a:moveTo>
                  <a:cubicBezTo>
                    <a:pt x="441852" y="1778531"/>
                    <a:pt x="422748" y="1807362"/>
                    <a:pt x="422748" y="1826583"/>
                  </a:cubicBezTo>
                  <a:cubicBezTo>
                    <a:pt x="422748" y="1855414"/>
                    <a:pt x="441852" y="1874634"/>
                    <a:pt x="470507" y="1874634"/>
                  </a:cubicBezTo>
                  <a:cubicBezTo>
                    <a:pt x="489611" y="1874634"/>
                    <a:pt x="518267" y="1855414"/>
                    <a:pt x="518267" y="1826583"/>
                  </a:cubicBezTo>
                  <a:cubicBezTo>
                    <a:pt x="518267" y="1807362"/>
                    <a:pt x="489611" y="1778531"/>
                    <a:pt x="470507" y="1778531"/>
                  </a:cubicBezTo>
                  <a:close/>
                  <a:moveTo>
                    <a:pt x="2655942" y="1771799"/>
                  </a:moveTo>
                  <a:cubicBezTo>
                    <a:pt x="2690732" y="1771799"/>
                    <a:pt x="2718564" y="1799786"/>
                    <a:pt x="2718564" y="1841765"/>
                  </a:cubicBezTo>
                  <a:cubicBezTo>
                    <a:pt x="2718564" y="1876749"/>
                    <a:pt x="2690732" y="1904735"/>
                    <a:pt x="2655942" y="1904735"/>
                  </a:cubicBezTo>
                  <a:cubicBezTo>
                    <a:pt x="2614193" y="1904735"/>
                    <a:pt x="2586361" y="1876749"/>
                    <a:pt x="2586361" y="1841765"/>
                  </a:cubicBezTo>
                  <a:cubicBezTo>
                    <a:pt x="2586361" y="1799786"/>
                    <a:pt x="2614193" y="1771799"/>
                    <a:pt x="2655942" y="1771799"/>
                  </a:cubicBezTo>
                  <a:close/>
                  <a:moveTo>
                    <a:pt x="3578529" y="1767925"/>
                  </a:moveTo>
                  <a:cubicBezTo>
                    <a:pt x="3578529" y="1804511"/>
                    <a:pt x="3578529" y="1804511"/>
                    <a:pt x="3578529" y="1804511"/>
                  </a:cubicBezTo>
                  <a:cubicBezTo>
                    <a:pt x="3859998" y="1804511"/>
                    <a:pt x="3859998" y="1804511"/>
                    <a:pt x="3859998" y="1804511"/>
                  </a:cubicBezTo>
                  <a:cubicBezTo>
                    <a:pt x="3859998" y="1767925"/>
                    <a:pt x="3859998" y="1767925"/>
                    <a:pt x="3859998" y="1767925"/>
                  </a:cubicBezTo>
                  <a:cubicBezTo>
                    <a:pt x="3835522" y="1767925"/>
                    <a:pt x="3835522" y="1767925"/>
                    <a:pt x="3835522" y="1767925"/>
                  </a:cubicBezTo>
                  <a:cubicBezTo>
                    <a:pt x="3603005" y="1767925"/>
                    <a:pt x="3603005" y="1767925"/>
                    <a:pt x="3603005" y="1767925"/>
                  </a:cubicBezTo>
                  <a:close/>
                  <a:moveTo>
                    <a:pt x="914469" y="1766586"/>
                  </a:moveTo>
                  <a:cubicBezTo>
                    <a:pt x="914469" y="1772571"/>
                    <a:pt x="914469" y="1778556"/>
                    <a:pt x="908477" y="1784542"/>
                  </a:cubicBezTo>
                  <a:cubicBezTo>
                    <a:pt x="902486" y="1784542"/>
                    <a:pt x="896495" y="1784542"/>
                    <a:pt x="890503" y="1784542"/>
                  </a:cubicBezTo>
                  <a:cubicBezTo>
                    <a:pt x="896495" y="1790527"/>
                    <a:pt x="896495" y="1796512"/>
                    <a:pt x="890503" y="1802498"/>
                  </a:cubicBezTo>
                  <a:cubicBezTo>
                    <a:pt x="890503" y="1808483"/>
                    <a:pt x="884512" y="1808483"/>
                    <a:pt x="878521" y="1814468"/>
                  </a:cubicBezTo>
                  <a:cubicBezTo>
                    <a:pt x="884512" y="1814468"/>
                    <a:pt x="890503" y="1820454"/>
                    <a:pt x="890503" y="1826439"/>
                  </a:cubicBezTo>
                  <a:cubicBezTo>
                    <a:pt x="896495" y="1832424"/>
                    <a:pt x="896495" y="1838410"/>
                    <a:pt x="890503" y="1838410"/>
                  </a:cubicBezTo>
                  <a:cubicBezTo>
                    <a:pt x="890503" y="1844395"/>
                    <a:pt x="890503" y="1844395"/>
                    <a:pt x="890503" y="1844395"/>
                  </a:cubicBezTo>
                  <a:cubicBezTo>
                    <a:pt x="896495" y="1844395"/>
                    <a:pt x="902486" y="1844395"/>
                    <a:pt x="908477" y="1844395"/>
                  </a:cubicBezTo>
                  <a:cubicBezTo>
                    <a:pt x="914469" y="1850380"/>
                    <a:pt x="914469" y="1856366"/>
                    <a:pt x="914469" y="1862351"/>
                  </a:cubicBezTo>
                  <a:cubicBezTo>
                    <a:pt x="920460" y="1856366"/>
                    <a:pt x="926451" y="1850380"/>
                    <a:pt x="932443" y="1850380"/>
                  </a:cubicBezTo>
                  <a:cubicBezTo>
                    <a:pt x="938434" y="1850380"/>
                    <a:pt x="944425" y="1856366"/>
                    <a:pt x="944425" y="1862351"/>
                  </a:cubicBezTo>
                  <a:cubicBezTo>
                    <a:pt x="944425" y="1862351"/>
                    <a:pt x="944425" y="1862351"/>
                    <a:pt x="950417" y="1862351"/>
                  </a:cubicBezTo>
                  <a:cubicBezTo>
                    <a:pt x="944425" y="1856366"/>
                    <a:pt x="950417" y="1850380"/>
                    <a:pt x="956408" y="1844395"/>
                  </a:cubicBezTo>
                  <a:cubicBezTo>
                    <a:pt x="956408" y="1844395"/>
                    <a:pt x="962400" y="1844395"/>
                    <a:pt x="968391" y="1844395"/>
                  </a:cubicBezTo>
                  <a:cubicBezTo>
                    <a:pt x="968391" y="1844395"/>
                    <a:pt x="968391" y="1844395"/>
                    <a:pt x="974382" y="1838410"/>
                  </a:cubicBezTo>
                  <a:cubicBezTo>
                    <a:pt x="968391" y="1838410"/>
                    <a:pt x="968391" y="1832424"/>
                    <a:pt x="968391" y="1826439"/>
                  </a:cubicBezTo>
                  <a:cubicBezTo>
                    <a:pt x="968391" y="1820454"/>
                    <a:pt x="974382" y="1814468"/>
                    <a:pt x="980374" y="1814468"/>
                  </a:cubicBezTo>
                  <a:cubicBezTo>
                    <a:pt x="974382" y="1808483"/>
                    <a:pt x="968391" y="1808483"/>
                    <a:pt x="968391" y="1802498"/>
                  </a:cubicBezTo>
                  <a:cubicBezTo>
                    <a:pt x="968391" y="1796512"/>
                    <a:pt x="968391" y="1790527"/>
                    <a:pt x="974382" y="1784542"/>
                  </a:cubicBezTo>
                  <a:cubicBezTo>
                    <a:pt x="968391" y="1784542"/>
                    <a:pt x="968391" y="1784542"/>
                    <a:pt x="968391" y="1784542"/>
                  </a:cubicBezTo>
                  <a:cubicBezTo>
                    <a:pt x="962400" y="1784542"/>
                    <a:pt x="956408" y="1784542"/>
                    <a:pt x="956408" y="1784542"/>
                  </a:cubicBezTo>
                  <a:cubicBezTo>
                    <a:pt x="950417" y="1778556"/>
                    <a:pt x="944425" y="1772571"/>
                    <a:pt x="950417" y="1766586"/>
                  </a:cubicBezTo>
                  <a:cubicBezTo>
                    <a:pt x="944425" y="1766586"/>
                    <a:pt x="944425" y="1766586"/>
                    <a:pt x="944425" y="1766586"/>
                  </a:cubicBezTo>
                  <a:cubicBezTo>
                    <a:pt x="944425" y="1772571"/>
                    <a:pt x="938434" y="1772571"/>
                    <a:pt x="932443" y="1772571"/>
                  </a:cubicBezTo>
                  <a:cubicBezTo>
                    <a:pt x="926451" y="1772571"/>
                    <a:pt x="920460" y="1772571"/>
                    <a:pt x="914469" y="1766586"/>
                  </a:cubicBezTo>
                  <a:close/>
                  <a:moveTo>
                    <a:pt x="470507" y="1759311"/>
                  </a:moveTo>
                  <a:cubicBezTo>
                    <a:pt x="508715" y="1759311"/>
                    <a:pt x="537371" y="1788142"/>
                    <a:pt x="537371" y="1826583"/>
                  </a:cubicBezTo>
                  <a:cubicBezTo>
                    <a:pt x="537371" y="1865024"/>
                    <a:pt x="508715" y="1893855"/>
                    <a:pt x="470507" y="1893855"/>
                  </a:cubicBezTo>
                  <a:cubicBezTo>
                    <a:pt x="432300" y="1893855"/>
                    <a:pt x="403644" y="1865024"/>
                    <a:pt x="403644" y="1826583"/>
                  </a:cubicBezTo>
                  <a:cubicBezTo>
                    <a:pt x="403644" y="1788142"/>
                    <a:pt x="432300" y="1759311"/>
                    <a:pt x="470507" y="1759311"/>
                  </a:cubicBezTo>
                  <a:close/>
                  <a:moveTo>
                    <a:pt x="920460" y="1754615"/>
                  </a:moveTo>
                  <a:cubicBezTo>
                    <a:pt x="920460" y="1754615"/>
                    <a:pt x="920460" y="1754615"/>
                    <a:pt x="926451" y="1754615"/>
                  </a:cubicBezTo>
                  <a:cubicBezTo>
                    <a:pt x="926451" y="1754615"/>
                    <a:pt x="926451" y="1754615"/>
                    <a:pt x="926451" y="1760600"/>
                  </a:cubicBezTo>
                  <a:cubicBezTo>
                    <a:pt x="926451" y="1760600"/>
                    <a:pt x="932443" y="1760600"/>
                    <a:pt x="932443" y="1760600"/>
                  </a:cubicBezTo>
                  <a:cubicBezTo>
                    <a:pt x="932443" y="1754615"/>
                    <a:pt x="938434" y="1754615"/>
                    <a:pt x="938434" y="1754615"/>
                  </a:cubicBezTo>
                  <a:cubicBezTo>
                    <a:pt x="938434" y="1754615"/>
                    <a:pt x="938434" y="1754615"/>
                    <a:pt x="944425" y="1754615"/>
                  </a:cubicBezTo>
                  <a:cubicBezTo>
                    <a:pt x="944425" y="1754615"/>
                    <a:pt x="950417" y="1754615"/>
                    <a:pt x="956408" y="1760600"/>
                  </a:cubicBezTo>
                  <a:cubicBezTo>
                    <a:pt x="956408" y="1760600"/>
                    <a:pt x="962400" y="1760600"/>
                    <a:pt x="962400" y="1760600"/>
                  </a:cubicBezTo>
                  <a:cubicBezTo>
                    <a:pt x="962400" y="1760600"/>
                    <a:pt x="962400" y="1766586"/>
                    <a:pt x="962400" y="1766586"/>
                  </a:cubicBezTo>
                  <a:cubicBezTo>
                    <a:pt x="956408" y="1766586"/>
                    <a:pt x="962400" y="1772571"/>
                    <a:pt x="962400" y="1772571"/>
                  </a:cubicBezTo>
                  <a:cubicBezTo>
                    <a:pt x="962400" y="1772571"/>
                    <a:pt x="962400" y="1772571"/>
                    <a:pt x="968391" y="1772571"/>
                  </a:cubicBezTo>
                  <a:cubicBezTo>
                    <a:pt x="968391" y="1772571"/>
                    <a:pt x="968391" y="1766586"/>
                    <a:pt x="968391" y="1766586"/>
                  </a:cubicBezTo>
                  <a:cubicBezTo>
                    <a:pt x="974382" y="1766586"/>
                    <a:pt x="974382" y="1772571"/>
                    <a:pt x="974382" y="1772571"/>
                  </a:cubicBezTo>
                  <a:cubicBezTo>
                    <a:pt x="980374" y="1772571"/>
                    <a:pt x="980374" y="1778556"/>
                    <a:pt x="986365" y="1784542"/>
                  </a:cubicBezTo>
                  <a:cubicBezTo>
                    <a:pt x="986365" y="1784542"/>
                    <a:pt x="986365" y="1790527"/>
                    <a:pt x="986365" y="1790527"/>
                  </a:cubicBezTo>
                  <a:cubicBezTo>
                    <a:pt x="986365" y="1790527"/>
                    <a:pt x="986365" y="1790527"/>
                    <a:pt x="980374" y="1790527"/>
                  </a:cubicBezTo>
                  <a:cubicBezTo>
                    <a:pt x="980374" y="1796512"/>
                    <a:pt x="980374" y="1796512"/>
                    <a:pt x="980374" y="1796512"/>
                  </a:cubicBezTo>
                  <a:cubicBezTo>
                    <a:pt x="980374" y="1796512"/>
                    <a:pt x="980374" y="1802498"/>
                    <a:pt x="986365" y="1802498"/>
                  </a:cubicBezTo>
                  <a:cubicBezTo>
                    <a:pt x="992356" y="1802498"/>
                    <a:pt x="992356" y="1802498"/>
                    <a:pt x="992356" y="1802498"/>
                  </a:cubicBezTo>
                  <a:cubicBezTo>
                    <a:pt x="992356" y="1808483"/>
                    <a:pt x="992356" y="1808483"/>
                    <a:pt x="992356" y="1814468"/>
                  </a:cubicBezTo>
                  <a:cubicBezTo>
                    <a:pt x="992356" y="1814468"/>
                    <a:pt x="992356" y="1820454"/>
                    <a:pt x="992356" y="1820454"/>
                  </a:cubicBezTo>
                  <a:cubicBezTo>
                    <a:pt x="992356" y="1826439"/>
                    <a:pt x="992356" y="1826439"/>
                    <a:pt x="986365" y="1826439"/>
                  </a:cubicBezTo>
                  <a:cubicBezTo>
                    <a:pt x="980374" y="1826439"/>
                    <a:pt x="980374" y="1826439"/>
                    <a:pt x="980374" y="1832424"/>
                  </a:cubicBezTo>
                  <a:cubicBezTo>
                    <a:pt x="986365" y="1832424"/>
                    <a:pt x="986365" y="1838410"/>
                    <a:pt x="986365" y="1838410"/>
                  </a:cubicBezTo>
                  <a:cubicBezTo>
                    <a:pt x="986365" y="1838410"/>
                    <a:pt x="986365" y="1838410"/>
                    <a:pt x="986365" y="1844395"/>
                  </a:cubicBezTo>
                  <a:cubicBezTo>
                    <a:pt x="980374" y="1850380"/>
                    <a:pt x="980374" y="1850380"/>
                    <a:pt x="974382" y="1856366"/>
                  </a:cubicBezTo>
                  <a:cubicBezTo>
                    <a:pt x="974382" y="1856366"/>
                    <a:pt x="974382" y="1856366"/>
                    <a:pt x="968391" y="1856366"/>
                  </a:cubicBezTo>
                  <a:cubicBezTo>
                    <a:pt x="962400" y="1856366"/>
                    <a:pt x="962400" y="1850380"/>
                    <a:pt x="962400" y="1856366"/>
                  </a:cubicBezTo>
                  <a:cubicBezTo>
                    <a:pt x="962400" y="1856366"/>
                    <a:pt x="956408" y="1856366"/>
                    <a:pt x="962400" y="1862351"/>
                  </a:cubicBezTo>
                  <a:cubicBezTo>
                    <a:pt x="962400" y="1868336"/>
                    <a:pt x="956408" y="1868336"/>
                    <a:pt x="956408" y="1868336"/>
                  </a:cubicBezTo>
                  <a:cubicBezTo>
                    <a:pt x="950417" y="1868336"/>
                    <a:pt x="944425" y="1874322"/>
                    <a:pt x="944425" y="1874322"/>
                  </a:cubicBezTo>
                  <a:cubicBezTo>
                    <a:pt x="938434" y="1874322"/>
                    <a:pt x="938434" y="1874322"/>
                    <a:pt x="938434" y="1874322"/>
                  </a:cubicBezTo>
                  <a:cubicBezTo>
                    <a:pt x="938434" y="1874322"/>
                    <a:pt x="932443" y="1868336"/>
                    <a:pt x="932443" y="1868336"/>
                  </a:cubicBezTo>
                  <a:cubicBezTo>
                    <a:pt x="932443" y="1862351"/>
                    <a:pt x="926451" y="1862351"/>
                    <a:pt x="926451" y="1868336"/>
                  </a:cubicBezTo>
                  <a:cubicBezTo>
                    <a:pt x="926451" y="1868336"/>
                    <a:pt x="926451" y="1874322"/>
                    <a:pt x="926451" y="1874322"/>
                  </a:cubicBezTo>
                  <a:cubicBezTo>
                    <a:pt x="926451" y="1874322"/>
                    <a:pt x="920460" y="1874322"/>
                    <a:pt x="920460" y="1874322"/>
                  </a:cubicBezTo>
                  <a:cubicBezTo>
                    <a:pt x="914469" y="1874322"/>
                    <a:pt x="908477" y="1868336"/>
                    <a:pt x="902486" y="1868336"/>
                  </a:cubicBezTo>
                  <a:cubicBezTo>
                    <a:pt x="902486" y="1868336"/>
                    <a:pt x="902486" y="1868336"/>
                    <a:pt x="902486" y="1862351"/>
                  </a:cubicBezTo>
                  <a:cubicBezTo>
                    <a:pt x="902486" y="1856366"/>
                    <a:pt x="902486" y="1856366"/>
                    <a:pt x="902486" y="1856366"/>
                  </a:cubicBezTo>
                  <a:cubicBezTo>
                    <a:pt x="896495" y="1850380"/>
                    <a:pt x="896495" y="1856366"/>
                    <a:pt x="896495" y="1856366"/>
                  </a:cubicBezTo>
                  <a:cubicBezTo>
                    <a:pt x="896495" y="1856366"/>
                    <a:pt x="890503" y="1856366"/>
                    <a:pt x="890503" y="1856366"/>
                  </a:cubicBezTo>
                  <a:cubicBezTo>
                    <a:pt x="890503" y="1856366"/>
                    <a:pt x="890503" y="1856366"/>
                    <a:pt x="884512" y="1856366"/>
                  </a:cubicBezTo>
                  <a:cubicBezTo>
                    <a:pt x="884512" y="1850380"/>
                    <a:pt x="878521" y="1850380"/>
                    <a:pt x="878521" y="1844395"/>
                  </a:cubicBezTo>
                  <a:cubicBezTo>
                    <a:pt x="878521" y="1838410"/>
                    <a:pt x="878521" y="1838410"/>
                    <a:pt x="878521" y="1838410"/>
                  </a:cubicBezTo>
                  <a:cubicBezTo>
                    <a:pt x="878521" y="1838410"/>
                    <a:pt x="878521" y="1832424"/>
                    <a:pt x="878521" y="1832424"/>
                  </a:cubicBezTo>
                  <a:cubicBezTo>
                    <a:pt x="884512" y="1832424"/>
                    <a:pt x="884512" y="1832424"/>
                    <a:pt x="884512" y="1832424"/>
                  </a:cubicBezTo>
                  <a:cubicBezTo>
                    <a:pt x="878521" y="1826439"/>
                    <a:pt x="878521" y="1826439"/>
                    <a:pt x="878521" y="1826439"/>
                  </a:cubicBezTo>
                  <a:cubicBezTo>
                    <a:pt x="878521" y="1826439"/>
                    <a:pt x="872529" y="1826439"/>
                    <a:pt x="872529" y="1826439"/>
                  </a:cubicBezTo>
                  <a:cubicBezTo>
                    <a:pt x="872529" y="1826439"/>
                    <a:pt x="872529" y="1826439"/>
                    <a:pt x="872529" y="1820454"/>
                  </a:cubicBezTo>
                  <a:cubicBezTo>
                    <a:pt x="872529" y="1820454"/>
                    <a:pt x="866538" y="1814468"/>
                    <a:pt x="866538" y="1814468"/>
                  </a:cubicBezTo>
                  <a:cubicBezTo>
                    <a:pt x="866538" y="1808483"/>
                    <a:pt x="872529" y="1808483"/>
                    <a:pt x="872529" y="1802498"/>
                  </a:cubicBezTo>
                  <a:cubicBezTo>
                    <a:pt x="872529" y="1802498"/>
                    <a:pt x="872529" y="1802498"/>
                    <a:pt x="878521" y="1802498"/>
                  </a:cubicBezTo>
                  <a:cubicBezTo>
                    <a:pt x="878521" y="1802498"/>
                    <a:pt x="878521" y="1796512"/>
                    <a:pt x="884512" y="1796512"/>
                  </a:cubicBezTo>
                  <a:cubicBezTo>
                    <a:pt x="884512" y="1796512"/>
                    <a:pt x="884512" y="1796512"/>
                    <a:pt x="878521" y="1790527"/>
                  </a:cubicBezTo>
                  <a:cubicBezTo>
                    <a:pt x="878521" y="1790527"/>
                    <a:pt x="878521" y="1784542"/>
                    <a:pt x="878521" y="1784542"/>
                  </a:cubicBezTo>
                  <a:cubicBezTo>
                    <a:pt x="878521" y="1778556"/>
                    <a:pt x="884512" y="1772571"/>
                    <a:pt x="884512" y="1772571"/>
                  </a:cubicBezTo>
                  <a:cubicBezTo>
                    <a:pt x="890503" y="1772571"/>
                    <a:pt x="890503" y="1766586"/>
                    <a:pt x="890503" y="1766586"/>
                  </a:cubicBezTo>
                  <a:cubicBezTo>
                    <a:pt x="890503" y="1766586"/>
                    <a:pt x="896495" y="1772571"/>
                    <a:pt x="896495" y="1772571"/>
                  </a:cubicBezTo>
                  <a:cubicBezTo>
                    <a:pt x="896495" y="1772571"/>
                    <a:pt x="896495" y="1772571"/>
                    <a:pt x="902486" y="1772571"/>
                  </a:cubicBezTo>
                  <a:cubicBezTo>
                    <a:pt x="902486" y="1772571"/>
                    <a:pt x="902486" y="1766586"/>
                    <a:pt x="902486" y="1766586"/>
                  </a:cubicBezTo>
                  <a:cubicBezTo>
                    <a:pt x="902486" y="1766586"/>
                    <a:pt x="902486" y="1760600"/>
                    <a:pt x="902486" y="1760600"/>
                  </a:cubicBezTo>
                  <a:cubicBezTo>
                    <a:pt x="908477" y="1754615"/>
                    <a:pt x="914469" y="1754615"/>
                    <a:pt x="920460" y="1754615"/>
                  </a:cubicBezTo>
                  <a:close/>
                  <a:moveTo>
                    <a:pt x="4242244" y="1735977"/>
                  </a:moveTo>
                  <a:cubicBezTo>
                    <a:pt x="4254487" y="1735977"/>
                    <a:pt x="4266730" y="1748294"/>
                    <a:pt x="4266730" y="1766771"/>
                  </a:cubicBezTo>
                  <a:cubicBezTo>
                    <a:pt x="4266730" y="1779088"/>
                    <a:pt x="4254487" y="1791406"/>
                    <a:pt x="4242244" y="1791406"/>
                  </a:cubicBezTo>
                  <a:cubicBezTo>
                    <a:pt x="4223880" y="1791406"/>
                    <a:pt x="4211638" y="1779088"/>
                    <a:pt x="4211638" y="1766771"/>
                  </a:cubicBezTo>
                  <a:cubicBezTo>
                    <a:pt x="4211638" y="1748294"/>
                    <a:pt x="4223880" y="1735977"/>
                    <a:pt x="4242244" y="1735977"/>
                  </a:cubicBezTo>
                  <a:close/>
                  <a:moveTo>
                    <a:pt x="3603005" y="1731340"/>
                  </a:moveTo>
                  <a:cubicBezTo>
                    <a:pt x="3590767" y="1731340"/>
                    <a:pt x="3584648" y="1737437"/>
                    <a:pt x="3584648" y="1743535"/>
                  </a:cubicBezTo>
                  <a:cubicBezTo>
                    <a:pt x="3584648" y="1749632"/>
                    <a:pt x="3590767" y="1755730"/>
                    <a:pt x="3603005" y="1755730"/>
                  </a:cubicBezTo>
                  <a:cubicBezTo>
                    <a:pt x="3835522" y="1755730"/>
                    <a:pt x="3835522" y="1755730"/>
                    <a:pt x="3835522" y="1755730"/>
                  </a:cubicBezTo>
                  <a:cubicBezTo>
                    <a:pt x="3847760" y="1755730"/>
                    <a:pt x="3853879" y="1749632"/>
                    <a:pt x="3853879" y="1743535"/>
                  </a:cubicBezTo>
                  <a:cubicBezTo>
                    <a:pt x="3853879" y="1737437"/>
                    <a:pt x="3847760" y="1731340"/>
                    <a:pt x="3835522" y="1731340"/>
                  </a:cubicBezTo>
                  <a:cubicBezTo>
                    <a:pt x="3603005" y="1731340"/>
                    <a:pt x="3603005" y="1731340"/>
                    <a:pt x="3603005" y="1731340"/>
                  </a:cubicBezTo>
                  <a:close/>
                  <a:moveTo>
                    <a:pt x="2628109" y="1729819"/>
                  </a:moveTo>
                  <a:cubicBezTo>
                    <a:pt x="2621151" y="1736816"/>
                    <a:pt x="2621151" y="1736816"/>
                    <a:pt x="2614193" y="1736816"/>
                  </a:cubicBezTo>
                  <a:cubicBezTo>
                    <a:pt x="2614193" y="1750809"/>
                    <a:pt x="2614193" y="1757806"/>
                    <a:pt x="2607235" y="1764802"/>
                  </a:cubicBezTo>
                  <a:cubicBezTo>
                    <a:pt x="2593319" y="1771799"/>
                    <a:pt x="2579403" y="1771799"/>
                    <a:pt x="2572445" y="1771799"/>
                  </a:cubicBezTo>
                  <a:cubicBezTo>
                    <a:pt x="2572445" y="1771799"/>
                    <a:pt x="2565487" y="1778796"/>
                    <a:pt x="2565487" y="1778796"/>
                  </a:cubicBezTo>
                  <a:cubicBezTo>
                    <a:pt x="2572445" y="1785792"/>
                    <a:pt x="2572445" y="1799786"/>
                    <a:pt x="2572445" y="1813779"/>
                  </a:cubicBezTo>
                  <a:cubicBezTo>
                    <a:pt x="2565487" y="1820776"/>
                    <a:pt x="2558529" y="1827772"/>
                    <a:pt x="2544612" y="1827772"/>
                  </a:cubicBezTo>
                  <a:cubicBezTo>
                    <a:pt x="2544612" y="1834769"/>
                    <a:pt x="2544612" y="1834769"/>
                    <a:pt x="2544612" y="1841765"/>
                  </a:cubicBezTo>
                  <a:cubicBezTo>
                    <a:pt x="2544612" y="1841765"/>
                    <a:pt x="2544612" y="1841765"/>
                    <a:pt x="2544612" y="1848762"/>
                  </a:cubicBezTo>
                  <a:cubicBezTo>
                    <a:pt x="2558529" y="1848762"/>
                    <a:pt x="2565487" y="1855759"/>
                    <a:pt x="2572445" y="1862755"/>
                  </a:cubicBezTo>
                  <a:cubicBezTo>
                    <a:pt x="2572445" y="1876749"/>
                    <a:pt x="2572445" y="1890742"/>
                    <a:pt x="2565487" y="1897739"/>
                  </a:cubicBezTo>
                  <a:cubicBezTo>
                    <a:pt x="2565487" y="1897739"/>
                    <a:pt x="2572445" y="1904735"/>
                    <a:pt x="2572445" y="1911732"/>
                  </a:cubicBezTo>
                  <a:cubicBezTo>
                    <a:pt x="2579403" y="1904735"/>
                    <a:pt x="2593319" y="1904735"/>
                    <a:pt x="2607235" y="1911732"/>
                  </a:cubicBezTo>
                  <a:cubicBezTo>
                    <a:pt x="2614193" y="1918729"/>
                    <a:pt x="2614193" y="1925725"/>
                    <a:pt x="2614193" y="1939719"/>
                  </a:cubicBezTo>
                  <a:cubicBezTo>
                    <a:pt x="2621151" y="1939719"/>
                    <a:pt x="2621151" y="1939719"/>
                    <a:pt x="2628109" y="1946715"/>
                  </a:cubicBezTo>
                  <a:cubicBezTo>
                    <a:pt x="2635067" y="1932722"/>
                    <a:pt x="2642026" y="1925725"/>
                    <a:pt x="2655942" y="1925725"/>
                  </a:cubicBezTo>
                  <a:cubicBezTo>
                    <a:pt x="2669858" y="1925725"/>
                    <a:pt x="2676816" y="1932722"/>
                    <a:pt x="2683774" y="1946715"/>
                  </a:cubicBezTo>
                  <a:cubicBezTo>
                    <a:pt x="2683774" y="1939719"/>
                    <a:pt x="2690732" y="1939719"/>
                    <a:pt x="2697690" y="1939719"/>
                  </a:cubicBezTo>
                  <a:cubicBezTo>
                    <a:pt x="2690732" y="1925725"/>
                    <a:pt x="2697690" y="1918729"/>
                    <a:pt x="2704648" y="1911732"/>
                  </a:cubicBezTo>
                  <a:cubicBezTo>
                    <a:pt x="2718564" y="1904735"/>
                    <a:pt x="2725523" y="1904735"/>
                    <a:pt x="2739439" y="1911732"/>
                  </a:cubicBezTo>
                  <a:cubicBezTo>
                    <a:pt x="2739439" y="1904735"/>
                    <a:pt x="2746397" y="1897739"/>
                    <a:pt x="2746397" y="1897739"/>
                  </a:cubicBezTo>
                  <a:cubicBezTo>
                    <a:pt x="2739439" y="1890742"/>
                    <a:pt x="2732481" y="1876749"/>
                    <a:pt x="2739439" y="1862755"/>
                  </a:cubicBezTo>
                  <a:cubicBezTo>
                    <a:pt x="2739439" y="1855759"/>
                    <a:pt x="2753355" y="1848762"/>
                    <a:pt x="2760313" y="1848762"/>
                  </a:cubicBezTo>
                  <a:cubicBezTo>
                    <a:pt x="2760313" y="1841765"/>
                    <a:pt x="2760313" y="1841765"/>
                    <a:pt x="2760313" y="1841765"/>
                  </a:cubicBezTo>
                  <a:cubicBezTo>
                    <a:pt x="2760313" y="1834769"/>
                    <a:pt x="2760313" y="1834769"/>
                    <a:pt x="2760313" y="1827772"/>
                  </a:cubicBezTo>
                  <a:cubicBezTo>
                    <a:pt x="2753355" y="1827772"/>
                    <a:pt x="2739439" y="1820776"/>
                    <a:pt x="2739439" y="1813779"/>
                  </a:cubicBezTo>
                  <a:cubicBezTo>
                    <a:pt x="2732481" y="1799786"/>
                    <a:pt x="2739439" y="1785792"/>
                    <a:pt x="2746397" y="1778796"/>
                  </a:cubicBezTo>
                  <a:cubicBezTo>
                    <a:pt x="2746397" y="1778796"/>
                    <a:pt x="2739439" y="1771799"/>
                    <a:pt x="2739439" y="1771799"/>
                  </a:cubicBezTo>
                  <a:cubicBezTo>
                    <a:pt x="2725523" y="1771799"/>
                    <a:pt x="2718564" y="1771799"/>
                    <a:pt x="2704648" y="1764802"/>
                  </a:cubicBezTo>
                  <a:cubicBezTo>
                    <a:pt x="2697690" y="1757806"/>
                    <a:pt x="2690732" y="1750809"/>
                    <a:pt x="2697690" y="1736816"/>
                  </a:cubicBezTo>
                  <a:cubicBezTo>
                    <a:pt x="2690732" y="1736816"/>
                    <a:pt x="2683774" y="1736816"/>
                    <a:pt x="2683774" y="1729819"/>
                  </a:cubicBezTo>
                  <a:cubicBezTo>
                    <a:pt x="2676816" y="1743812"/>
                    <a:pt x="2669858" y="1750809"/>
                    <a:pt x="2655942" y="1750809"/>
                  </a:cubicBezTo>
                  <a:cubicBezTo>
                    <a:pt x="2642026" y="1750809"/>
                    <a:pt x="2635067" y="1743812"/>
                    <a:pt x="2628109" y="1729819"/>
                  </a:cubicBezTo>
                  <a:close/>
                  <a:moveTo>
                    <a:pt x="4923724" y="1726397"/>
                  </a:moveTo>
                  <a:cubicBezTo>
                    <a:pt x="4923724" y="1726397"/>
                    <a:pt x="4931032" y="1733706"/>
                    <a:pt x="4931032" y="1733706"/>
                  </a:cubicBezTo>
                  <a:cubicBezTo>
                    <a:pt x="4931032" y="1733706"/>
                    <a:pt x="4931032" y="1733706"/>
                    <a:pt x="4931032" y="1770249"/>
                  </a:cubicBezTo>
                  <a:cubicBezTo>
                    <a:pt x="4931032" y="1770249"/>
                    <a:pt x="4923724" y="1777558"/>
                    <a:pt x="4923724" y="1777558"/>
                  </a:cubicBezTo>
                  <a:cubicBezTo>
                    <a:pt x="4916415" y="1777558"/>
                    <a:pt x="4916415" y="1770249"/>
                    <a:pt x="4916415" y="1770249"/>
                  </a:cubicBezTo>
                  <a:cubicBezTo>
                    <a:pt x="4916415" y="1770249"/>
                    <a:pt x="4916415" y="1770249"/>
                    <a:pt x="4916415" y="1733706"/>
                  </a:cubicBezTo>
                  <a:cubicBezTo>
                    <a:pt x="4916415" y="1733706"/>
                    <a:pt x="4916415" y="1726397"/>
                    <a:pt x="4923724" y="1726397"/>
                  </a:cubicBezTo>
                  <a:close/>
                  <a:moveTo>
                    <a:pt x="746711" y="1724688"/>
                  </a:moveTo>
                  <a:cubicBezTo>
                    <a:pt x="746711" y="1724688"/>
                    <a:pt x="746711" y="1724688"/>
                    <a:pt x="746711" y="1898263"/>
                  </a:cubicBezTo>
                  <a:cubicBezTo>
                    <a:pt x="746711" y="1898263"/>
                    <a:pt x="746711" y="1898263"/>
                    <a:pt x="1112183" y="1898263"/>
                  </a:cubicBezTo>
                  <a:lnTo>
                    <a:pt x="1112183" y="1724688"/>
                  </a:lnTo>
                  <a:cubicBezTo>
                    <a:pt x="1112183" y="1724688"/>
                    <a:pt x="1112183" y="1724688"/>
                    <a:pt x="746711" y="1724688"/>
                  </a:cubicBezTo>
                  <a:close/>
                  <a:moveTo>
                    <a:pt x="441852" y="1720870"/>
                  </a:moveTo>
                  <a:cubicBezTo>
                    <a:pt x="441852" y="1720870"/>
                    <a:pt x="432300" y="1720870"/>
                    <a:pt x="432300" y="1730480"/>
                  </a:cubicBezTo>
                  <a:cubicBezTo>
                    <a:pt x="432300" y="1740090"/>
                    <a:pt x="432300" y="1749701"/>
                    <a:pt x="422748" y="1759311"/>
                  </a:cubicBezTo>
                  <a:cubicBezTo>
                    <a:pt x="413196" y="1768921"/>
                    <a:pt x="394092" y="1768921"/>
                    <a:pt x="384540" y="1759311"/>
                  </a:cubicBezTo>
                  <a:cubicBezTo>
                    <a:pt x="384540" y="1759311"/>
                    <a:pt x="384540" y="1768921"/>
                    <a:pt x="374988" y="1768921"/>
                  </a:cubicBezTo>
                  <a:cubicBezTo>
                    <a:pt x="384540" y="1778531"/>
                    <a:pt x="394092" y="1788142"/>
                    <a:pt x="384540" y="1797752"/>
                  </a:cubicBezTo>
                  <a:cubicBezTo>
                    <a:pt x="384540" y="1816972"/>
                    <a:pt x="374988" y="1826583"/>
                    <a:pt x="365436" y="1826583"/>
                  </a:cubicBezTo>
                  <a:cubicBezTo>
                    <a:pt x="365436" y="1836193"/>
                    <a:pt x="365436" y="1836193"/>
                    <a:pt x="365436" y="1836193"/>
                  </a:cubicBezTo>
                  <a:cubicBezTo>
                    <a:pt x="374988" y="1836193"/>
                    <a:pt x="384540" y="1845803"/>
                    <a:pt x="384540" y="1855414"/>
                  </a:cubicBezTo>
                  <a:cubicBezTo>
                    <a:pt x="394092" y="1865024"/>
                    <a:pt x="384540" y="1884244"/>
                    <a:pt x="374988" y="1893855"/>
                  </a:cubicBezTo>
                  <a:cubicBezTo>
                    <a:pt x="384540" y="1893855"/>
                    <a:pt x="384540" y="1893855"/>
                    <a:pt x="384540" y="1903465"/>
                  </a:cubicBezTo>
                  <a:cubicBezTo>
                    <a:pt x="394092" y="1893855"/>
                    <a:pt x="413196" y="1893855"/>
                    <a:pt x="422748" y="1903465"/>
                  </a:cubicBezTo>
                  <a:cubicBezTo>
                    <a:pt x="432300" y="1913075"/>
                    <a:pt x="432300" y="1922686"/>
                    <a:pt x="432300" y="1932296"/>
                  </a:cubicBezTo>
                  <a:cubicBezTo>
                    <a:pt x="432300" y="1932296"/>
                    <a:pt x="441852" y="1932296"/>
                    <a:pt x="441852" y="1932296"/>
                  </a:cubicBezTo>
                  <a:cubicBezTo>
                    <a:pt x="451404" y="1922686"/>
                    <a:pt x="460955" y="1922686"/>
                    <a:pt x="470507" y="1922686"/>
                  </a:cubicBezTo>
                  <a:cubicBezTo>
                    <a:pt x="480059" y="1922686"/>
                    <a:pt x="489611" y="1922686"/>
                    <a:pt x="499163" y="1932296"/>
                  </a:cubicBezTo>
                  <a:cubicBezTo>
                    <a:pt x="499163" y="1932296"/>
                    <a:pt x="508715" y="1932296"/>
                    <a:pt x="508715" y="1932296"/>
                  </a:cubicBezTo>
                  <a:cubicBezTo>
                    <a:pt x="508715" y="1922686"/>
                    <a:pt x="508715" y="1913075"/>
                    <a:pt x="518267" y="1903465"/>
                  </a:cubicBezTo>
                  <a:cubicBezTo>
                    <a:pt x="527819" y="1893855"/>
                    <a:pt x="546923" y="1893855"/>
                    <a:pt x="556474" y="1903465"/>
                  </a:cubicBezTo>
                  <a:cubicBezTo>
                    <a:pt x="556474" y="1893855"/>
                    <a:pt x="556474" y="1893855"/>
                    <a:pt x="566026" y="1893855"/>
                  </a:cubicBezTo>
                  <a:cubicBezTo>
                    <a:pt x="556474" y="1884244"/>
                    <a:pt x="546923" y="1865024"/>
                    <a:pt x="556474" y="1855414"/>
                  </a:cubicBezTo>
                  <a:cubicBezTo>
                    <a:pt x="556474" y="1845803"/>
                    <a:pt x="566026" y="1836193"/>
                    <a:pt x="575578" y="1836193"/>
                  </a:cubicBezTo>
                  <a:cubicBezTo>
                    <a:pt x="575578" y="1836193"/>
                    <a:pt x="585130" y="1836193"/>
                    <a:pt x="585130" y="1826583"/>
                  </a:cubicBezTo>
                  <a:cubicBezTo>
                    <a:pt x="585130" y="1826583"/>
                    <a:pt x="575578" y="1826583"/>
                    <a:pt x="575578" y="1826583"/>
                  </a:cubicBezTo>
                  <a:cubicBezTo>
                    <a:pt x="566026" y="1826583"/>
                    <a:pt x="556474" y="1816972"/>
                    <a:pt x="556474" y="1797752"/>
                  </a:cubicBezTo>
                  <a:cubicBezTo>
                    <a:pt x="546923" y="1788142"/>
                    <a:pt x="556474" y="1778531"/>
                    <a:pt x="566026" y="1768921"/>
                  </a:cubicBezTo>
                  <a:cubicBezTo>
                    <a:pt x="556474" y="1768921"/>
                    <a:pt x="556474" y="1759311"/>
                    <a:pt x="556474" y="1759311"/>
                  </a:cubicBezTo>
                  <a:cubicBezTo>
                    <a:pt x="546923" y="1768921"/>
                    <a:pt x="527819" y="1768921"/>
                    <a:pt x="518267" y="1759311"/>
                  </a:cubicBezTo>
                  <a:cubicBezTo>
                    <a:pt x="508715" y="1749701"/>
                    <a:pt x="508715" y="1740090"/>
                    <a:pt x="508715" y="1730480"/>
                  </a:cubicBezTo>
                  <a:cubicBezTo>
                    <a:pt x="508715" y="1720870"/>
                    <a:pt x="499163" y="1720870"/>
                    <a:pt x="499163" y="1720870"/>
                  </a:cubicBezTo>
                  <a:cubicBezTo>
                    <a:pt x="489611" y="1730480"/>
                    <a:pt x="480059" y="1740090"/>
                    <a:pt x="470507" y="1740090"/>
                  </a:cubicBezTo>
                  <a:cubicBezTo>
                    <a:pt x="460955" y="1740090"/>
                    <a:pt x="451404" y="1730480"/>
                    <a:pt x="441852" y="1720870"/>
                  </a:cubicBezTo>
                  <a:close/>
                  <a:moveTo>
                    <a:pt x="2635067" y="1715826"/>
                  </a:moveTo>
                  <a:cubicBezTo>
                    <a:pt x="2635067" y="1715826"/>
                    <a:pt x="2635067" y="1715826"/>
                    <a:pt x="2642026" y="1722823"/>
                  </a:cubicBezTo>
                  <a:cubicBezTo>
                    <a:pt x="2642026" y="1729819"/>
                    <a:pt x="2648984" y="1736816"/>
                    <a:pt x="2655942" y="1736816"/>
                  </a:cubicBezTo>
                  <a:cubicBezTo>
                    <a:pt x="2662900" y="1736816"/>
                    <a:pt x="2669858" y="1729819"/>
                    <a:pt x="2669858" y="1722823"/>
                  </a:cubicBezTo>
                  <a:cubicBezTo>
                    <a:pt x="2669858" y="1715826"/>
                    <a:pt x="2676816" y="1715826"/>
                    <a:pt x="2676816" y="1715826"/>
                  </a:cubicBezTo>
                  <a:cubicBezTo>
                    <a:pt x="2690732" y="1722823"/>
                    <a:pt x="2697690" y="1722823"/>
                    <a:pt x="2711606" y="1729819"/>
                  </a:cubicBezTo>
                  <a:cubicBezTo>
                    <a:pt x="2711606" y="1736816"/>
                    <a:pt x="2711606" y="1736816"/>
                    <a:pt x="2711606" y="1736816"/>
                  </a:cubicBezTo>
                  <a:cubicBezTo>
                    <a:pt x="2704648" y="1743812"/>
                    <a:pt x="2711606" y="1750809"/>
                    <a:pt x="2711606" y="1757806"/>
                  </a:cubicBezTo>
                  <a:cubicBezTo>
                    <a:pt x="2718564" y="1757806"/>
                    <a:pt x="2725523" y="1757806"/>
                    <a:pt x="2732481" y="1750809"/>
                  </a:cubicBezTo>
                  <a:cubicBezTo>
                    <a:pt x="2732481" y="1750809"/>
                    <a:pt x="2739439" y="1750809"/>
                    <a:pt x="2739439" y="1750809"/>
                  </a:cubicBezTo>
                  <a:cubicBezTo>
                    <a:pt x="2739439" y="1750809"/>
                    <a:pt x="2739439" y="1750809"/>
                    <a:pt x="2746397" y="1750809"/>
                  </a:cubicBezTo>
                  <a:cubicBezTo>
                    <a:pt x="2753355" y="1764802"/>
                    <a:pt x="2760313" y="1771799"/>
                    <a:pt x="2760313" y="1778796"/>
                  </a:cubicBezTo>
                  <a:cubicBezTo>
                    <a:pt x="2760313" y="1785792"/>
                    <a:pt x="2767271" y="1785792"/>
                    <a:pt x="2760313" y="1785792"/>
                  </a:cubicBezTo>
                  <a:cubicBezTo>
                    <a:pt x="2760313" y="1785792"/>
                    <a:pt x="2760313" y="1792789"/>
                    <a:pt x="2760313" y="1792789"/>
                  </a:cubicBezTo>
                  <a:cubicBezTo>
                    <a:pt x="2753355" y="1792789"/>
                    <a:pt x="2746397" y="1799786"/>
                    <a:pt x="2753355" y="1806782"/>
                  </a:cubicBezTo>
                  <a:cubicBezTo>
                    <a:pt x="2753355" y="1813779"/>
                    <a:pt x="2760313" y="1820776"/>
                    <a:pt x="2767271" y="1813779"/>
                  </a:cubicBezTo>
                  <a:cubicBezTo>
                    <a:pt x="2767271" y="1813779"/>
                    <a:pt x="2774229" y="1813779"/>
                    <a:pt x="2774229" y="1820776"/>
                  </a:cubicBezTo>
                  <a:cubicBezTo>
                    <a:pt x="2774229" y="1827772"/>
                    <a:pt x="2774229" y="1834769"/>
                    <a:pt x="2774229" y="1841765"/>
                  </a:cubicBezTo>
                  <a:cubicBezTo>
                    <a:pt x="2774229" y="1841765"/>
                    <a:pt x="2774229" y="1848762"/>
                    <a:pt x="2774229" y="1855759"/>
                  </a:cubicBezTo>
                  <a:cubicBezTo>
                    <a:pt x="2774229" y="1855759"/>
                    <a:pt x="2774229" y="1855759"/>
                    <a:pt x="2774229" y="1862755"/>
                  </a:cubicBezTo>
                  <a:cubicBezTo>
                    <a:pt x="2774229" y="1862755"/>
                    <a:pt x="2767271" y="1862755"/>
                    <a:pt x="2767271" y="1862755"/>
                  </a:cubicBezTo>
                  <a:cubicBezTo>
                    <a:pt x="2760313" y="1862755"/>
                    <a:pt x="2753355" y="1862755"/>
                    <a:pt x="2753355" y="1869752"/>
                  </a:cubicBezTo>
                  <a:cubicBezTo>
                    <a:pt x="2746397" y="1876749"/>
                    <a:pt x="2753355" y="1883745"/>
                    <a:pt x="2760313" y="1890742"/>
                  </a:cubicBezTo>
                  <a:cubicBezTo>
                    <a:pt x="2767271" y="1890742"/>
                    <a:pt x="2760313" y="1897739"/>
                    <a:pt x="2760313" y="1897739"/>
                  </a:cubicBezTo>
                  <a:cubicBezTo>
                    <a:pt x="2760313" y="1904735"/>
                    <a:pt x="2753355" y="1918729"/>
                    <a:pt x="2746397" y="1925725"/>
                  </a:cubicBezTo>
                  <a:cubicBezTo>
                    <a:pt x="2739439" y="1925725"/>
                    <a:pt x="2739439" y="1925725"/>
                    <a:pt x="2739439" y="1925725"/>
                  </a:cubicBezTo>
                  <a:cubicBezTo>
                    <a:pt x="2739439" y="1925725"/>
                    <a:pt x="2732481" y="1925725"/>
                    <a:pt x="2732481" y="1925725"/>
                  </a:cubicBezTo>
                  <a:cubicBezTo>
                    <a:pt x="2725523" y="1918729"/>
                    <a:pt x="2718564" y="1918729"/>
                    <a:pt x="2711606" y="1918729"/>
                  </a:cubicBezTo>
                  <a:cubicBezTo>
                    <a:pt x="2711606" y="1925725"/>
                    <a:pt x="2704648" y="1932722"/>
                    <a:pt x="2711606" y="1939719"/>
                  </a:cubicBezTo>
                  <a:cubicBezTo>
                    <a:pt x="2711606" y="1939719"/>
                    <a:pt x="2711606" y="1946715"/>
                    <a:pt x="2711606" y="1946715"/>
                  </a:cubicBezTo>
                  <a:cubicBezTo>
                    <a:pt x="2697690" y="1953712"/>
                    <a:pt x="2690732" y="1960708"/>
                    <a:pt x="2676816" y="1960708"/>
                  </a:cubicBezTo>
                  <a:cubicBezTo>
                    <a:pt x="2676816" y="1960708"/>
                    <a:pt x="2669858" y="1960708"/>
                    <a:pt x="2669858" y="1960708"/>
                  </a:cubicBezTo>
                  <a:cubicBezTo>
                    <a:pt x="2669858" y="1953712"/>
                    <a:pt x="2669858" y="1953712"/>
                    <a:pt x="2669858" y="1953712"/>
                  </a:cubicBezTo>
                  <a:cubicBezTo>
                    <a:pt x="2669858" y="1946715"/>
                    <a:pt x="2662900" y="1939719"/>
                    <a:pt x="2655942" y="1939719"/>
                  </a:cubicBezTo>
                  <a:cubicBezTo>
                    <a:pt x="2648984" y="1939719"/>
                    <a:pt x="2642026" y="1946715"/>
                    <a:pt x="2642026" y="1953712"/>
                  </a:cubicBezTo>
                  <a:cubicBezTo>
                    <a:pt x="2642026" y="1953712"/>
                    <a:pt x="2642026" y="1953712"/>
                    <a:pt x="2642026" y="1960708"/>
                  </a:cubicBezTo>
                  <a:cubicBezTo>
                    <a:pt x="2635067" y="1960708"/>
                    <a:pt x="2635067" y="1960708"/>
                    <a:pt x="2635067" y="1960708"/>
                  </a:cubicBezTo>
                  <a:cubicBezTo>
                    <a:pt x="2621151" y="1960708"/>
                    <a:pt x="2614193" y="1953712"/>
                    <a:pt x="2600277" y="1946715"/>
                  </a:cubicBezTo>
                  <a:cubicBezTo>
                    <a:pt x="2600277" y="1946715"/>
                    <a:pt x="2600277" y="1939719"/>
                    <a:pt x="2600277" y="1939719"/>
                  </a:cubicBezTo>
                  <a:cubicBezTo>
                    <a:pt x="2600277" y="1932722"/>
                    <a:pt x="2600277" y="1925725"/>
                    <a:pt x="2593319" y="1918729"/>
                  </a:cubicBezTo>
                  <a:cubicBezTo>
                    <a:pt x="2593319" y="1918729"/>
                    <a:pt x="2579403" y="1918729"/>
                    <a:pt x="2579403" y="1925725"/>
                  </a:cubicBezTo>
                  <a:cubicBezTo>
                    <a:pt x="2579403" y="1925725"/>
                    <a:pt x="2572445" y="1925725"/>
                    <a:pt x="2572445" y="1925725"/>
                  </a:cubicBezTo>
                  <a:cubicBezTo>
                    <a:pt x="2572445" y="1925725"/>
                    <a:pt x="2565487" y="1925725"/>
                    <a:pt x="2565487" y="1925725"/>
                  </a:cubicBezTo>
                  <a:cubicBezTo>
                    <a:pt x="2558529" y="1918729"/>
                    <a:pt x="2551570" y="1904735"/>
                    <a:pt x="2544612" y="1897739"/>
                  </a:cubicBezTo>
                  <a:cubicBezTo>
                    <a:pt x="2544612" y="1897739"/>
                    <a:pt x="2544612" y="1890742"/>
                    <a:pt x="2544612" y="1890742"/>
                  </a:cubicBezTo>
                  <a:cubicBezTo>
                    <a:pt x="2544612" y="1890742"/>
                    <a:pt x="2551570" y="1890742"/>
                    <a:pt x="2551570" y="1890742"/>
                  </a:cubicBezTo>
                  <a:cubicBezTo>
                    <a:pt x="2558529" y="1883745"/>
                    <a:pt x="2558529" y="1876749"/>
                    <a:pt x="2558529" y="1869752"/>
                  </a:cubicBezTo>
                  <a:cubicBezTo>
                    <a:pt x="2558529" y="1862755"/>
                    <a:pt x="2551570" y="1862755"/>
                    <a:pt x="2544612" y="1862755"/>
                  </a:cubicBezTo>
                  <a:cubicBezTo>
                    <a:pt x="2537654" y="1862755"/>
                    <a:pt x="2537654" y="1862755"/>
                    <a:pt x="2537654" y="1862755"/>
                  </a:cubicBezTo>
                  <a:cubicBezTo>
                    <a:pt x="2537654" y="1855759"/>
                    <a:pt x="2537654" y="1855759"/>
                    <a:pt x="2537654" y="1855759"/>
                  </a:cubicBezTo>
                  <a:cubicBezTo>
                    <a:pt x="2530696" y="1848762"/>
                    <a:pt x="2530696" y="1841765"/>
                    <a:pt x="2530696" y="1841765"/>
                  </a:cubicBezTo>
                  <a:cubicBezTo>
                    <a:pt x="2530696" y="1834769"/>
                    <a:pt x="2530696" y="1827772"/>
                    <a:pt x="2537654" y="1820776"/>
                  </a:cubicBezTo>
                  <a:cubicBezTo>
                    <a:pt x="2537654" y="1813779"/>
                    <a:pt x="2537654" y="1813779"/>
                    <a:pt x="2544612" y="1813779"/>
                  </a:cubicBezTo>
                  <a:cubicBezTo>
                    <a:pt x="2551570" y="1820776"/>
                    <a:pt x="2558529" y="1813779"/>
                    <a:pt x="2558529" y="1806782"/>
                  </a:cubicBezTo>
                  <a:cubicBezTo>
                    <a:pt x="2558529" y="1799786"/>
                    <a:pt x="2558529" y="1792789"/>
                    <a:pt x="2551570" y="1792789"/>
                  </a:cubicBezTo>
                  <a:cubicBezTo>
                    <a:pt x="2551570" y="1792789"/>
                    <a:pt x="2544612" y="1785792"/>
                    <a:pt x="2544612" y="1785792"/>
                  </a:cubicBezTo>
                  <a:cubicBezTo>
                    <a:pt x="2544612" y="1785792"/>
                    <a:pt x="2544612" y="1785792"/>
                    <a:pt x="2544612" y="1778796"/>
                  </a:cubicBezTo>
                  <a:cubicBezTo>
                    <a:pt x="2551570" y="1771799"/>
                    <a:pt x="2558529" y="1764802"/>
                    <a:pt x="2565487" y="1750809"/>
                  </a:cubicBezTo>
                  <a:cubicBezTo>
                    <a:pt x="2565487" y="1750809"/>
                    <a:pt x="2572445" y="1750809"/>
                    <a:pt x="2572445" y="1750809"/>
                  </a:cubicBezTo>
                  <a:cubicBezTo>
                    <a:pt x="2572445" y="1750809"/>
                    <a:pt x="2579403" y="1750809"/>
                    <a:pt x="2579403" y="1750809"/>
                  </a:cubicBezTo>
                  <a:cubicBezTo>
                    <a:pt x="2579403" y="1757806"/>
                    <a:pt x="2593319" y="1757806"/>
                    <a:pt x="2593319" y="1757806"/>
                  </a:cubicBezTo>
                  <a:cubicBezTo>
                    <a:pt x="2600277" y="1750809"/>
                    <a:pt x="2600277" y="1743812"/>
                    <a:pt x="2600277" y="1736816"/>
                  </a:cubicBezTo>
                  <a:cubicBezTo>
                    <a:pt x="2600277" y="1736816"/>
                    <a:pt x="2600277" y="1736816"/>
                    <a:pt x="2600277" y="1729819"/>
                  </a:cubicBezTo>
                  <a:cubicBezTo>
                    <a:pt x="2614193" y="1722823"/>
                    <a:pt x="2621151" y="1722823"/>
                    <a:pt x="2635067" y="1715826"/>
                  </a:cubicBezTo>
                  <a:close/>
                  <a:moveTo>
                    <a:pt x="740719" y="1712718"/>
                  </a:moveTo>
                  <a:lnTo>
                    <a:pt x="1118175" y="1712718"/>
                  </a:lnTo>
                  <a:cubicBezTo>
                    <a:pt x="1124166" y="1712718"/>
                    <a:pt x="1124166" y="1712718"/>
                    <a:pt x="1124166" y="1718703"/>
                  </a:cubicBezTo>
                  <a:cubicBezTo>
                    <a:pt x="1124166" y="1718703"/>
                    <a:pt x="1124166" y="1718703"/>
                    <a:pt x="1124166" y="1904248"/>
                  </a:cubicBezTo>
                  <a:cubicBezTo>
                    <a:pt x="1124166" y="1904248"/>
                    <a:pt x="1124166" y="1910234"/>
                    <a:pt x="1118175" y="1910234"/>
                  </a:cubicBezTo>
                  <a:cubicBezTo>
                    <a:pt x="1118175" y="1910234"/>
                    <a:pt x="1118175" y="1910234"/>
                    <a:pt x="740719" y="1910234"/>
                  </a:cubicBezTo>
                  <a:cubicBezTo>
                    <a:pt x="740719" y="1910234"/>
                    <a:pt x="734728" y="1904248"/>
                    <a:pt x="734728" y="1904248"/>
                  </a:cubicBezTo>
                  <a:cubicBezTo>
                    <a:pt x="734728" y="1904248"/>
                    <a:pt x="734728" y="1904248"/>
                    <a:pt x="734728" y="1718703"/>
                  </a:cubicBezTo>
                  <a:cubicBezTo>
                    <a:pt x="734728" y="1712718"/>
                    <a:pt x="740719" y="1712718"/>
                    <a:pt x="740719" y="1712718"/>
                  </a:cubicBezTo>
                  <a:close/>
                  <a:moveTo>
                    <a:pt x="4242244" y="1711342"/>
                  </a:moveTo>
                  <a:cubicBezTo>
                    <a:pt x="4211638" y="1711342"/>
                    <a:pt x="4187152" y="1735977"/>
                    <a:pt x="4187152" y="1766771"/>
                  </a:cubicBezTo>
                  <a:cubicBezTo>
                    <a:pt x="4187152" y="1797564"/>
                    <a:pt x="4211638" y="1822199"/>
                    <a:pt x="4242244" y="1822199"/>
                  </a:cubicBezTo>
                  <a:cubicBezTo>
                    <a:pt x="4272851" y="1822199"/>
                    <a:pt x="4297336" y="1797564"/>
                    <a:pt x="4297336" y="1766771"/>
                  </a:cubicBezTo>
                  <a:cubicBezTo>
                    <a:pt x="4297336" y="1735977"/>
                    <a:pt x="4272851" y="1711342"/>
                    <a:pt x="4242244" y="1711342"/>
                  </a:cubicBezTo>
                  <a:close/>
                  <a:moveTo>
                    <a:pt x="5011428" y="1704471"/>
                  </a:moveTo>
                  <a:cubicBezTo>
                    <a:pt x="5018737" y="1704471"/>
                    <a:pt x="5018737" y="1704471"/>
                    <a:pt x="5026045" y="1704471"/>
                  </a:cubicBezTo>
                  <a:lnTo>
                    <a:pt x="5040663" y="1733706"/>
                  </a:lnTo>
                  <a:cubicBezTo>
                    <a:pt x="5040663" y="1741015"/>
                    <a:pt x="5040663" y="1741015"/>
                    <a:pt x="5033354" y="1748323"/>
                  </a:cubicBezTo>
                  <a:cubicBezTo>
                    <a:pt x="5033354" y="1748323"/>
                    <a:pt x="5026045" y="1741015"/>
                    <a:pt x="5026045" y="1741015"/>
                  </a:cubicBezTo>
                  <a:cubicBezTo>
                    <a:pt x="5026045" y="1741015"/>
                    <a:pt x="5026045" y="1741015"/>
                    <a:pt x="5011428" y="1711780"/>
                  </a:cubicBezTo>
                  <a:cubicBezTo>
                    <a:pt x="5011428" y="1711780"/>
                    <a:pt x="5011428" y="1704471"/>
                    <a:pt x="5011428" y="1704471"/>
                  </a:cubicBezTo>
                  <a:close/>
                  <a:moveTo>
                    <a:pt x="4821402" y="1704471"/>
                  </a:moveTo>
                  <a:cubicBezTo>
                    <a:pt x="4828711" y="1704471"/>
                    <a:pt x="4828711" y="1704471"/>
                    <a:pt x="4836019" y="1704471"/>
                  </a:cubicBezTo>
                  <a:cubicBezTo>
                    <a:pt x="4836019" y="1704471"/>
                    <a:pt x="4836019" y="1711780"/>
                    <a:pt x="4836019" y="1711780"/>
                  </a:cubicBezTo>
                  <a:cubicBezTo>
                    <a:pt x="4836019" y="1711780"/>
                    <a:pt x="4836019" y="1711780"/>
                    <a:pt x="4821402" y="1741015"/>
                  </a:cubicBezTo>
                  <a:cubicBezTo>
                    <a:pt x="4821402" y="1741015"/>
                    <a:pt x="4814093" y="1748323"/>
                    <a:pt x="4814093" y="1748323"/>
                  </a:cubicBezTo>
                  <a:cubicBezTo>
                    <a:pt x="4814093" y="1748323"/>
                    <a:pt x="4814093" y="1748323"/>
                    <a:pt x="4806785" y="1748323"/>
                  </a:cubicBezTo>
                  <a:cubicBezTo>
                    <a:pt x="4806785" y="1741015"/>
                    <a:pt x="4806785" y="1741015"/>
                    <a:pt x="4806785" y="1733706"/>
                  </a:cubicBezTo>
                  <a:cubicBezTo>
                    <a:pt x="4806785" y="1733706"/>
                    <a:pt x="4806785" y="1733706"/>
                    <a:pt x="4821402" y="1704471"/>
                  </a:cubicBezTo>
                  <a:close/>
                  <a:moveTo>
                    <a:pt x="1468632" y="1703618"/>
                  </a:moveTo>
                  <a:cubicBezTo>
                    <a:pt x="1470660" y="1703618"/>
                    <a:pt x="1473365" y="1704978"/>
                    <a:pt x="1476070" y="1707696"/>
                  </a:cubicBezTo>
                  <a:cubicBezTo>
                    <a:pt x="1481480" y="1713134"/>
                    <a:pt x="1481480" y="1718571"/>
                    <a:pt x="1476070" y="1718571"/>
                  </a:cubicBezTo>
                  <a:cubicBezTo>
                    <a:pt x="1454430" y="1745758"/>
                    <a:pt x="1454430" y="1745758"/>
                    <a:pt x="1454430" y="1745758"/>
                  </a:cubicBezTo>
                  <a:cubicBezTo>
                    <a:pt x="1595091" y="1745758"/>
                    <a:pt x="1595091" y="1745758"/>
                    <a:pt x="1595091" y="1745758"/>
                  </a:cubicBezTo>
                  <a:cubicBezTo>
                    <a:pt x="1600501" y="1745758"/>
                    <a:pt x="1600501" y="1745758"/>
                    <a:pt x="1600501" y="1751196"/>
                  </a:cubicBezTo>
                  <a:cubicBezTo>
                    <a:pt x="1600501" y="1756633"/>
                    <a:pt x="1600501" y="1762071"/>
                    <a:pt x="1595091" y="1762071"/>
                  </a:cubicBezTo>
                  <a:cubicBezTo>
                    <a:pt x="1454430" y="1762071"/>
                    <a:pt x="1454430" y="1762071"/>
                    <a:pt x="1454430" y="1762071"/>
                  </a:cubicBezTo>
                  <a:cubicBezTo>
                    <a:pt x="1476070" y="1783820"/>
                    <a:pt x="1476070" y="1783820"/>
                    <a:pt x="1476070" y="1783820"/>
                  </a:cubicBezTo>
                  <a:cubicBezTo>
                    <a:pt x="1481480" y="1783820"/>
                    <a:pt x="1481480" y="1789258"/>
                    <a:pt x="1476070" y="1794695"/>
                  </a:cubicBezTo>
                  <a:cubicBezTo>
                    <a:pt x="1476070" y="1794695"/>
                    <a:pt x="1470660" y="1794695"/>
                    <a:pt x="1470660" y="1794695"/>
                  </a:cubicBezTo>
                  <a:cubicBezTo>
                    <a:pt x="1470660" y="1794695"/>
                    <a:pt x="1465250" y="1794695"/>
                    <a:pt x="1465250" y="1794695"/>
                  </a:cubicBezTo>
                  <a:lnTo>
                    <a:pt x="1427380" y="1756633"/>
                  </a:lnTo>
                  <a:cubicBezTo>
                    <a:pt x="1427380" y="1756633"/>
                    <a:pt x="1427380" y="1751196"/>
                    <a:pt x="1427380" y="1751196"/>
                  </a:cubicBezTo>
                  <a:cubicBezTo>
                    <a:pt x="1427380" y="1751196"/>
                    <a:pt x="1427380" y="1745758"/>
                    <a:pt x="1427380" y="1745758"/>
                  </a:cubicBezTo>
                  <a:cubicBezTo>
                    <a:pt x="1465250" y="1707696"/>
                    <a:pt x="1465250" y="1707696"/>
                    <a:pt x="1465250" y="1707696"/>
                  </a:cubicBezTo>
                  <a:cubicBezTo>
                    <a:pt x="1465250" y="1704978"/>
                    <a:pt x="1466603" y="1703618"/>
                    <a:pt x="1468632" y="1703618"/>
                  </a:cubicBezTo>
                  <a:close/>
                  <a:moveTo>
                    <a:pt x="728737" y="1700747"/>
                  </a:moveTo>
                  <a:cubicBezTo>
                    <a:pt x="728737" y="1706732"/>
                    <a:pt x="728737" y="1712718"/>
                    <a:pt x="728737" y="1718703"/>
                  </a:cubicBezTo>
                  <a:cubicBezTo>
                    <a:pt x="728737" y="1718703"/>
                    <a:pt x="728737" y="1718703"/>
                    <a:pt x="728737" y="1928190"/>
                  </a:cubicBezTo>
                  <a:cubicBezTo>
                    <a:pt x="728737" y="1928190"/>
                    <a:pt x="728737" y="1928190"/>
                    <a:pt x="1136149" y="1928190"/>
                  </a:cubicBezTo>
                  <a:cubicBezTo>
                    <a:pt x="1136149" y="1928190"/>
                    <a:pt x="1136149" y="1928190"/>
                    <a:pt x="1136149" y="1718703"/>
                  </a:cubicBezTo>
                  <a:cubicBezTo>
                    <a:pt x="1136149" y="1712718"/>
                    <a:pt x="1136149" y="1706732"/>
                    <a:pt x="1136149" y="1700747"/>
                  </a:cubicBezTo>
                  <a:cubicBezTo>
                    <a:pt x="1130158" y="1700747"/>
                    <a:pt x="1124166" y="1700747"/>
                    <a:pt x="1124166" y="1700747"/>
                  </a:cubicBezTo>
                  <a:cubicBezTo>
                    <a:pt x="1124166" y="1700747"/>
                    <a:pt x="1124166" y="1700747"/>
                    <a:pt x="740719" y="1700747"/>
                  </a:cubicBezTo>
                  <a:cubicBezTo>
                    <a:pt x="734728" y="1700747"/>
                    <a:pt x="728737" y="1700747"/>
                    <a:pt x="728737" y="1700747"/>
                  </a:cubicBezTo>
                  <a:close/>
                  <a:moveTo>
                    <a:pt x="4242244" y="1699024"/>
                  </a:moveTo>
                  <a:cubicBezTo>
                    <a:pt x="4278972" y="1699024"/>
                    <a:pt x="4309579" y="1729818"/>
                    <a:pt x="4309579" y="1766771"/>
                  </a:cubicBezTo>
                  <a:cubicBezTo>
                    <a:pt x="4309579" y="1803723"/>
                    <a:pt x="4278972" y="1834517"/>
                    <a:pt x="4242244" y="1834517"/>
                  </a:cubicBezTo>
                  <a:cubicBezTo>
                    <a:pt x="4199395" y="1834517"/>
                    <a:pt x="4174910" y="1803723"/>
                    <a:pt x="4174910" y="1766771"/>
                  </a:cubicBezTo>
                  <a:cubicBezTo>
                    <a:pt x="4174910" y="1729818"/>
                    <a:pt x="4199395" y="1699024"/>
                    <a:pt x="4242244" y="1699024"/>
                  </a:cubicBezTo>
                  <a:close/>
                  <a:moveTo>
                    <a:pt x="441852" y="1692039"/>
                  </a:moveTo>
                  <a:cubicBezTo>
                    <a:pt x="451404" y="1692039"/>
                    <a:pt x="451404" y="1692039"/>
                    <a:pt x="451404" y="1692039"/>
                  </a:cubicBezTo>
                  <a:cubicBezTo>
                    <a:pt x="451404" y="1692039"/>
                    <a:pt x="460955" y="1692039"/>
                    <a:pt x="460955" y="1692039"/>
                  </a:cubicBezTo>
                  <a:cubicBezTo>
                    <a:pt x="460955" y="1701649"/>
                    <a:pt x="470507" y="1701649"/>
                    <a:pt x="470507" y="1711259"/>
                  </a:cubicBezTo>
                  <a:cubicBezTo>
                    <a:pt x="470507" y="1701649"/>
                    <a:pt x="480059" y="1701649"/>
                    <a:pt x="480059" y="1692039"/>
                  </a:cubicBezTo>
                  <a:cubicBezTo>
                    <a:pt x="480059" y="1692039"/>
                    <a:pt x="489611" y="1692039"/>
                    <a:pt x="489611" y="1692039"/>
                  </a:cubicBezTo>
                  <a:cubicBezTo>
                    <a:pt x="489611" y="1692039"/>
                    <a:pt x="489611" y="1692039"/>
                    <a:pt x="499163" y="1692039"/>
                  </a:cubicBezTo>
                  <a:cubicBezTo>
                    <a:pt x="508715" y="1692039"/>
                    <a:pt x="518267" y="1701649"/>
                    <a:pt x="527819" y="1701649"/>
                  </a:cubicBezTo>
                  <a:cubicBezTo>
                    <a:pt x="537371" y="1701649"/>
                    <a:pt x="537371" y="1711259"/>
                    <a:pt x="537371" y="1711259"/>
                  </a:cubicBezTo>
                  <a:cubicBezTo>
                    <a:pt x="546923" y="1720870"/>
                    <a:pt x="537371" y="1730480"/>
                    <a:pt x="537371" y="1730480"/>
                  </a:cubicBezTo>
                  <a:cubicBezTo>
                    <a:pt x="537371" y="1730480"/>
                    <a:pt x="537371" y="1730480"/>
                    <a:pt x="546923" y="1730480"/>
                  </a:cubicBezTo>
                  <a:cubicBezTo>
                    <a:pt x="546923" y="1730480"/>
                    <a:pt x="546923" y="1730480"/>
                    <a:pt x="556474" y="1730480"/>
                  </a:cubicBezTo>
                  <a:cubicBezTo>
                    <a:pt x="566026" y="1730480"/>
                    <a:pt x="566026" y="1730480"/>
                    <a:pt x="566026" y="1730480"/>
                  </a:cubicBezTo>
                  <a:cubicBezTo>
                    <a:pt x="575578" y="1740090"/>
                    <a:pt x="585130" y="1749701"/>
                    <a:pt x="594682" y="1759311"/>
                  </a:cubicBezTo>
                  <a:cubicBezTo>
                    <a:pt x="594682" y="1768921"/>
                    <a:pt x="594682" y="1778531"/>
                    <a:pt x="594682" y="1778531"/>
                  </a:cubicBezTo>
                  <a:cubicBezTo>
                    <a:pt x="594682" y="1788142"/>
                    <a:pt x="585130" y="1788142"/>
                    <a:pt x="585130" y="1788142"/>
                  </a:cubicBezTo>
                  <a:cubicBezTo>
                    <a:pt x="585130" y="1788142"/>
                    <a:pt x="585130" y="1788142"/>
                    <a:pt x="585130" y="1797752"/>
                  </a:cubicBezTo>
                  <a:cubicBezTo>
                    <a:pt x="594682" y="1797752"/>
                    <a:pt x="594682" y="1797752"/>
                    <a:pt x="604234" y="1797752"/>
                  </a:cubicBezTo>
                  <a:cubicBezTo>
                    <a:pt x="604234" y="1797752"/>
                    <a:pt x="604234" y="1807362"/>
                    <a:pt x="604234" y="1807362"/>
                  </a:cubicBezTo>
                  <a:cubicBezTo>
                    <a:pt x="604234" y="1816972"/>
                    <a:pt x="613786" y="1826583"/>
                    <a:pt x="613786" y="1826583"/>
                  </a:cubicBezTo>
                  <a:cubicBezTo>
                    <a:pt x="613786" y="1836193"/>
                    <a:pt x="604234" y="1845803"/>
                    <a:pt x="604234" y="1845803"/>
                  </a:cubicBezTo>
                  <a:cubicBezTo>
                    <a:pt x="604234" y="1855414"/>
                    <a:pt x="604234" y="1855414"/>
                    <a:pt x="594682" y="1865024"/>
                  </a:cubicBezTo>
                  <a:cubicBezTo>
                    <a:pt x="594682" y="1865024"/>
                    <a:pt x="594682" y="1865024"/>
                    <a:pt x="585130" y="1865024"/>
                  </a:cubicBezTo>
                  <a:cubicBezTo>
                    <a:pt x="585130" y="1874634"/>
                    <a:pt x="594682" y="1874634"/>
                    <a:pt x="594682" y="1884244"/>
                  </a:cubicBezTo>
                  <a:cubicBezTo>
                    <a:pt x="594682" y="1884244"/>
                    <a:pt x="594682" y="1893855"/>
                    <a:pt x="594682" y="1893855"/>
                  </a:cubicBezTo>
                  <a:cubicBezTo>
                    <a:pt x="585130" y="1903465"/>
                    <a:pt x="575578" y="1913075"/>
                    <a:pt x="566026" y="1922686"/>
                  </a:cubicBezTo>
                  <a:cubicBezTo>
                    <a:pt x="566026" y="1932296"/>
                    <a:pt x="566026" y="1932296"/>
                    <a:pt x="556474" y="1932296"/>
                  </a:cubicBezTo>
                  <a:cubicBezTo>
                    <a:pt x="546923" y="1932296"/>
                    <a:pt x="546923" y="1932296"/>
                    <a:pt x="546923" y="1922686"/>
                  </a:cubicBezTo>
                  <a:cubicBezTo>
                    <a:pt x="537371" y="1922686"/>
                    <a:pt x="537371" y="1922686"/>
                    <a:pt x="537371" y="1922686"/>
                  </a:cubicBezTo>
                  <a:cubicBezTo>
                    <a:pt x="537371" y="1922686"/>
                    <a:pt x="537371" y="1922686"/>
                    <a:pt x="537371" y="1932296"/>
                  </a:cubicBezTo>
                  <a:cubicBezTo>
                    <a:pt x="537371" y="1932296"/>
                    <a:pt x="546923" y="1941906"/>
                    <a:pt x="537371" y="1941906"/>
                  </a:cubicBezTo>
                  <a:cubicBezTo>
                    <a:pt x="537371" y="1951516"/>
                    <a:pt x="537371" y="1951516"/>
                    <a:pt x="527819" y="1951516"/>
                  </a:cubicBezTo>
                  <a:cubicBezTo>
                    <a:pt x="518267" y="1961127"/>
                    <a:pt x="508715" y="1961127"/>
                    <a:pt x="499163" y="1970737"/>
                  </a:cubicBezTo>
                  <a:cubicBezTo>
                    <a:pt x="489611" y="1970737"/>
                    <a:pt x="489611" y="1970737"/>
                    <a:pt x="489611" y="1970737"/>
                  </a:cubicBezTo>
                  <a:cubicBezTo>
                    <a:pt x="489611" y="1970737"/>
                    <a:pt x="480059" y="1961127"/>
                    <a:pt x="480059" y="1961127"/>
                  </a:cubicBezTo>
                  <a:cubicBezTo>
                    <a:pt x="480059" y="1961127"/>
                    <a:pt x="470507" y="1951516"/>
                    <a:pt x="470507" y="1951516"/>
                  </a:cubicBezTo>
                  <a:cubicBezTo>
                    <a:pt x="470507" y="1951516"/>
                    <a:pt x="460955" y="1961127"/>
                    <a:pt x="460955" y="1961127"/>
                  </a:cubicBezTo>
                  <a:cubicBezTo>
                    <a:pt x="460955" y="1961127"/>
                    <a:pt x="451404" y="1970737"/>
                    <a:pt x="451404" y="1970737"/>
                  </a:cubicBezTo>
                  <a:cubicBezTo>
                    <a:pt x="451404" y="1970737"/>
                    <a:pt x="451404" y="1970737"/>
                    <a:pt x="441852" y="1970737"/>
                  </a:cubicBezTo>
                  <a:cubicBezTo>
                    <a:pt x="432300" y="1961127"/>
                    <a:pt x="422748" y="1961127"/>
                    <a:pt x="413196" y="1951516"/>
                  </a:cubicBezTo>
                  <a:cubicBezTo>
                    <a:pt x="403644" y="1951516"/>
                    <a:pt x="403644" y="1951516"/>
                    <a:pt x="403644" y="1941906"/>
                  </a:cubicBezTo>
                  <a:cubicBezTo>
                    <a:pt x="403644" y="1941906"/>
                    <a:pt x="403644" y="1932296"/>
                    <a:pt x="403644" y="1932296"/>
                  </a:cubicBezTo>
                  <a:cubicBezTo>
                    <a:pt x="403644" y="1922686"/>
                    <a:pt x="403644" y="1922686"/>
                    <a:pt x="403644" y="1922686"/>
                  </a:cubicBezTo>
                  <a:cubicBezTo>
                    <a:pt x="403644" y="1922686"/>
                    <a:pt x="403644" y="1922686"/>
                    <a:pt x="394092" y="1922686"/>
                  </a:cubicBezTo>
                  <a:cubicBezTo>
                    <a:pt x="394092" y="1932296"/>
                    <a:pt x="394092" y="1932296"/>
                    <a:pt x="384540" y="1932296"/>
                  </a:cubicBezTo>
                  <a:cubicBezTo>
                    <a:pt x="374988" y="1932296"/>
                    <a:pt x="374988" y="1932296"/>
                    <a:pt x="374988" y="1922686"/>
                  </a:cubicBezTo>
                  <a:cubicBezTo>
                    <a:pt x="365436" y="1913075"/>
                    <a:pt x="355884" y="1903465"/>
                    <a:pt x="346333" y="1893855"/>
                  </a:cubicBezTo>
                  <a:cubicBezTo>
                    <a:pt x="346333" y="1893855"/>
                    <a:pt x="346333" y="1884244"/>
                    <a:pt x="346333" y="1884244"/>
                  </a:cubicBezTo>
                  <a:cubicBezTo>
                    <a:pt x="346333" y="1874634"/>
                    <a:pt x="355884" y="1874634"/>
                    <a:pt x="355884" y="1865024"/>
                  </a:cubicBezTo>
                  <a:cubicBezTo>
                    <a:pt x="346333" y="1865024"/>
                    <a:pt x="346333" y="1865024"/>
                    <a:pt x="336781" y="1865024"/>
                  </a:cubicBezTo>
                  <a:cubicBezTo>
                    <a:pt x="336781" y="1855414"/>
                    <a:pt x="336781" y="1855414"/>
                    <a:pt x="336781" y="1845803"/>
                  </a:cubicBezTo>
                  <a:cubicBezTo>
                    <a:pt x="336781" y="1845803"/>
                    <a:pt x="336781" y="1836193"/>
                    <a:pt x="336781" y="1826583"/>
                  </a:cubicBezTo>
                  <a:cubicBezTo>
                    <a:pt x="336781" y="1826583"/>
                    <a:pt x="336781" y="1816972"/>
                    <a:pt x="336781" y="1807362"/>
                  </a:cubicBezTo>
                  <a:cubicBezTo>
                    <a:pt x="336781" y="1807362"/>
                    <a:pt x="336781" y="1797752"/>
                    <a:pt x="346333" y="1797752"/>
                  </a:cubicBezTo>
                  <a:cubicBezTo>
                    <a:pt x="346333" y="1797752"/>
                    <a:pt x="346333" y="1797752"/>
                    <a:pt x="355884" y="1797752"/>
                  </a:cubicBezTo>
                  <a:cubicBezTo>
                    <a:pt x="355884" y="1788142"/>
                    <a:pt x="355884" y="1788142"/>
                    <a:pt x="355884" y="1788142"/>
                  </a:cubicBezTo>
                  <a:cubicBezTo>
                    <a:pt x="355884" y="1788142"/>
                    <a:pt x="346333" y="1788142"/>
                    <a:pt x="346333" y="1778531"/>
                  </a:cubicBezTo>
                  <a:cubicBezTo>
                    <a:pt x="346333" y="1778531"/>
                    <a:pt x="346333" y="1768921"/>
                    <a:pt x="346333" y="1759311"/>
                  </a:cubicBezTo>
                  <a:cubicBezTo>
                    <a:pt x="355884" y="1749701"/>
                    <a:pt x="365436" y="1740090"/>
                    <a:pt x="374988" y="1730480"/>
                  </a:cubicBezTo>
                  <a:cubicBezTo>
                    <a:pt x="374988" y="1730480"/>
                    <a:pt x="374988" y="1730480"/>
                    <a:pt x="384540" y="1730480"/>
                  </a:cubicBezTo>
                  <a:cubicBezTo>
                    <a:pt x="394092" y="1730480"/>
                    <a:pt x="394092" y="1730480"/>
                    <a:pt x="394092" y="1730480"/>
                  </a:cubicBezTo>
                  <a:cubicBezTo>
                    <a:pt x="403644" y="1730480"/>
                    <a:pt x="403644" y="1730480"/>
                    <a:pt x="403644" y="1730480"/>
                  </a:cubicBezTo>
                  <a:cubicBezTo>
                    <a:pt x="403644" y="1730480"/>
                    <a:pt x="403644" y="1720870"/>
                    <a:pt x="403644" y="1711259"/>
                  </a:cubicBezTo>
                  <a:cubicBezTo>
                    <a:pt x="403644" y="1711259"/>
                    <a:pt x="403644" y="1701649"/>
                    <a:pt x="413196" y="1701649"/>
                  </a:cubicBezTo>
                  <a:cubicBezTo>
                    <a:pt x="422748" y="1701649"/>
                    <a:pt x="432300" y="1692039"/>
                    <a:pt x="441852" y="1692039"/>
                  </a:cubicBezTo>
                  <a:close/>
                  <a:moveTo>
                    <a:pt x="740719" y="1682791"/>
                  </a:moveTo>
                  <a:cubicBezTo>
                    <a:pt x="740719" y="1682791"/>
                    <a:pt x="740719" y="1682791"/>
                    <a:pt x="1124166" y="1682791"/>
                  </a:cubicBezTo>
                  <a:cubicBezTo>
                    <a:pt x="1148132" y="1682791"/>
                    <a:pt x="1154123" y="1688776"/>
                    <a:pt x="1154123" y="1718703"/>
                  </a:cubicBezTo>
                  <a:cubicBezTo>
                    <a:pt x="1154123" y="1718703"/>
                    <a:pt x="1154123" y="1718703"/>
                    <a:pt x="1154123" y="1934175"/>
                  </a:cubicBezTo>
                  <a:cubicBezTo>
                    <a:pt x="1154123" y="1934175"/>
                    <a:pt x="1154123" y="1934175"/>
                    <a:pt x="1184080" y="1988043"/>
                  </a:cubicBezTo>
                  <a:cubicBezTo>
                    <a:pt x="1184080" y="1994028"/>
                    <a:pt x="1184080" y="1994028"/>
                    <a:pt x="1184080" y="1994028"/>
                  </a:cubicBezTo>
                  <a:cubicBezTo>
                    <a:pt x="1184080" y="1994028"/>
                    <a:pt x="1184080" y="1994028"/>
                    <a:pt x="1184080" y="2011984"/>
                  </a:cubicBezTo>
                  <a:cubicBezTo>
                    <a:pt x="1184080" y="2029940"/>
                    <a:pt x="1160114" y="2041911"/>
                    <a:pt x="1136149" y="2041911"/>
                  </a:cubicBezTo>
                  <a:cubicBezTo>
                    <a:pt x="1136149" y="2041911"/>
                    <a:pt x="1136149" y="2041911"/>
                    <a:pt x="722745" y="2041911"/>
                  </a:cubicBezTo>
                  <a:cubicBezTo>
                    <a:pt x="698780" y="2041911"/>
                    <a:pt x="680806" y="2029940"/>
                    <a:pt x="680806" y="2011984"/>
                  </a:cubicBezTo>
                  <a:cubicBezTo>
                    <a:pt x="680806" y="2000014"/>
                    <a:pt x="680806" y="1994028"/>
                    <a:pt x="680806" y="1988043"/>
                  </a:cubicBezTo>
                  <a:cubicBezTo>
                    <a:pt x="680806" y="1988043"/>
                    <a:pt x="680806" y="1988043"/>
                    <a:pt x="710763" y="1934175"/>
                  </a:cubicBezTo>
                  <a:cubicBezTo>
                    <a:pt x="710763" y="1934175"/>
                    <a:pt x="710763" y="1934175"/>
                    <a:pt x="710763" y="1718703"/>
                  </a:cubicBezTo>
                  <a:cubicBezTo>
                    <a:pt x="710763" y="1688776"/>
                    <a:pt x="716754" y="1682791"/>
                    <a:pt x="740719" y="1682791"/>
                  </a:cubicBezTo>
                  <a:close/>
                  <a:moveTo>
                    <a:pt x="1421970" y="1669634"/>
                  </a:moveTo>
                  <a:cubicBezTo>
                    <a:pt x="1405740" y="1669634"/>
                    <a:pt x="1400330" y="1680509"/>
                    <a:pt x="1400330" y="1691384"/>
                  </a:cubicBezTo>
                  <a:cubicBezTo>
                    <a:pt x="1400330" y="1898006"/>
                    <a:pt x="1400330" y="1898006"/>
                    <a:pt x="1400330" y="1898006"/>
                  </a:cubicBezTo>
                  <a:cubicBezTo>
                    <a:pt x="1400330" y="1914319"/>
                    <a:pt x="1405740" y="1925194"/>
                    <a:pt x="1421970" y="1925194"/>
                  </a:cubicBezTo>
                  <a:cubicBezTo>
                    <a:pt x="1627551" y="1925194"/>
                    <a:pt x="1627551" y="1925194"/>
                    <a:pt x="1627551" y="1925194"/>
                  </a:cubicBezTo>
                  <a:cubicBezTo>
                    <a:pt x="1638372" y="1925194"/>
                    <a:pt x="1649192" y="1914319"/>
                    <a:pt x="1649192" y="1898006"/>
                  </a:cubicBezTo>
                  <a:lnTo>
                    <a:pt x="1649192" y="1691384"/>
                  </a:lnTo>
                  <a:cubicBezTo>
                    <a:pt x="1649192" y="1680509"/>
                    <a:pt x="1638372" y="1669634"/>
                    <a:pt x="1627551" y="1669634"/>
                  </a:cubicBezTo>
                  <a:cubicBezTo>
                    <a:pt x="1421970" y="1669634"/>
                    <a:pt x="1421970" y="1669634"/>
                    <a:pt x="1421970" y="1669634"/>
                  </a:cubicBezTo>
                  <a:close/>
                  <a:moveTo>
                    <a:pt x="2920349" y="1666849"/>
                  </a:moveTo>
                  <a:cubicBezTo>
                    <a:pt x="2962097" y="1701833"/>
                    <a:pt x="2989930" y="1757806"/>
                    <a:pt x="2996888" y="1820776"/>
                  </a:cubicBezTo>
                  <a:cubicBezTo>
                    <a:pt x="2989930" y="1813779"/>
                    <a:pt x="2982972" y="1813779"/>
                    <a:pt x="2969055" y="1806782"/>
                  </a:cubicBezTo>
                  <a:cubicBezTo>
                    <a:pt x="2969055" y="1764802"/>
                    <a:pt x="2948181" y="1722823"/>
                    <a:pt x="2920349" y="1694836"/>
                  </a:cubicBezTo>
                  <a:cubicBezTo>
                    <a:pt x="2920349" y="1687839"/>
                    <a:pt x="2920349" y="1687839"/>
                    <a:pt x="2920349" y="1687839"/>
                  </a:cubicBezTo>
                  <a:cubicBezTo>
                    <a:pt x="2920349" y="1687839"/>
                    <a:pt x="2920349" y="1680843"/>
                    <a:pt x="2920349" y="1673846"/>
                  </a:cubicBezTo>
                  <a:cubicBezTo>
                    <a:pt x="2920349" y="1673846"/>
                    <a:pt x="2920349" y="1666849"/>
                    <a:pt x="2920349" y="1666849"/>
                  </a:cubicBezTo>
                  <a:close/>
                  <a:moveTo>
                    <a:pt x="1421970" y="1653322"/>
                  </a:moveTo>
                  <a:cubicBezTo>
                    <a:pt x="1627551" y="1653322"/>
                    <a:pt x="1627551" y="1653322"/>
                    <a:pt x="1627551" y="1653322"/>
                  </a:cubicBezTo>
                  <a:cubicBezTo>
                    <a:pt x="1649192" y="1653322"/>
                    <a:pt x="1665422" y="1675072"/>
                    <a:pt x="1665422" y="1691384"/>
                  </a:cubicBezTo>
                  <a:cubicBezTo>
                    <a:pt x="1665422" y="1898006"/>
                    <a:pt x="1665422" y="1898006"/>
                    <a:pt x="1665422" y="1898006"/>
                  </a:cubicBezTo>
                  <a:cubicBezTo>
                    <a:pt x="1665422" y="1919756"/>
                    <a:pt x="1649192" y="1941506"/>
                    <a:pt x="1627551" y="1941506"/>
                  </a:cubicBezTo>
                  <a:cubicBezTo>
                    <a:pt x="1421970" y="1941506"/>
                    <a:pt x="1421970" y="1941506"/>
                    <a:pt x="1421970" y="1941506"/>
                  </a:cubicBezTo>
                  <a:cubicBezTo>
                    <a:pt x="1400330" y="1941506"/>
                    <a:pt x="1384100" y="1919756"/>
                    <a:pt x="1384100" y="1898006"/>
                  </a:cubicBezTo>
                  <a:cubicBezTo>
                    <a:pt x="1384100" y="1691384"/>
                    <a:pt x="1384100" y="1691384"/>
                    <a:pt x="1384100" y="1691384"/>
                  </a:cubicBezTo>
                  <a:cubicBezTo>
                    <a:pt x="1384100" y="1675072"/>
                    <a:pt x="1400330" y="1653322"/>
                    <a:pt x="1421970" y="1653322"/>
                  </a:cubicBezTo>
                  <a:close/>
                  <a:moveTo>
                    <a:pt x="4217759" y="1649755"/>
                  </a:moveTo>
                  <a:cubicBezTo>
                    <a:pt x="4211638" y="1655913"/>
                    <a:pt x="4205516" y="1655913"/>
                    <a:pt x="4199395" y="1655913"/>
                  </a:cubicBezTo>
                  <a:cubicBezTo>
                    <a:pt x="4199395" y="1668231"/>
                    <a:pt x="4199395" y="1680548"/>
                    <a:pt x="4187152" y="1686707"/>
                  </a:cubicBezTo>
                  <a:cubicBezTo>
                    <a:pt x="4174910" y="1699024"/>
                    <a:pt x="4162667" y="1699024"/>
                    <a:pt x="4156546" y="1686707"/>
                  </a:cubicBezTo>
                  <a:cubicBezTo>
                    <a:pt x="4150425" y="1692866"/>
                    <a:pt x="4144303" y="1699024"/>
                    <a:pt x="4144303" y="1705183"/>
                  </a:cubicBezTo>
                  <a:cubicBezTo>
                    <a:pt x="4150425" y="1711342"/>
                    <a:pt x="4156546" y="1723659"/>
                    <a:pt x="4150425" y="1735977"/>
                  </a:cubicBezTo>
                  <a:cubicBezTo>
                    <a:pt x="4150425" y="1748294"/>
                    <a:pt x="4138182" y="1754453"/>
                    <a:pt x="4125939" y="1754453"/>
                  </a:cubicBezTo>
                  <a:cubicBezTo>
                    <a:pt x="4125939" y="1760612"/>
                    <a:pt x="4125939" y="1760612"/>
                    <a:pt x="4125939" y="1766771"/>
                  </a:cubicBezTo>
                  <a:cubicBezTo>
                    <a:pt x="4125939" y="1766771"/>
                    <a:pt x="4125939" y="1772929"/>
                    <a:pt x="4125939" y="1772929"/>
                  </a:cubicBezTo>
                  <a:cubicBezTo>
                    <a:pt x="4138182" y="1772929"/>
                    <a:pt x="4150425" y="1785247"/>
                    <a:pt x="4150425" y="1797564"/>
                  </a:cubicBezTo>
                  <a:cubicBezTo>
                    <a:pt x="4156546" y="1809882"/>
                    <a:pt x="4150425" y="1822199"/>
                    <a:pt x="4144303" y="1828358"/>
                  </a:cubicBezTo>
                  <a:cubicBezTo>
                    <a:pt x="4144303" y="1834517"/>
                    <a:pt x="4150425" y="1834517"/>
                    <a:pt x="4156546" y="1840675"/>
                  </a:cubicBezTo>
                  <a:cubicBezTo>
                    <a:pt x="4162667" y="1834517"/>
                    <a:pt x="4174910" y="1834517"/>
                    <a:pt x="4187152" y="1840675"/>
                  </a:cubicBezTo>
                  <a:cubicBezTo>
                    <a:pt x="4199395" y="1852993"/>
                    <a:pt x="4199395" y="1865310"/>
                    <a:pt x="4199395" y="1871469"/>
                  </a:cubicBezTo>
                  <a:cubicBezTo>
                    <a:pt x="4205516" y="1877628"/>
                    <a:pt x="4211638" y="1877628"/>
                    <a:pt x="4217759" y="1877628"/>
                  </a:cubicBezTo>
                  <a:cubicBezTo>
                    <a:pt x="4217759" y="1871469"/>
                    <a:pt x="4230002" y="1859152"/>
                    <a:pt x="4242244" y="1859152"/>
                  </a:cubicBezTo>
                  <a:cubicBezTo>
                    <a:pt x="4254487" y="1859152"/>
                    <a:pt x="4266730" y="1871469"/>
                    <a:pt x="4266730" y="1877628"/>
                  </a:cubicBezTo>
                  <a:cubicBezTo>
                    <a:pt x="4272851" y="1877628"/>
                    <a:pt x="4278972" y="1877628"/>
                    <a:pt x="4285094" y="1871469"/>
                  </a:cubicBezTo>
                  <a:cubicBezTo>
                    <a:pt x="4285094" y="1865310"/>
                    <a:pt x="4285094" y="1852993"/>
                    <a:pt x="4297336" y="1840675"/>
                  </a:cubicBezTo>
                  <a:cubicBezTo>
                    <a:pt x="4309579" y="1834517"/>
                    <a:pt x="4321822" y="1834517"/>
                    <a:pt x="4327943" y="1840675"/>
                  </a:cubicBezTo>
                  <a:cubicBezTo>
                    <a:pt x="4334064" y="1834517"/>
                    <a:pt x="4340186" y="1834517"/>
                    <a:pt x="4340186" y="1828358"/>
                  </a:cubicBezTo>
                  <a:cubicBezTo>
                    <a:pt x="4334064" y="1822199"/>
                    <a:pt x="4327943" y="1809882"/>
                    <a:pt x="4334064" y="1797564"/>
                  </a:cubicBezTo>
                  <a:cubicBezTo>
                    <a:pt x="4334064" y="1785247"/>
                    <a:pt x="4346307" y="1772929"/>
                    <a:pt x="4358549" y="1772929"/>
                  </a:cubicBezTo>
                  <a:cubicBezTo>
                    <a:pt x="4358549" y="1772929"/>
                    <a:pt x="4358549" y="1766771"/>
                    <a:pt x="4358549" y="1766771"/>
                  </a:cubicBezTo>
                  <a:cubicBezTo>
                    <a:pt x="4358549" y="1760612"/>
                    <a:pt x="4358549" y="1760612"/>
                    <a:pt x="4358549" y="1754453"/>
                  </a:cubicBezTo>
                  <a:cubicBezTo>
                    <a:pt x="4346307" y="1754453"/>
                    <a:pt x="4334064" y="1748294"/>
                    <a:pt x="4334064" y="1735977"/>
                  </a:cubicBezTo>
                  <a:cubicBezTo>
                    <a:pt x="4327943" y="1723659"/>
                    <a:pt x="4334064" y="1711342"/>
                    <a:pt x="4340186" y="1705183"/>
                  </a:cubicBezTo>
                  <a:cubicBezTo>
                    <a:pt x="4340186" y="1699024"/>
                    <a:pt x="4334064" y="1692866"/>
                    <a:pt x="4327943" y="1686707"/>
                  </a:cubicBezTo>
                  <a:cubicBezTo>
                    <a:pt x="4321822" y="1699024"/>
                    <a:pt x="4309579" y="1699024"/>
                    <a:pt x="4297336" y="1686707"/>
                  </a:cubicBezTo>
                  <a:cubicBezTo>
                    <a:pt x="4285094" y="1680548"/>
                    <a:pt x="4285094" y="1668231"/>
                    <a:pt x="4285094" y="1655913"/>
                  </a:cubicBezTo>
                  <a:cubicBezTo>
                    <a:pt x="4278972" y="1655913"/>
                    <a:pt x="4272851" y="1655913"/>
                    <a:pt x="4266730" y="1649755"/>
                  </a:cubicBezTo>
                  <a:cubicBezTo>
                    <a:pt x="4266730" y="1662072"/>
                    <a:pt x="4254487" y="1668231"/>
                    <a:pt x="4242244" y="1668231"/>
                  </a:cubicBezTo>
                  <a:cubicBezTo>
                    <a:pt x="4230002" y="1668231"/>
                    <a:pt x="4217759" y="1662072"/>
                    <a:pt x="4217759" y="1649755"/>
                  </a:cubicBezTo>
                  <a:close/>
                  <a:moveTo>
                    <a:pt x="1947533" y="1646618"/>
                  </a:moveTo>
                  <a:cubicBezTo>
                    <a:pt x="1923228" y="1664855"/>
                    <a:pt x="1898923" y="1677014"/>
                    <a:pt x="1868542" y="1677014"/>
                  </a:cubicBezTo>
                  <a:cubicBezTo>
                    <a:pt x="1874618" y="1677014"/>
                    <a:pt x="1880694" y="1683093"/>
                    <a:pt x="1892847" y="1689172"/>
                  </a:cubicBezTo>
                  <a:cubicBezTo>
                    <a:pt x="1904999" y="1695251"/>
                    <a:pt x="1911075" y="1701330"/>
                    <a:pt x="1917152" y="1695251"/>
                  </a:cubicBezTo>
                  <a:cubicBezTo>
                    <a:pt x="1923228" y="1695251"/>
                    <a:pt x="1929304" y="1683093"/>
                    <a:pt x="1935380" y="1670935"/>
                  </a:cubicBezTo>
                  <a:cubicBezTo>
                    <a:pt x="1941456" y="1664855"/>
                    <a:pt x="1941456" y="1652697"/>
                    <a:pt x="1947533" y="1646618"/>
                  </a:cubicBezTo>
                  <a:close/>
                  <a:moveTo>
                    <a:pt x="1771323" y="1646618"/>
                  </a:moveTo>
                  <a:cubicBezTo>
                    <a:pt x="1777399" y="1652697"/>
                    <a:pt x="1783475" y="1664855"/>
                    <a:pt x="1789552" y="1670935"/>
                  </a:cubicBezTo>
                  <a:cubicBezTo>
                    <a:pt x="1789552" y="1683093"/>
                    <a:pt x="1795628" y="1695251"/>
                    <a:pt x="1801704" y="1695251"/>
                  </a:cubicBezTo>
                  <a:cubicBezTo>
                    <a:pt x="1813856" y="1701330"/>
                    <a:pt x="1819932" y="1695251"/>
                    <a:pt x="1832085" y="1689172"/>
                  </a:cubicBezTo>
                  <a:cubicBezTo>
                    <a:pt x="1838161" y="1683093"/>
                    <a:pt x="1850313" y="1677014"/>
                    <a:pt x="1856390" y="1677014"/>
                  </a:cubicBezTo>
                  <a:cubicBezTo>
                    <a:pt x="1826009" y="1677014"/>
                    <a:pt x="1795628" y="1664855"/>
                    <a:pt x="1771323" y="1646618"/>
                  </a:cubicBezTo>
                  <a:close/>
                  <a:moveTo>
                    <a:pt x="2829894" y="1645859"/>
                  </a:moveTo>
                  <a:cubicBezTo>
                    <a:pt x="2815978" y="1645859"/>
                    <a:pt x="2802061" y="1659853"/>
                    <a:pt x="2802061" y="1673846"/>
                  </a:cubicBezTo>
                  <a:cubicBezTo>
                    <a:pt x="2802061" y="1694836"/>
                    <a:pt x="2815978" y="1701833"/>
                    <a:pt x="2829894" y="1701833"/>
                  </a:cubicBezTo>
                  <a:cubicBezTo>
                    <a:pt x="2843810" y="1701833"/>
                    <a:pt x="2857726" y="1694836"/>
                    <a:pt x="2857726" y="1673846"/>
                  </a:cubicBezTo>
                  <a:cubicBezTo>
                    <a:pt x="2857726" y="1659853"/>
                    <a:pt x="2843810" y="1645859"/>
                    <a:pt x="2829894" y="1645859"/>
                  </a:cubicBezTo>
                  <a:close/>
                  <a:moveTo>
                    <a:pt x="5081774" y="1633212"/>
                  </a:moveTo>
                  <a:cubicBezTo>
                    <a:pt x="5084515" y="1633212"/>
                    <a:pt x="5088169" y="1635039"/>
                    <a:pt x="5091823" y="1638693"/>
                  </a:cubicBezTo>
                  <a:lnTo>
                    <a:pt x="5113750" y="1653311"/>
                  </a:lnTo>
                  <a:cubicBezTo>
                    <a:pt x="5121058" y="1653311"/>
                    <a:pt x="5121058" y="1660619"/>
                    <a:pt x="5121058" y="1660619"/>
                  </a:cubicBezTo>
                  <a:cubicBezTo>
                    <a:pt x="5121058" y="1660619"/>
                    <a:pt x="5113750" y="1667928"/>
                    <a:pt x="5113750" y="1667928"/>
                  </a:cubicBezTo>
                  <a:cubicBezTo>
                    <a:pt x="5113750" y="1667928"/>
                    <a:pt x="5113750" y="1667928"/>
                    <a:pt x="5106441" y="1667928"/>
                  </a:cubicBezTo>
                  <a:cubicBezTo>
                    <a:pt x="5106441" y="1667928"/>
                    <a:pt x="5106441" y="1667928"/>
                    <a:pt x="5084515" y="1646002"/>
                  </a:cubicBezTo>
                  <a:cubicBezTo>
                    <a:pt x="5077206" y="1646002"/>
                    <a:pt x="5077206" y="1638693"/>
                    <a:pt x="5077206" y="1638693"/>
                  </a:cubicBezTo>
                  <a:cubicBezTo>
                    <a:pt x="5077206" y="1635039"/>
                    <a:pt x="5079033" y="1633212"/>
                    <a:pt x="5081774" y="1633212"/>
                  </a:cubicBezTo>
                  <a:close/>
                  <a:moveTo>
                    <a:pt x="4762932" y="1633212"/>
                  </a:moveTo>
                  <a:cubicBezTo>
                    <a:pt x="4764759" y="1633212"/>
                    <a:pt x="4766587" y="1635039"/>
                    <a:pt x="4770241" y="1638693"/>
                  </a:cubicBezTo>
                  <a:cubicBezTo>
                    <a:pt x="4770241" y="1638693"/>
                    <a:pt x="4770241" y="1646002"/>
                    <a:pt x="4762932" y="1646002"/>
                  </a:cubicBezTo>
                  <a:cubicBezTo>
                    <a:pt x="4762932" y="1646002"/>
                    <a:pt x="4762932" y="1646002"/>
                    <a:pt x="4733698" y="1667928"/>
                  </a:cubicBezTo>
                  <a:cubicBezTo>
                    <a:pt x="4733698" y="1667928"/>
                    <a:pt x="4726389" y="1660619"/>
                    <a:pt x="4726389" y="1660619"/>
                  </a:cubicBezTo>
                  <a:cubicBezTo>
                    <a:pt x="4726389" y="1660619"/>
                    <a:pt x="4726389" y="1653311"/>
                    <a:pt x="4726389" y="1653311"/>
                  </a:cubicBezTo>
                  <a:cubicBezTo>
                    <a:pt x="4726389" y="1653311"/>
                    <a:pt x="4726389" y="1653311"/>
                    <a:pt x="4755624" y="1638693"/>
                  </a:cubicBezTo>
                  <a:cubicBezTo>
                    <a:pt x="4759278" y="1635039"/>
                    <a:pt x="4761105" y="1633212"/>
                    <a:pt x="4762932" y="1633212"/>
                  </a:cubicBezTo>
                  <a:close/>
                  <a:moveTo>
                    <a:pt x="2829894" y="1631866"/>
                  </a:moveTo>
                  <a:cubicBezTo>
                    <a:pt x="2850768" y="1631866"/>
                    <a:pt x="2871642" y="1652856"/>
                    <a:pt x="2871642" y="1673846"/>
                  </a:cubicBezTo>
                  <a:cubicBezTo>
                    <a:pt x="2871642" y="1701833"/>
                    <a:pt x="2850768" y="1715826"/>
                    <a:pt x="2829894" y="1715826"/>
                  </a:cubicBezTo>
                  <a:cubicBezTo>
                    <a:pt x="2809020" y="1715826"/>
                    <a:pt x="2788145" y="1701833"/>
                    <a:pt x="2788145" y="1673846"/>
                  </a:cubicBezTo>
                  <a:cubicBezTo>
                    <a:pt x="2788145" y="1652856"/>
                    <a:pt x="2809020" y="1631866"/>
                    <a:pt x="2829894" y="1631866"/>
                  </a:cubicBezTo>
                  <a:close/>
                  <a:moveTo>
                    <a:pt x="4217759" y="1631278"/>
                  </a:moveTo>
                  <a:cubicBezTo>
                    <a:pt x="4223880" y="1631278"/>
                    <a:pt x="4223880" y="1631278"/>
                    <a:pt x="4230002" y="1637437"/>
                  </a:cubicBezTo>
                  <a:cubicBezTo>
                    <a:pt x="4230002" y="1637437"/>
                    <a:pt x="4230002" y="1637437"/>
                    <a:pt x="4230002" y="1643596"/>
                  </a:cubicBezTo>
                  <a:cubicBezTo>
                    <a:pt x="4230002" y="1649755"/>
                    <a:pt x="4236123" y="1649755"/>
                    <a:pt x="4242244" y="1649755"/>
                  </a:cubicBezTo>
                  <a:cubicBezTo>
                    <a:pt x="4248366" y="1649755"/>
                    <a:pt x="4254487" y="1649755"/>
                    <a:pt x="4254487" y="1643596"/>
                  </a:cubicBezTo>
                  <a:cubicBezTo>
                    <a:pt x="4254487" y="1637437"/>
                    <a:pt x="4254487" y="1637437"/>
                    <a:pt x="4254487" y="1637437"/>
                  </a:cubicBezTo>
                  <a:cubicBezTo>
                    <a:pt x="4260608" y="1631278"/>
                    <a:pt x="4260608" y="1631278"/>
                    <a:pt x="4266730" y="1631278"/>
                  </a:cubicBezTo>
                  <a:cubicBezTo>
                    <a:pt x="4278972" y="1637437"/>
                    <a:pt x="4291215" y="1637437"/>
                    <a:pt x="4303458" y="1643596"/>
                  </a:cubicBezTo>
                  <a:cubicBezTo>
                    <a:pt x="4303458" y="1643596"/>
                    <a:pt x="4303458" y="1649755"/>
                    <a:pt x="4309579" y="1649755"/>
                  </a:cubicBezTo>
                  <a:cubicBezTo>
                    <a:pt x="4309579" y="1655913"/>
                    <a:pt x="4309579" y="1655913"/>
                    <a:pt x="4303458" y="1662072"/>
                  </a:cubicBezTo>
                  <a:cubicBezTo>
                    <a:pt x="4303458" y="1668231"/>
                    <a:pt x="4303458" y="1668231"/>
                    <a:pt x="4309579" y="1674390"/>
                  </a:cubicBezTo>
                  <a:cubicBezTo>
                    <a:pt x="4309579" y="1674390"/>
                    <a:pt x="4309579" y="1674390"/>
                    <a:pt x="4315700" y="1674390"/>
                  </a:cubicBezTo>
                  <a:cubicBezTo>
                    <a:pt x="4315700" y="1674390"/>
                    <a:pt x="4321822" y="1674390"/>
                    <a:pt x="4321822" y="1674390"/>
                  </a:cubicBezTo>
                  <a:cubicBezTo>
                    <a:pt x="4321822" y="1668231"/>
                    <a:pt x="4327943" y="1668231"/>
                    <a:pt x="4327943" y="1668231"/>
                  </a:cubicBezTo>
                  <a:cubicBezTo>
                    <a:pt x="4334064" y="1668231"/>
                    <a:pt x="4340186" y="1668231"/>
                    <a:pt x="4340186" y="1674390"/>
                  </a:cubicBezTo>
                  <a:cubicBezTo>
                    <a:pt x="4346307" y="1680548"/>
                    <a:pt x="4352428" y="1692866"/>
                    <a:pt x="4358549" y="1699024"/>
                  </a:cubicBezTo>
                  <a:cubicBezTo>
                    <a:pt x="4364671" y="1705183"/>
                    <a:pt x="4364671" y="1705183"/>
                    <a:pt x="4364671" y="1711342"/>
                  </a:cubicBezTo>
                  <a:cubicBezTo>
                    <a:pt x="4358549" y="1717501"/>
                    <a:pt x="4358549" y="1717501"/>
                    <a:pt x="4352428" y="1717501"/>
                  </a:cubicBezTo>
                  <a:cubicBezTo>
                    <a:pt x="4352428" y="1723659"/>
                    <a:pt x="4346307" y="1723659"/>
                    <a:pt x="4352428" y="1729818"/>
                  </a:cubicBezTo>
                  <a:cubicBezTo>
                    <a:pt x="4352428" y="1735977"/>
                    <a:pt x="4352428" y="1735977"/>
                    <a:pt x="4358549" y="1735977"/>
                  </a:cubicBezTo>
                  <a:cubicBezTo>
                    <a:pt x="4364671" y="1735977"/>
                    <a:pt x="4364671" y="1735977"/>
                    <a:pt x="4364671" y="1735977"/>
                  </a:cubicBezTo>
                  <a:cubicBezTo>
                    <a:pt x="4364671" y="1735977"/>
                    <a:pt x="4370792" y="1735977"/>
                    <a:pt x="4370792" y="1742136"/>
                  </a:cubicBezTo>
                  <a:cubicBezTo>
                    <a:pt x="4370792" y="1742136"/>
                    <a:pt x="4376913" y="1742136"/>
                    <a:pt x="4376913" y="1748294"/>
                  </a:cubicBezTo>
                  <a:cubicBezTo>
                    <a:pt x="4376913" y="1754453"/>
                    <a:pt x="4376913" y="1760612"/>
                    <a:pt x="4376913" y="1766771"/>
                  </a:cubicBezTo>
                  <a:cubicBezTo>
                    <a:pt x="4376913" y="1772929"/>
                    <a:pt x="4376913" y="1779088"/>
                    <a:pt x="4376913" y="1785247"/>
                  </a:cubicBezTo>
                  <a:cubicBezTo>
                    <a:pt x="4376913" y="1785247"/>
                    <a:pt x="4370792" y="1791406"/>
                    <a:pt x="4370792" y="1791406"/>
                  </a:cubicBezTo>
                  <a:cubicBezTo>
                    <a:pt x="4370792" y="1791406"/>
                    <a:pt x="4364671" y="1797564"/>
                    <a:pt x="4364671" y="1797564"/>
                  </a:cubicBezTo>
                  <a:cubicBezTo>
                    <a:pt x="4364671" y="1797564"/>
                    <a:pt x="4364671" y="1797564"/>
                    <a:pt x="4358549" y="1791406"/>
                  </a:cubicBezTo>
                  <a:cubicBezTo>
                    <a:pt x="4352428" y="1791406"/>
                    <a:pt x="4352428" y="1797564"/>
                    <a:pt x="4352428" y="1803723"/>
                  </a:cubicBezTo>
                  <a:cubicBezTo>
                    <a:pt x="4346307" y="1803723"/>
                    <a:pt x="4352428" y="1809882"/>
                    <a:pt x="4352428" y="1816041"/>
                  </a:cubicBezTo>
                  <a:cubicBezTo>
                    <a:pt x="4358549" y="1816041"/>
                    <a:pt x="4358549" y="1816041"/>
                    <a:pt x="4364671" y="1822199"/>
                  </a:cubicBezTo>
                  <a:cubicBezTo>
                    <a:pt x="4364671" y="1822199"/>
                    <a:pt x="4364671" y="1828358"/>
                    <a:pt x="4358549" y="1828358"/>
                  </a:cubicBezTo>
                  <a:cubicBezTo>
                    <a:pt x="4352428" y="1840675"/>
                    <a:pt x="4346307" y="1852993"/>
                    <a:pt x="4340186" y="1859152"/>
                  </a:cubicBezTo>
                  <a:cubicBezTo>
                    <a:pt x="4340186" y="1859152"/>
                    <a:pt x="4334064" y="1865310"/>
                    <a:pt x="4327943" y="1865310"/>
                  </a:cubicBezTo>
                  <a:cubicBezTo>
                    <a:pt x="4327943" y="1865310"/>
                    <a:pt x="4321822" y="1859152"/>
                    <a:pt x="4321822" y="1859152"/>
                  </a:cubicBezTo>
                  <a:cubicBezTo>
                    <a:pt x="4321822" y="1859152"/>
                    <a:pt x="4315700" y="1852993"/>
                    <a:pt x="4315700" y="1852993"/>
                  </a:cubicBezTo>
                  <a:cubicBezTo>
                    <a:pt x="4309579" y="1852993"/>
                    <a:pt x="4309579" y="1859152"/>
                    <a:pt x="4309579" y="1859152"/>
                  </a:cubicBezTo>
                  <a:cubicBezTo>
                    <a:pt x="4303458" y="1859152"/>
                    <a:pt x="4303458" y="1865310"/>
                    <a:pt x="4303458" y="1871469"/>
                  </a:cubicBezTo>
                  <a:cubicBezTo>
                    <a:pt x="4309579" y="1871469"/>
                    <a:pt x="4309579" y="1877628"/>
                    <a:pt x="4309579" y="1877628"/>
                  </a:cubicBezTo>
                  <a:cubicBezTo>
                    <a:pt x="4303458" y="1883787"/>
                    <a:pt x="4303458" y="1883787"/>
                    <a:pt x="4303458" y="1889945"/>
                  </a:cubicBezTo>
                  <a:cubicBezTo>
                    <a:pt x="4291215" y="1896104"/>
                    <a:pt x="4278972" y="1896104"/>
                    <a:pt x="4266730" y="1902263"/>
                  </a:cubicBezTo>
                  <a:cubicBezTo>
                    <a:pt x="4260608" y="1902263"/>
                    <a:pt x="4260608" y="1896104"/>
                    <a:pt x="4254487" y="1896104"/>
                  </a:cubicBezTo>
                  <a:cubicBezTo>
                    <a:pt x="4254487" y="1896104"/>
                    <a:pt x="4254487" y="1889945"/>
                    <a:pt x="4254487" y="1889945"/>
                  </a:cubicBezTo>
                  <a:cubicBezTo>
                    <a:pt x="4254487" y="1883787"/>
                    <a:pt x="4248366" y="1877628"/>
                    <a:pt x="4242244" y="1877628"/>
                  </a:cubicBezTo>
                  <a:cubicBezTo>
                    <a:pt x="4236123" y="1877628"/>
                    <a:pt x="4230002" y="1883787"/>
                    <a:pt x="4230002" y="1889945"/>
                  </a:cubicBezTo>
                  <a:cubicBezTo>
                    <a:pt x="4230002" y="1889945"/>
                    <a:pt x="4230002" y="1896104"/>
                    <a:pt x="4230002" y="1896104"/>
                  </a:cubicBezTo>
                  <a:cubicBezTo>
                    <a:pt x="4223880" y="1896104"/>
                    <a:pt x="4223880" y="1902263"/>
                    <a:pt x="4217759" y="1902263"/>
                  </a:cubicBezTo>
                  <a:cubicBezTo>
                    <a:pt x="4205516" y="1896104"/>
                    <a:pt x="4193274" y="1896104"/>
                    <a:pt x="4181031" y="1889945"/>
                  </a:cubicBezTo>
                  <a:cubicBezTo>
                    <a:pt x="4181031" y="1883787"/>
                    <a:pt x="4181031" y="1883787"/>
                    <a:pt x="4174910" y="1877628"/>
                  </a:cubicBezTo>
                  <a:cubicBezTo>
                    <a:pt x="4174910" y="1877628"/>
                    <a:pt x="4174910" y="1871469"/>
                    <a:pt x="4181031" y="1871469"/>
                  </a:cubicBezTo>
                  <a:cubicBezTo>
                    <a:pt x="4181031" y="1865310"/>
                    <a:pt x="4181031" y="1859152"/>
                    <a:pt x="4174910" y="1859152"/>
                  </a:cubicBezTo>
                  <a:cubicBezTo>
                    <a:pt x="4174910" y="1859152"/>
                    <a:pt x="4174910" y="1852993"/>
                    <a:pt x="4168788" y="1852993"/>
                  </a:cubicBezTo>
                  <a:cubicBezTo>
                    <a:pt x="4168788" y="1852993"/>
                    <a:pt x="4162667" y="1859152"/>
                    <a:pt x="4162667" y="1859152"/>
                  </a:cubicBezTo>
                  <a:cubicBezTo>
                    <a:pt x="4162667" y="1859152"/>
                    <a:pt x="4156546" y="1865310"/>
                    <a:pt x="4156546" y="1865310"/>
                  </a:cubicBezTo>
                  <a:cubicBezTo>
                    <a:pt x="4150425" y="1865310"/>
                    <a:pt x="4144303" y="1859152"/>
                    <a:pt x="4144303" y="1859152"/>
                  </a:cubicBezTo>
                  <a:cubicBezTo>
                    <a:pt x="4138182" y="1852993"/>
                    <a:pt x="4132061" y="1840675"/>
                    <a:pt x="4125939" y="1828358"/>
                  </a:cubicBezTo>
                  <a:cubicBezTo>
                    <a:pt x="4119818" y="1828358"/>
                    <a:pt x="4119818" y="1822199"/>
                    <a:pt x="4119818" y="1822199"/>
                  </a:cubicBezTo>
                  <a:cubicBezTo>
                    <a:pt x="4125939" y="1816041"/>
                    <a:pt x="4125939" y="1816041"/>
                    <a:pt x="4132061" y="1816041"/>
                  </a:cubicBezTo>
                  <a:cubicBezTo>
                    <a:pt x="4132061" y="1809882"/>
                    <a:pt x="4138182" y="1803723"/>
                    <a:pt x="4132061" y="1803723"/>
                  </a:cubicBezTo>
                  <a:cubicBezTo>
                    <a:pt x="4132061" y="1797564"/>
                    <a:pt x="4132061" y="1791406"/>
                    <a:pt x="4125939" y="1791406"/>
                  </a:cubicBezTo>
                  <a:cubicBezTo>
                    <a:pt x="4119818" y="1797564"/>
                    <a:pt x="4119818" y="1797564"/>
                    <a:pt x="4119818" y="1797564"/>
                  </a:cubicBezTo>
                  <a:cubicBezTo>
                    <a:pt x="4119818" y="1797564"/>
                    <a:pt x="4113697" y="1791406"/>
                    <a:pt x="4113697" y="1791406"/>
                  </a:cubicBezTo>
                  <a:cubicBezTo>
                    <a:pt x="4113697" y="1791406"/>
                    <a:pt x="4107575" y="1785247"/>
                    <a:pt x="4107575" y="1785247"/>
                  </a:cubicBezTo>
                  <a:cubicBezTo>
                    <a:pt x="4107575" y="1779088"/>
                    <a:pt x="4107575" y="1772929"/>
                    <a:pt x="4107575" y="1766771"/>
                  </a:cubicBezTo>
                  <a:cubicBezTo>
                    <a:pt x="4107575" y="1760612"/>
                    <a:pt x="4107575" y="1754453"/>
                    <a:pt x="4107575" y="1748294"/>
                  </a:cubicBezTo>
                  <a:cubicBezTo>
                    <a:pt x="4107575" y="1742136"/>
                    <a:pt x="4113697" y="1742136"/>
                    <a:pt x="4113697" y="1742136"/>
                  </a:cubicBezTo>
                  <a:cubicBezTo>
                    <a:pt x="4113697" y="1735977"/>
                    <a:pt x="4119818" y="1735977"/>
                    <a:pt x="4119818" y="1735977"/>
                  </a:cubicBezTo>
                  <a:cubicBezTo>
                    <a:pt x="4119818" y="1735977"/>
                    <a:pt x="4119818" y="1735977"/>
                    <a:pt x="4125939" y="1735977"/>
                  </a:cubicBezTo>
                  <a:cubicBezTo>
                    <a:pt x="4132061" y="1735977"/>
                    <a:pt x="4132061" y="1735977"/>
                    <a:pt x="4132061" y="1729818"/>
                  </a:cubicBezTo>
                  <a:cubicBezTo>
                    <a:pt x="4138182" y="1723659"/>
                    <a:pt x="4132061" y="1723659"/>
                    <a:pt x="4132061" y="1717501"/>
                  </a:cubicBezTo>
                  <a:cubicBezTo>
                    <a:pt x="4125939" y="1717501"/>
                    <a:pt x="4125939" y="1717501"/>
                    <a:pt x="4119818" y="1711342"/>
                  </a:cubicBezTo>
                  <a:cubicBezTo>
                    <a:pt x="4119818" y="1705183"/>
                    <a:pt x="4119818" y="1705183"/>
                    <a:pt x="4125939" y="1699024"/>
                  </a:cubicBezTo>
                  <a:cubicBezTo>
                    <a:pt x="4132061" y="1692866"/>
                    <a:pt x="4138182" y="1680548"/>
                    <a:pt x="4144303" y="1674390"/>
                  </a:cubicBezTo>
                  <a:cubicBezTo>
                    <a:pt x="4144303" y="1668231"/>
                    <a:pt x="4150425" y="1668231"/>
                    <a:pt x="4156546" y="1668231"/>
                  </a:cubicBezTo>
                  <a:cubicBezTo>
                    <a:pt x="4156546" y="1668231"/>
                    <a:pt x="4162667" y="1668231"/>
                    <a:pt x="4162667" y="1674390"/>
                  </a:cubicBezTo>
                  <a:cubicBezTo>
                    <a:pt x="4162667" y="1674390"/>
                    <a:pt x="4168788" y="1674390"/>
                    <a:pt x="4168788" y="1674390"/>
                  </a:cubicBezTo>
                  <a:cubicBezTo>
                    <a:pt x="4174910" y="1674390"/>
                    <a:pt x="4174910" y="1674390"/>
                    <a:pt x="4174910" y="1674390"/>
                  </a:cubicBezTo>
                  <a:cubicBezTo>
                    <a:pt x="4181031" y="1668231"/>
                    <a:pt x="4181031" y="1668231"/>
                    <a:pt x="4181031" y="1662072"/>
                  </a:cubicBezTo>
                  <a:cubicBezTo>
                    <a:pt x="4174910" y="1655913"/>
                    <a:pt x="4174910" y="1655913"/>
                    <a:pt x="4174910" y="1649755"/>
                  </a:cubicBezTo>
                  <a:cubicBezTo>
                    <a:pt x="4181031" y="1649755"/>
                    <a:pt x="4181031" y="1643596"/>
                    <a:pt x="4181031" y="1643596"/>
                  </a:cubicBezTo>
                  <a:cubicBezTo>
                    <a:pt x="4193274" y="1637437"/>
                    <a:pt x="4205516" y="1637437"/>
                    <a:pt x="4217759" y="1631278"/>
                  </a:cubicBezTo>
                  <a:close/>
                  <a:moveTo>
                    <a:pt x="2767271" y="1617873"/>
                  </a:moveTo>
                  <a:cubicBezTo>
                    <a:pt x="2760313" y="1624869"/>
                    <a:pt x="2753355" y="1624869"/>
                    <a:pt x="2753355" y="1631866"/>
                  </a:cubicBezTo>
                  <a:cubicBezTo>
                    <a:pt x="2753355" y="1638863"/>
                    <a:pt x="2753355" y="1638863"/>
                    <a:pt x="2746397" y="1638863"/>
                  </a:cubicBezTo>
                  <a:cubicBezTo>
                    <a:pt x="2704648" y="1645859"/>
                    <a:pt x="2662900" y="1673846"/>
                    <a:pt x="2642026" y="1708829"/>
                  </a:cubicBezTo>
                  <a:cubicBezTo>
                    <a:pt x="2635067" y="1708829"/>
                    <a:pt x="2635067" y="1708829"/>
                    <a:pt x="2635067" y="1708829"/>
                  </a:cubicBezTo>
                  <a:lnTo>
                    <a:pt x="2628109" y="1708829"/>
                  </a:lnTo>
                  <a:cubicBezTo>
                    <a:pt x="2621151" y="1708829"/>
                    <a:pt x="2614193" y="1708829"/>
                    <a:pt x="2607235" y="1715826"/>
                  </a:cubicBezTo>
                  <a:cubicBezTo>
                    <a:pt x="2642026" y="1659853"/>
                    <a:pt x="2697690" y="1624869"/>
                    <a:pt x="2767271" y="1617873"/>
                  </a:cubicBezTo>
                  <a:close/>
                  <a:moveTo>
                    <a:pt x="2815978" y="1610876"/>
                  </a:moveTo>
                  <a:cubicBezTo>
                    <a:pt x="2809020" y="1617873"/>
                    <a:pt x="2809020" y="1617873"/>
                    <a:pt x="2809020" y="1617873"/>
                  </a:cubicBezTo>
                  <a:cubicBezTo>
                    <a:pt x="2809020" y="1624869"/>
                    <a:pt x="2809020" y="1631866"/>
                    <a:pt x="2802061" y="1631866"/>
                  </a:cubicBezTo>
                  <a:cubicBezTo>
                    <a:pt x="2795103" y="1638863"/>
                    <a:pt x="2788145" y="1638863"/>
                    <a:pt x="2781187" y="1638863"/>
                  </a:cubicBezTo>
                  <a:cubicBezTo>
                    <a:pt x="2781187" y="1638863"/>
                    <a:pt x="2774229" y="1638863"/>
                    <a:pt x="2774229" y="1638863"/>
                  </a:cubicBezTo>
                  <a:cubicBezTo>
                    <a:pt x="2781187" y="1645859"/>
                    <a:pt x="2781187" y="1652856"/>
                    <a:pt x="2781187" y="1659853"/>
                  </a:cubicBezTo>
                  <a:cubicBezTo>
                    <a:pt x="2781187" y="1666849"/>
                    <a:pt x="2774229" y="1673846"/>
                    <a:pt x="2767271" y="1673846"/>
                  </a:cubicBezTo>
                  <a:cubicBezTo>
                    <a:pt x="2767271" y="1680843"/>
                    <a:pt x="2767271" y="1680843"/>
                    <a:pt x="2767271" y="1680843"/>
                  </a:cubicBezTo>
                  <a:cubicBezTo>
                    <a:pt x="2774229" y="1680843"/>
                    <a:pt x="2781187" y="1687839"/>
                    <a:pt x="2781187" y="1694836"/>
                  </a:cubicBezTo>
                  <a:cubicBezTo>
                    <a:pt x="2781187" y="1701833"/>
                    <a:pt x="2781187" y="1708829"/>
                    <a:pt x="2774229" y="1715826"/>
                  </a:cubicBezTo>
                  <a:cubicBezTo>
                    <a:pt x="2774229" y="1715826"/>
                    <a:pt x="2781187" y="1715826"/>
                    <a:pt x="2781187" y="1715826"/>
                  </a:cubicBezTo>
                  <a:cubicBezTo>
                    <a:pt x="2788145" y="1715826"/>
                    <a:pt x="2795103" y="1715826"/>
                    <a:pt x="2802061" y="1715826"/>
                  </a:cubicBezTo>
                  <a:cubicBezTo>
                    <a:pt x="2809020" y="1722823"/>
                    <a:pt x="2809020" y="1729819"/>
                    <a:pt x="2809020" y="1736816"/>
                  </a:cubicBezTo>
                  <a:cubicBezTo>
                    <a:pt x="2809020" y="1736816"/>
                    <a:pt x="2809020" y="1736816"/>
                    <a:pt x="2815978" y="1736816"/>
                  </a:cubicBezTo>
                  <a:cubicBezTo>
                    <a:pt x="2815978" y="1729819"/>
                    <a:pt x="2822936" y="1729819"/>
                    <a:pt x="2829894" y="1729819"/>
                  </a:cubicBezTo>
                  <a:cubicBezTo>
                    <a:pt x="2836852" y="1729819"/>
                    <a:pt x="2843810" y="1729819"/>
                    <a:pt x="2850768" y="1736816"/>
                  </a:cubicBezTo>
                  <a:cubicBezTo>
                    <a:pt x="2850768" y="1729819"/>
                    <a:pt x="2857726" y="1722823"/>
                    <a:pt x="2857726" y="1715826"/>
                  </a:cubicBezTo>
                  <a:cubicBezTo>
                    <a:pt x="2864684" y="1715826"/>
                    <a:pt x="2871642" y="1715826"/>
                    <a:pt x="2878600" y="1715826"/>
                  </a:cubicBezTo>
                  <a:cubicBezTo>
                    <a:pt x="2885558" y="1715826"/>
                    <a:pt x="2885558" y="1715826"/>
                    <a:pt x="2885558" y="1715826"/>
                  </a:cubicBezTo>
                  <a:cubicBezTo>
                    <a:pt x="2878600" y="1708829"/>
                    <a:pt x="2878600" y="1701833"/>
                    <a:pt x="2878600" y="1694836"/>
                  </a:cubicBezTo>
                  <a:cubicBezTo>
                    <a:pt x="2878600" y="1687839"/>
                    <a:pt x="2885558" y="1680843"/>
                    <a:pt x="2892517" y="1680843"/>
                  </a:cubicBezTo>
                  <a:cubicBezTo>
                    <a:pt x="2892517" y="1680843"/>
                    <a:pt x="2892517" y="1680843"/>
                    <a:pt x="2892517" y="1673846"/>
                  </a:cubicBezTo>
                  <a:cubicBezTo>
                    <a:pt x="2885558" y="1673846"/>
                    <a:pt x="2878600" y="1666849"/>
                    <a:pt x="2878600" y="1659853"/>
                  </a:cubicBezTo>
                  <a:cubicBezTo>
                    <a:pt x="2878600" y="1652856"/>
                    <a:pt x="2878600" y="1645859"/>
                    <a:pt x="2885558" y="1638863"/>
                  </a:cubicBezTo>
                  <a:cubicBezTo>
                    <a:pt x="2885558" y="1638863"/>
                    <a:pt x="2885558" y="1638863"/>
                    <a:pt x="2878600" y="1638863"/>
                  </a:cubicBezTo>
                  <a:cubicBezTo>
                    <a:pt x="2871642" y="1638863"/>
                    <a:pt x="2864684" y="1638863"/>
                    <a:pt x="2857726" y="1631866"/>
                  </a:cubicBezTo>
                  <a:cubicBezTo>
                    <a:pt x="2857726" y="1631866"/>
                    <a:pt x="2850768" y="1624869"/>
                    <a:pt x="2850768" y="1617873"/>
                  </a:cubicBezTo>
                  <a:cubicBezTo>
                    <a:pt x="2850768" y="1617873"/>
                    <a:pt x="2850768" y="1617873"/>
                    <a:pt x="2850768" y="1610876"/>
                  </a:cubicBezTo>
                  <a:cubicBezTo>
                    <a:pt x="2843810" y="1617873"/>
                    <a:pt x="2836852" y="1624869"/>
                    <a:pt x="2829894" y="1624869"/>
                  </a:cubicBezTo>
                  <a:cubicBezTo>
                    <a:pt x="2822936" y="1624869"/>
                    <a:pt x="2815978" y="1617873"/>
                    <a:pt x="2815978" y="1610876"/>
                  </a:cubicBezTo>
                  <a:close/>
                  <a:moveTo>
                    <a:pt x="2815978" y="1596883"/>
                  </a:moveTo>
                  <a:cubicBezTo>
                    <a:pt x="2815978" y="1596883"/>
                    <a:pt x="2822936" y="1596883"/>
                    <a:pt x="2822936" y="1596883"/>
                  </a:cubicBezTo>
                  <a:cubicBezTo>
                    <a:pt x="2822936" y="1603880"/>
                    <a:pt x="2822936" y="1603880"/>
                    <a:pt x="2822936" y="1603880"/>
                  </a:cubicBezTo>
                  <a:cubicBezTo>
                    <a:pt x="2822936" y="1610876"/>
                    <a:pt x="2836852" y="1610876"/>
                    <a:pt x="2836852" y="1603880"/>
                  </a:cubicBezTo>
                  <a:cubicBezTo>
                    <a:pt x="2836852" y="1603880"/>
                    <a:pt x="2836852" y="1603880"/>
                    <a:pt x="2836852" y="1596883"/>
                  </a:cubicBezTo>
                  <a:cubicBezTo>
                    <a:pt x="2843810" y="1596883"/>
                    <a:pt x="2843810" y="1596883"/>
                    <a:pt x="2843810" y="1596883"/>
                  </a:cubicBezTo>
                  <a:cubicBezTo>
                    <a:pt x="2850768" y="1596883"/>
                    <a:pt x="2857726" y="1603880"/>
                    <a:pt x="2864684" y="1603880"/>
                  </a:cubicBezTo>
                  <a:cubicBezTo>
                    <a:pt x="2864684" y="1603880"/>
                    <a:pt x="2864684" y="1610876"/>
                    <a:pt x="2864684" y="1610876"/>
                  </a:cubicBezTo>
                  <a:cubicBezTo>
                    <a:pt x="2871642" y="1610876"/>
                    <a:pt x="2871642" y="1610876"/>
                    <a:pt x="2864684" y="1617873"/>
                  </a:cubicBezTo>
                  <a:cubicBezTo>
                    <a:pt x="2864684" y="1617873"/>
                    <a:pt x="2864684" y="1617873"/>
                    <a:pt x="2871642" y="1624869"/>
                  </a:cubicBezTo>
                  <a:cubicBezTo>
                    <a:pt x="2871642" y="1624869"/>
                    <a:pt x="2871642" y="1624869"/>
                    <a:pt x="2878600" y="1624869"/>
                  </a:cubicBezTo>
                  <a:cubicBezTo>
                    <a:pt x="2878600" y="1617873"/>
                    <a:pt x="2878600" y="1617873"/>
                    <a:pt x="2878600" y="1617873"/>
                  </a:cubicBezTo>
                  <a:cubicBezTo>
                    <a:pt x="2885558" y="1617873"/>
                    <a:pt x="2885558" y="1617873"/>
                    <a:pt x="2885558" y="1624869"/>
                  </a:cubicBezTo>
                  <a:cubicBezTo>
                    <a:pt x="2892517" y="1624869"/>
                    <a:pt x="2899475" y="1631866"/>
                    <a:pt x="2899475" y="1638863"/>
                  </a:cubicBezTo>
                  <a:cubicBezTo>
                    <a:pt x="2899475" y="1638863"/>
                    <a:pt x="2899475" y="1645859"/>
                    <a:pt x="2899475" y="1645859"/>
                  </a:cubicBezTo>
                  <a:cubicBezTo>
                    <a:pt x="2892517" y="1652856"/>
                    <a:pt x="2892517" y="1652856"/>
                    <a:pt x="2892517" y="1652856"/>
                  </a:cubicBezTo>
                  <a:cubicBezTo>
                    <a:pt x="2892517" y="1659853"/>
                    <a:pt x="2892517" y="1659853"/>
                    <a:pt x="2899475" y="1659853"/>
                  </a:cubicBezTo>
                  <a:cubicBezTo>
                    <a:pt x="2899475" y="1659853"/>
                    <a:pt x="2906433" y="1659853"/>
                    <a:pt x="2906433" y="1659853"/>
                  </a:cubicBezTo>
                  <a:cubicBezTo>
                    <a:pt x="2906433" y="1659853"/>
                    <a:pt x="2906433" y="1666849"/>
                    <a:pt x="2906433" y="1666849"/>
                  </a:cubicBezTo>
                  <a:cubicBezTo>
                    <a:pt x="2906433" y="1666849"/>
                    <a:pt x="2906433" y="1673846"/>
                    <a:pt x="2906433" y="1673846"/>
                  </a:cubicBezTo>
                  <a:cubicBezTo>
                    <a:pt x="2906433" y="1680843"/>
                    <a:pt x="2906433" y="1680843"/>
                    <a:pt x="2906433" y="1687839"/>
                  </a:cubicBezTo>
                  <a:cubicBezTo>
                    <a:pt x="2906433" y="1687839"/>
                    <a:pt x="2906433" y="1687839"/>
                    <a:pt x="2906433" y="1694836"/>
                  </a:cubicBezTo>
                  <a:cubicBezTo>
                    <a:pt x="2906433" y="1694836"/>
                    <a:pt x="2899475" y="1694836"/>
                    <a:pt x="2899475" y="1694836"/>
                  </a:cubicBezTo>
                  <a:cubicBezTo>
                    <a:pt x="2899475" y="1694836"/>
                    <a:pt x="2892517" y="1694836"/>
                    <a:pt x="2892517" y="1694836"/>
                  </a:cubicBezTo>
                  <a:cubicBezTo>
                    <a:pt x="2892517" y="1701833"/>
                    <a:pt x="2892517" y="1701833"/>
                    <a:pt x="2899475" y="1701833"/>
                  </a:cubicBezTo>
                  <a:cubicBezTo>
                    <a:pt x="2899475" y="1701833"/>
                    <a:pt x="2899475" y="1708829"/>
                    <a:pt x="2899475" y="1708829"/>
                  </a:cubicBezTo>
                  <a:cubicBezTo>
                    <a:pt x="2899475" y="1708829"/>
                    <a:pt x="2899475" y="1715826"/>
                    <a:pt x="2899475" y="1715826"/>
                  </a:cubicBezTo>
                  <a:cubicBezTo>
                    <a:pt x="2899475" y="1722823"/>
                    <a:pt x="2892517" y="1722823"/>
                    <a:pt x="2885558" y="1729819"/>
                  </a:cubicBezTo>
                  <a:cubicBezTo>
                    <a:pt x="2885558" y="1729819"/>
                    <a:pt x="2885558" y="1736816"/>
                    <a:pt x="2878600" y="1736816"/>
                  </a:cubicBezTo>
                  <a:cubicBezTo>
                    <a:pt x="2878600" y="1736816"/>
                    <a:pt x="2878600" y="1729819"/>
                    <a:pt x="2878600" y="1729819"/>
                  </a:cubicBezTo>
                  <a:cubicBezTo>
                    <a:pt x="2871642" y="1729819"/>
                    <a:pt x="2871642" y="1729819"/>
                    <a:pt x="2871642" y="1729819"/>
                  </a:cubicBezTo>
                  <a:cubicBezTo>
                    <a:pt x="2864684" y="1729819"/>
                    <a:pt x="2864684" y="1736816"/>
                    <a:pt x="2864684" y="1736816"/>
                  </a:cubicBezTo>
                  <a:cubicBezTo>
                    <a:pt x="2871642" y="1736816"/>
                    <a:pt x="2871642" y="1743812"/>
                    <a:pt x="2864684" y="1743812"/>
                  </a:cubicBezTo>
                  <a:cubicBezTo>
                    <a:pt x="2864684" y="1743812"/>
                    <a:pt x="2864684" y="1743812"/>
                    <a:pt x="2864684" y="1750809"/>
                  </a:cubicBezTo>
                  <a:cubicBezTo>
                    <a:pt x="2857726" y="1750809"/>
                    <a:pt x="2850768" y="1750809"/>
                    <a:pt x="2843810" y="1757806"/>
                  </a:cubicBezTo>
                  <a:cubicBezTo>
                    <a:pt x="2843810" y="1757806"/>
                    <a:pt x="2836852" y="1750809"/>
                    <a:pt x="2836852" y="1750809"/>
                  </a:cubicBezTo>
                  <a:cubicBezTo>
                    <a:pt x="2836852" y="1743812"/>
                    <a:pt x="2822936" y="1743812"/>
                    <a:pt x="2822936" y="1750809"/>
                  </a:cubicBezTo>
                  <a:cubicBezTo>
                    <a:pt x="2822936" y="1757806"/>
                    <a:pt x="2815978" y="1757806"/>
                    <a:pt x="2815978" y="1757806"/>
                  </a:cubicBezTo>
                  <a:cubicBezTo>
                    <a:pt x="2809020" y="1750809"/>
                    <a:pt x="2802061" y="1750809"/>
                    <a:pt x="2795103" y="1750809"/>
                  </a:cubicBezTo>
                  <a:cubicBezTo>
                    <a:pt x="2795103" y="1743812"/>
                    <a:pt x="2795103" y="1743812"/>
                    <a:pt x="2795103" y="1743812"/>
                  </a:cubicBezTo>
                  <a:cubicBezTo>
                    <a:pt x="2795103" y="1743812"/>
                    <a:pt x="2795103" y="1736816"/>
                    <a:pt x="2795103" y="1736816"/>
                  </a:cubicBezTo>
                  <a:cubicBezTo>
                    <a:pt x="2795103" y="1736816"/>
                    <a:pt x="2795103" y="1729819"/>
                    <a:pt x="2788145" y="1729819"/>
                  </a:cubicBezTo>
                  <a:cubicBezTo>
                    <a:pt x="2788145" y="1729819"/>
                    <a:pt x="2788145" y="1729819"/>
                    <a:pt x="2781187" y="1729819"/>
                  </a:cubicBezTo>
                  <a:cubicBezTo>
                    <a:pt x="2781187" y="1729819"/>
                    <a:pt x="2781187" y="1736816"/>
                    <a:pt x="2781187" y="1736816"/>
                  </a:cubicBezTo>
                  <a:cubicBezTo>
                    <a:pt x="2774229" y="1736816"/>
                    <a:pt x="2774229" y="1729819"/>
                    <a:pt x="2774229" y="1729819"/>
                  </a:cubicBezTo>
                  <a:cubicBezTo>
                    <a:pt x="2767271" y="1722823"/>
                    <a:pt x="2767271" y="1722823"/>
                    <a:pt x="2760313" y="1715826"/>
                  </a:cubicBezTo>
                  <a:cubicBezTo>
                    <a:pt x="2760313" y="1715826"/>
                    <a:pt x="2760313" y="1708829"/>
                    <a:pt x="2760313" y="1708829"/>
                  </a:cubicBezTo>
                  <a:cubicBezTo>
                    <a:pt x="2760313" y="1708829"/>
                    <a:pt x="2760313" y="1701833"/>
                    <a:pt x="2767271" y="1701833"/>
                  </a:cubicBezTo>
                  <a:cubicBezTo>
                    <a:pt x="2767271" y="1701833"/>
                    <a:pt x="2767271" y="1701833"/>
                    <a:pt x="2767271" y="1694836"/>
                  </a:cubicBezTo>
                  <a:cubicBezTo>
                    <a:pt x="2767271" y="1694836"/>
                    <a:pt x="2767271" y="1694836"/>
                    <a:pt x="2760313" y="1694836"/>
                  </a:cubicBezTo>
                  <a:cubicBezTo>
                    <a:pt x="2760313" y="1694836"/>
                    <a:pt x="2760313" y="1694836"/>
                    <a:pt x="2753355" y="1694836"/>
                  </a:cubicBezTo>
                  <a:cubicBezTo>
                    <a:pt x="2753355" y="1687839"/>
                    <a:pt x="2753355" y="1687839"/>
                    <a:pt x="2753355" y="1687839"/>
                  </a:cubicBezTo>
                  <a:cubicBezTo>
                    <a:pt x="2753355" y="1680843"/>
                    <a:pt x="2753355" y="1680843"/>
                    <a:pt x="2753355" y="1673846"/>
                  </a:cubicBezTo>
                  <a:cubicBezTo>
                    <a:pt x="2753355" y="1673846"/>
                    <a:pt x="2753355" y="1666849"/>
                    <a:pt x="2753355" y="1666849"/>
                  </a:cubicBezTo>
                  <a:cubicBezTo>
                    <a:pt x="2753355" y="1666849"/>
                    <a:pt x="2753355" y="1659853"/>
                    <a:pt x="2753355" y="1659853"/>
                  </a:cubicBezTo>
                  <a:cubicBezTo>
                    <a:pt x="2753355" y="1659853"/>
                    <a:pt x="2760313" y="1659853"/>
                    <a:pt x="2760313" y="1659853"/>
                  </a:cubicBezTo>
                  <a:cubicBezTo>
                    <a:pt x="2767271" y="1659853"/>
                    <a:pt x="2767271" y="1659853"/>
                    <a:pt x="2767271" y="1652856"/>
                  </a:cubicBezTo>
                  <a:cubicBezTo>
                    <a:pt x="2767271" y="1652856"/>
                    <a:pt x="2767271" y="1652856"/>
                    <a:pt x="2767271" y="1645859"/>
                  </a:cubicBezTo>
                  <a:cubicBezTo>
                    <a:pt x="2760313" y="1645859"/>
                    <a:pt x="2760313" y="1645859"/>
                    <a:pt x="2760313" y="1645859"/>
                  </a:cubicBezTo>
                  <a:cubicBezTo>
                    <a:pt x="2760313" y="1645859"/>
                    <a:pt x="2760313" y="1638863"/>
                    <a:pt x="2760313" y="1638863"/>
                  </a:cubicBezTo>
                  <a:cubicBezTo>
                    <a:pt x="2767271" y="1631866"/>
                    <a:pt x="2767271" y="1624869"/>
                    <a:pt x="2774229" y="1624869"/>
                  </a:cubicBezTo>
                  <a:cubicBezTo>
                    <a:pt x="2774229" y="1617873"/>
                    <a:pt x="2774229" y="1617873"/>
                    <a:pt x="2781187" y="1617873"/>
                  </a:cubicBezTo>
                  <a:cubicBezTo>
                    <a:pt x="2781187" y="1617873"/>
                    <a:pt x="2781187" y="1617873"/>
                    <a:pt x="2781187" y="1624869"/>
                  </a:cubicBezTo>
                  <a:cubicBezTo>
                    <a:pt x="2788145" y="1624869"/>
                    <a:pt x="2788145" y="1624869"/>
                    <a:pt x="2788145" y="1624869"/>
                  </a:cubicBezTo>
                  <a:cubicBezTo>
                    <a:pt x="2795103" y="1617873"/>
                    <a:pt x="2795103" y="1617873"/>
                    <a:pt x="2795103" y="1617873"/>
                  </a:cubicBezTo>
                  <a:cubicBezTo>
                    <a:pt x="2795103" y="1610876"/>
                    <a:pt x="2795103" y="1610876"/>
                    <a:pt x="2795103" y="1610876"/>
                  </a:cubicBezTo>
                  <a:cubicBezTo>
                    <a:pt x="2795103" y="1610876"/>
                    <a:pt x="2795103" y="1603880"/>
                    <a:pt x="2795103" y="1603880"/>
                  </a:cubicBezTo>
                  <a:cubicBezTo>
                    <a:pt x="2802061" y="1603880"/>
                    <a:pt x="2809020" y="1596883"/>
                    <a:pt x="2815978" y="1596883"/>
                  </a:cubicBezTo>
                  <a:close/>
                  <a:moveTo>
                    <a:pt x="806436" y="1591814"/>
                  </a:moveTo>
                  <a:cubicBezTo>
                    <a:pt x="801742" y="1591814"/>
                    <a:pt x="797047" y="1596521"/>
                    <a:pt x="797047" y="1596521"/>
                  </a:cubicBezTo>
                  <a:cubicBezTo>
                    <a:pt x="797047" y="1596521"/>
                    <a:pt x="797047" y="1596521"/>
                    <a:pt x="797047" y="1605935"/>
                  </a:cubicBezTo>
                  <a:cubicBezTo>
                    <a:pt x="797047" y="1610642"/>
                    <a:pt x="801742" y="1610642"/>
                    <a:pt x="806436" y="1610642"/>
                  </a:cubicBezTo>
                  <a:cubicBezTo>
                    <a:pt x="806436" y="1610642"/>
                    <a:pt x="806436" y="1610642"/>
                    <a:pt x="1106891" y="1610642"/>
                  </a:cubicBezTo>
                  <a:cubicBezTo>
                    <a:pt x="1106891" y="1610642"/>
                    <a:pt x="1111585" y="1610642"/>
                    <a:pt x="1111585" y="1605935"/>
                  </a:cubicBezTo>
                  <a:cubicBezTo>
                    <a:pt x="1111585" y="1605935"/>
                    <a:pt x="1111585" y="1605935"/>
                    <a:pt x="1111585" y="1596521"/>
                  </a:cubicBezTo>
                  <a:cubicBezTo>
                    <a:pt x="1111585" y="1596521"/>
                    <a:pt x="1106891" y="1591814"/>
                    <a:pt x="1106891" y="1591814"/>
                  </a:cubicBezTo>
                  <a:cubicBezTo>
                    <a:pt x="1106891" y="1591814"/>
                    <a:pt x="1106891" y="1591814"/>
                    <a:pt x="914412" y="1591814"/>
                  </a:cubicBezTo>
                  <a:cubicBezTo>
                    <a:pt x="914412" y="1591814"/>
                    <a:pt x="914412" y="1591814"/>
                    <a:pt x="843993" y="1591814"/>
                  </a:cubicBezTo>
                  <a:cubicBezTo>
                    <a:pt x="843993" y="1591814"/>
                    <a:pt x="843993" y="1591814"/>
                    <a:pt x="806436" y="1591814"/>
                  </a:cubicBezTo>
                  <a:close/>
                  <a:moveTo>
                    <a:pt x="2008294" y="1573668"/>
                  </a:moveTo>
                  <a:cubicBezTo>
                    <a:pt x="1996142" y="1604063"/>
                    <a:pt x="1977914" y="1628380"/>
                    <a:pt x="1953609" y="1646618"/>
                  </a:cubicBezTo>
                  <a:cubicBezTo>
                    <a:pt x="1965761" y="1640539"/>
                    <a:pt x="1971837" y="1640539"/>
                    <a:pt x="1983990" y="1640539"/>
                  </a:cubicBezTo>
                  <a:cubicBezTo>
                    <a:pt x="1996142" y="1634459"/>
                    <a:pt x="2008294" y="1634459"/>
                    <a:pt x="2008294" y="1628380"/>
                  </a:cubicBezTo>
                  <a:cubicBezTo>
                    <a:pt x="2014371" y="1622301"/>
                    <a:pt x="2014371" y="1610143"/>
                    <a:pt x="2008294" y="1604063"/>
                  </a:cubicBezTo>
                  <a:cubicBezTo>
                    <a:pt x="2008294" y="1591905"/>
                    <a:pt x="2008294" y="1579747"/>
                    <a:pt x="2008294" y="1573668"/>
                  </a:cubicBezTo>
                  <a:close/>
                  <a:moveTo>
                    <a:pt x="1716637" y="1573668"/>
                  </a:moveTo>
                  <a:cubicBezTo>
                    <a:pt x="1716637" y="1579747"/>
                    <a:pt x="1716637" y="1591905"/>
                    <a:pt x="1710561" y="1604063"/>
                  </a:cubicBezTo>
                  <a:cubicBezTo>
                    <a:pt x="1710561" y="1610143"/>
                    <a:pt x="1710561" y="1622301"/>
                    <a:pt x="1710561" y="1628380"/>
                  </a:cubicBezTo>
                  <a:cubicBezTo>
                    <a:pt x="1716637" y="1634459"/>
                    <a:pt x="1728790" y="1634459"/>
                    <a:pt x="1740942" y="1640539"/>
                  </a:cubicBezTo>
                  <a:cubicBezTo>
                    <a:pt x="1747018" y="1640539"/>
                    <a:pt x="1759171" y="1640539"/>
                    <a:pt x="1765247" y="1646618"/>
                  </a:cubicBezTo>
                  <a:cubicBezTo>
                    <a:pt x="1740942" y="1628380"/>
                    <a:pt x="1722713" y="1604063"/>
                    <a:pt x="1716637" y="1573668"/>
                  </a:cubicBezTo>
                  <a:close/>
                  <a:moveTo>
                    <a:pt x="4395277" y="1557374"/>
                  </a:moveTo>
                  <a:cubicBezTo>
                    <a:pt x="4376913" y="1557374"/>
                    <a:pt x="4364671" y="1575850"/>
                    <a:pt x="4364671" y="1588167"/>
                  </a:cubicBezTo>
                  <a:cubicBezTo>
                    <a:pt x="4364671" y="1606643"/>
                    <a:pt x="4376913" y="1618961"/>
                    <a:pt x="4395277" y="1618961"/>
                  </a:cubicBezTo>
                  <a:cubicBezTo>
                    <a:pt x="4407520" y="1618961"/>
                    <a:pt x="4425884" y="1606643"/>
                    <a:pt x="4425884" y="1588167"/>
                  </a:cubicBezTo>
                  <a:cubicBezTo>
                    <a:pt x="4425884" y="1575850"/>
                    <a:pt x="4407520" y="1557374"/>
                    <a:pt x="4395277" y="1557374"/>
                  </a:cubicBezTo>
                  <a:close/>
                  <a:moveTo>
                    <a:pt x="4395277" y="1545056"/>
                  </a:moveTo>
                  <a:cubicBezTo>
                    <a:pt x="4419763" y="1545056"/>
                    <a:pt x="4438127" y="1563532"/>
                    <a:pt x="4438127" y="1588167"/>
                  </a:cubicBezTo>
                  <a:cubicBezTo>
                    <a:pt x="4438127" y="1612802"/>
                    <a:pt x="4419763" y="1631278"/>
                    <a:pt x="4395277" y="1631278"/>
                  </a:cubicBezTo>
                  <a:cubicBezTo>
                    <a:pt x="4370792" y="1631278"/>
                    <a:pt x="4352428" y="1612802"/>
                    <a:pt x="4352428" y="1588167"/>
                  </a:cubicBezTo>
                  <a:cubicBezTo>
                    <a:pt x="4352428" y="1563532"/>
                    <a:pt x="4370792" y="1545056"/>
                    <a:pt x="4395277" y="1545056"/>
                  </a:cubicBezTo>
                  <a:close/>
                  <a:moveTo>
                    <a:pt x="5106441" y="1543681"/>
                  </a:moveTo>
                  <a:cubicBezTo>
                    <a:pt x="5106441" y="1543681"/>
                    <a:pt x="5106441" y="1543681"/>
                    <a:pt x="5142984" y="1543681"/>
                  </a:cubicBezTo>
                  <a:cubicBezTo>
                    <a:pt x="5142984" y="1543681"/>
                    <a:pt x="5150293" y="1543681"/>
                    <a:pt x="5150293" y="1550989"/>
                  </a:cubicBezTo>
                  <a:cubicBezTo>
                    <a:pt x="5150293" y="1550989"/>
                    <a:pt x="5142984" y="1558298"/>
                    <a:pt x="5142984" y="1558298"/>
                  </a:cubicBezTo>
                  <a:cubicBezTo>
                    <a:pt x="5142984" y="1558298"/>
                    <a:pt x="5142984" y="1558298"/>
                    <a:pt x="5106441" y="1558298"/>
                  </a:cubicBezTo>
                  <a:cubicBezTo>
                    <a:pt x="5106441" y="1558298"/>
                    <a:pt x="5099132" y="1550989"/>
                    <a:pt x="5099132" y="1550989"/>
                  </a:cubicBezTo>
                  <a:cubicBezTo>
                    <a:pt x="5099132" y="1543681"/>
                    <a:pt x="5106441" y="1543681"/>
                    <a:pt x="5106441" y="1543681"/>
                  </a:cubicBezTo>
                  <a:close/>
                  <a:moveTo>
                    <a:pt x="4704463" y="1543681"/>
                  </a:moveTo>
                  <a:cubicBezTo>
                    <a:pt x="4704463" y="1543681"/>
                    <a:pt x="4704463" y="1543681"/>
                    <a:pt x="4733698" y="1543681"/>
                  </a:cubicBezTo>
                  <a:cubicBezTo>
                    <a:pt x="4741006" y="1543681"/>
                    <a:pt x="4741006" y="1543681"/>
                    <a:pt x="4741006" y="1550989"/>
                  </a:cubicBezTo>
                  <a:cubicBezTo>
                    <a:pt x="4741006" y="1550989"/>
                    <a:pt x="4741006" y="1558298"/>
                    <a:pt x="4733698" y="1558298"/>
                  </a:cubicBezTo>
                  <a:cubicBezTo>
                    <a:pt x="4733698" y="1558298"/>
                    <a:pt x="4733698" y="1558298"/>
                    <a:pt x="4704463" y="1558298"/>
                  </a:cubicBezTo>
                  <a:cubicBezTo>
                    <a:pt x="4697154" y="1558298"/>
                    <a:pt x="4697154" y="1550989"/>
                    <a:pt x="4697154" y="1550989"/>
                  </a:cubicBezTo>
                  <a:cubicBezTo>
                    <a:pt x="4697154" y="1543681"/>
                    <a:pt x="4697154" y="1543681"/>
                    <a:pt x="4704463" y="1543681"/>
                  </a:cubicBezTo>
                  <a:close/>
                  <a:moveTo>
                    <a:pt x="4982193" y="1536372"/>
                  </a:moveTo>
                  <a:lnTo>
                    <a:pt x="4938341" y="1667928"/>
                  </a:lnTo>
                  <a:cubicBezTo>
                    <a:pt x="5055280" y="1536372"/>
                    <a:pt x="5055280" y="1536372"/>
                    <a:pt x="5055280" y="1536372"/>
                  </a:cubicBezTo>
                  <a:cubicBezTo>
                    <a:pt x="4982193" y="1536372"/>
                    <a:pt x="4982193" y="1536372"/>
                    <a:pt x="4982193" y="1536372"/>
                  </a:cubicBezTo>
                  <a:close/>
                  <a:moveTo>
                    <a:pt x="4879872" y="1536372"/>
                  </a:moveTo>
                  <a:cubicBezTo>
                    <a:pt x="4923724" y="1675237"/>
                    <a:pt x="4923724" y="1675237"/>
                    <a:pt x="4923724" y="1675237"/>
                  </a:cubicBezTo>
                  <a:cubicBezTo>
                    <a:pt x="4967576" y="1536372"/>
                    <a:pt x="4967576" y="1536372"/>
                    <a:pt x="4967576" y="1536372"/>
                  </a:cubicBezTo>
                  <a:close/>
                  <a:moveTo>
                    <a:pt x="4784859" y="1536372"/>
                  </a:moveTo>
                  <a:lnTo>
                    <a:pt x="4901798" y="1667928"/>
                  </a:lnTo>
                  <a:cubicBezTo>
                    <a:pt x="4857946" y="1536372"/>
                    <a:pt x="4857946" y="1536372"/>
                    <a:pt x="4857946" y="1536372"/>
                  </a:cubicBezTo>
                  <a:cubicBezTo>
                    <a:pt x="4784859" y="1536372"/>
                    <a:pt x="4784859" y="1536372"/>
                    <a:pt x="4784859" y="1536372"/>
                  </a:cubicBezTo>
                  <a:close/>
                  <a:moveTo>
                    <a:pt x="4376913" y="1520421"/>
                  </a:moveTo>
                  <a:cubicBezTo>
                    <a:pt x="4376913" y="1520421"/>
                    <a:pt x="4370792" y="1520421"/>
                    <a:pt x="4370792" y="1526580"/>
                  </a:cubicBezTo>
                  <a:cubicBezTo>
                    <a:pt x="4370792" y="1532739"/>
                    <a:pt x="4370792" y="1538897"/>
                    <a:pt x="4364671" y="1545056"/>
                  </a:cubicBezTo>
                  <a:cubicBezTo>
                    <a:pt x="4358549" y="1551215"/>
                    <a:pt x="4346307" y="1551215"/>
                    <a:pt x="4340186" y="1545056"/>
                  </a:cubicBezTo>
                  <a:cubicBezTo>
                    <a:pt x="4340186" y="1545056"/>
                    <a:pt x="4340186" y="1551215"/>
                    <a:pt x="4334064" y="1551215"/>
                  </a:cubicBezTo>
                  <a:cubicBezTo>
                    <a:pt x="4340186" y="1557374"/>
                    <a:pt x="4346307" y="1563532"/>
                    <a:pt x="4340186" y="1569691"/>
                  </a:cubicBezTo>
                  <a:cubicBezTo>
                    <a:pt x="4340186" y="1582008"/>
                    <a:pt x="4334064" y="1588167"/>
                    <a:pt x="4327943" y="1588167"/>
                  </a:cubicBezTo>
                  <a:cubicBezTo>
                    <a:pt x="4327943" y="1594326"/>
                    <a:pt x="4327943" y="1594326"/>
                    <a:pt x="4327943" y="1594326"/>
                  </a:cubicBezTo>
                  <a:cubicBezTo>
                    <a:pt x="4334064" y="1594326"/>
                    <a:pt x="4340186" y="1600485"/>
                    <a:pt x="4340186" y="1606643"/>
                  </a:cubicBezTo>
                  <a:cubicBezTo>
                    <a:pt x="4346307" y="1612802"/>
                    <a:pt x="4340186" y="1625120"/>
                    <a:pt x="4334064" y="1631278"/>
                  </a:cubicBezTo>
                  <a:cubicBezTo>
                    <a:pt x="4340186" y="1631278"/>
                    <a:pt x="4340186" y="1631278"/>
                    <a:pt x="4340186" y="1637437"/>
                  </a:cubicBezTo>
                  <a:cubicBezTo>
                    <a:pt x="4346307" y="1631278"/>
                    <a:pt x="4358549" y="1631278"/>
                    <a:pt x="4364671" y="1637437"/>
                  </a:cubicBezTo>
                  <a:cubicBezTo>
                    <a:pt x="4370792" y="1643596"/>
                    <a:pt x="4370792" y="1649755"/>
                    <a:pt x="4370792" y="1655913"/>
                  </a:cubicBezTo>
                  <a:cubicBezTo>
                    <a:pt x="4370792" y="1655913"/>
                    <a:pt x="4376913" y="1655913"/>
                    <a:pt x="4376913" y="1655913"/>
                  </a:cubicBezTo>
                  <a:cubicBezTo>
                    <a:pt x="4383035" y="1649755"/>
                    <a:pt x="4389156" y="1649755"/>
                    <a:pt x="4395277" y="1649755"/>
                  </a:cubicBezTo>
                  <a:cubicBezTo>
                    <a:pt x="4401399" y="1649755"/>
                    <a:pt x="4407520" y="1649755"/>
                    <a:pt x="4413641" y="1655913"/>
                  </a:cubicBezTo>
                  <a:cubicBezTo>
                    <a:pt x="4413641" y="1655913"/>
                    <a:pt x="4419763" y="1655913"/>
                    <a:pt x="4419763" y="1655913"/>
                  </a:cubicBezTo>
                  <a:cubicBezTo>
                    <a:pt x="4419763" y="1649755"/>
                    <a:pt x="4419763" y="1643596"/>
                    <a:pt x="4425884" y="1637437"/>
                  </a:cubicBezTo>
                  <a:cubicBezTo>
                    <a:pt x="4432005" y="1631278"/>
                    <a:pt x="4444248" y="1631278"/>
                    <a:pt x="4450369" y="1637437"/>
                  </a:cubicBezTo>
                  <a:cubicBezTo>
                    <a:pt x="4450369" y="1631278"/>
                    <a:pt x="4450369" y="1631278"/>
                    <a:pt x="4456491" y="1631278"/>
                  </a:cubicBezTo>
                  <a:cubicBezTo>
                    <a:pt x="4450369" y="1625120"/>
                    <a:pt x="4444248" y="1612802"/>
                    <a:pt x="4450369" y="1606643"/>
                  </a:cubicBezTo>
                  <a:cubicBezTo>
                    <a:pt x="4450369" y="1600485"/>
                    <a:pt x="4456491" y="1594326"/>
                    <a:pt x="4462612" y="1594326"/>
                  </a:cubicBezTo>
                  <a:cubicBezTo>
                    <a:pt x="4462612" y="1594326"/>
                    <a:pt x="4468733" y="1594326"/>
                    <a:pt x="4468733" y="1588167"/>
                  </a:cubicBezTo>
                  <a:cubicBezTo>
                    <a:pt x="4468733" y="1588167"/>
                    <a:pt x="4462612" y="1588167"/>
                    <a:pt x="4462612" y="1588167"/>
                  </a:cubicBezTo>
                  <a:cubicBezTo>
                    <a:pt x="4456491" y="1588167"/>
                    <a:pt x="4450369" y="1582008"/>
                    <a:pt x="4450369" y="1569691"/>
                  </a:cubicBezTo>
                  <a:cubicBezTo>
                    <a:pt x="4444248" y="1563532"/>
                    <a:pt x="4450369" y="1557374"/>
                    <a:pt x="4456491" y="1551215"/>
                  </a:cubicBezTo>
                  <a:cubicBezTo>
                    <a:pt x="4450369" y="1551215"/>
                    <a:pt x="4450369" y="1545056"/>
                    <a:pt x="4450369" y="1545056"/>
                  </a:cubicBezTo>
                  <a:cubicBezTo>
                    <a:pt x="4444248" y="1551215"/>
                    <a:pt x="4432005" y="1551215"/>
                    <a:pt x="4425884" y="1545056"/>
                  </a:cubicBezTo>
                  <a:cubicBezTo>
                    <a:pt x="4419763" y="1538897"/>
                    <a:pt x="4419763" y="1532739"/>
                    <a:pt x="4419763" y="1526580"/>
                  </a:cubicBezTo>
                  <a:cubicBezTo>
                    <a:pt x="4419763" y="1520421"/>
                    <a:pt x="4413641" y="1520421"/>
                    <a:pt x="4413641" y="1520421"/>
                  </a:cubicBezTo>
                  <a:cubicBezTo>
                    <a:pt x="4407520" y="1526580"/>
                    <a:pt x="4401399" y="1532739"/>
                    <a:pt x="4395277" y="1532739"/>
                  </a:cubicBezTo>
                  <a:cubicBezTo>
                    <a:pt x="4389156" y="1532739"/>
                    <a:pt x="4383035" y="1526580"/>
                    <a:pt x="4376913" y="1520421"/>
                  </a:cubicBezTo>
                  <a:close/>
                  <a:moveTo>
                    <a:pt x="4376913" y="1501945"/>
                  </a:moveTo>
                  <a:cubicBezTo>
                    <a:pt x="4383035" y="1501945"/>
                    <a:pt x="4383035" y="1501945"/>
                    <a:pt x="4383035" y="1501945"/>
                  </a:cubicBezTo>
                  <a:cubicBezTo>
                    <a:pt x="4383035" y="1501945"/>
                    <a:pt x="4389156" y="1501945"/>
                    <a:pt x="4389156" y="1501945"/>
                  </a:cubicBezTo>
                  <a:cubicBezTo>
                    <a:pt x="4389156" y="1508104"/>
                    <a:pt x="4395277" y="1508104"/>
                    <a:pt x="4395277" y="1514262"/>
                  </a:cubicBezTo>
                  <a:cubicBezTo>
                    <a:pt x="4395277" y="1508104"/>
                    <a:pt x="4401399" y="1508104"/>
                    <a:pt x="4401399" y="1501945"/>
                  </a:cubicBezTo>
                  <a:cubicBezTo>
                    <a:pt x="4401399" y="1501945"/>
                    <a:pt x="4407520" y="1501945"/>
                    <a:pt x="4407520" y="1501945"/>
                  </a:cubicBezTo>
                  <a:cubicBezTo>
                    <a:pt x="4407520" y="1501945"/>
                    <a:pt x="4407520" y="1501945"/>
                    <a:pt x="4413641" y="1501945"/>
                  </a:cubicBezTo>
                  <a:cubicBezTo>
                    <a:pt x="4419763" y="1501945"/>
                    <a:pt x="4425884" y="1508104"/>
                    <a:pt x="4432005" y="1508104"/>
                  </a:cubicBezTo>
                  <a:cubicBezTo>
                    <a:pt x="4438127" y="1508104"/>
                    <a:pt x="4438127" y="1514262"/>
                    <a:pt x="4438127" y="1514262"/>
                  </a:cubicBezTo>
                  <a:cubicBezTo>
                    <a:pt x="4444248" y="1520421"/>
                    <a:pt x="4438127" y="1526580"/>
                    <a:pt x="4438127" y="1526580"/>
                  </a:cubicBezTo>
                  <a:cubicBezTo>
                    <a:pt x="4438127" y="1526580"/>
                    <a:pt x="4438127" y="1526580"/>
                    <a:pt x="4444248" y="1526580"/>
                  </a:cubicBezTo>
                  <a:cubicBezTo>
                    <a:pt x="4444248" y="1526580"/>
                    <a:pt x="4444248" y="1526580"/>
                    <a:pt x="4450369" y="1526580"/>
                  </a:cubicBezTo>
                  <a:cubicBezTo>
                    <a:pt x="4456491" y="1526580"/>
                    <a:pt x="4456491" y="1526580"/>
                    <a:pt x="4456491" y="1526580"/>
                  </a:cubicBezTo>
                  <a:cubicBezTo>
                    <a:pt x="4462612" y="1532739"/>
                    <a:pt x="4468733" y="1538897"/>
                    <a:pt x="4474855" y="1545056"/>
                  </a:cubicBezTo>
                  <a:cubicBezTo>
                    <a:pt x="4474855" y="1551215"/>
                    <a:pt x="4474855" y="1557374"/>
                    <a:pt x="4474855" y="1557374"/>
                  </a:cubicBezTo>
                  <a:cubicBezTo>
                    <a:pt x="4474855" y="1563532"/>
                    <a:pt x="4468733" y="1563532"/>
                    <a:pt x="4468733" y="1563532"/>
                  </a:cubicBezTo>
                  <a:cubicBezTo>
                    <a:pt x="4468733" y="1563532"/>
                    <a:pt x="4468733" y="1563532"/>
                    <a:pt x="4468733" y="1569691"/>
                  </a:cubicBezTo>
                  <a:cubicBezTo>
                    <a:pt x="4474855" y="1569691"/>
                    <a:pt x="4474855" y="1569691"/>
                    <a:pt x="4480976" y="1569691"/>
                  </a:cubicBezTo>
                  <a:cubicBezTo>
                    <a:pt x="4480976" y="1569691"/>
                    <a:pt x="4480976" y="1575850"/>
                    <a:pt x="4480976" y="1575850"/>
                  </a:cubicBezTo>
                  <a:cubicBezTo>
                    <a:pt x="4480976" y="1582008"/>
                    <a:pt x="4487097" y="1588167"/>
                    <a:pt x="4487097" y="1588167"/>
                  </a:cubicBezTo>
                  <a:cubicBezTo>
                    <a:pt x="4487097" y="1594326"/>
                    <a:pt x="4480976" y="1600485"/>
                    <a:pt x="4480976" y="1600485"/>
                  </a:cubicBezTo>
                  <a:cubicBezTo>
                    <a:pt x="4480976" y="1606643"/>
                    <a:pt x="4480976" y="1606643"/>
                    <a:pt x="4474855" y="1612802"/>
                  </a:cubicBezTo>
                  <a:cubicBezTo>
                    <a:pt x="4474855" y="1612802"/>
                    <a:pt x="4474855" y="1612802"/>
                    <a:pt x="4468733" y="1612802"/>
                  </a:cubicBezTo>
                  <a:cubicBezTo>
                    <a:pt x="4468733" y="1618961"/>
                    <a:pt x="4474855" y="1618961"/>
                    <a:pt x="4474855" y="1625120"/>
                  </a:cubicBezTo>
                  <a:cubicBezTo>
                    <a:pt x="4474855" y="1625120"/>
                    <a:pt x="4474855" y="1631278"/>
                    <a:pt x="4474855" y="1631278"/>
                  </a:cubicBezTo>
                  <a:cubicBezTo>
                    <a:pt x="4468733" y="1637437"/>
                    <a:pt x="4462612" y="1643596"/>
                    <a:pt x="4456491" y="1649755"/>
                  </a:cubicBezTo>
                  <a:cubicBezTo>
                    <a:pt x="4456491" y="1655913"/>
                    <a:pt x="4456491" y="1655913"/>
                    <a:pt x="4450369" y="1655913"/>
                  </a:cubicBezTo>
                  <a:cubicBezTo>
                    <a:pt x="4444248" y="1655913"/>
                    <a:pt x="4444248" y="1655913"/>
                    <a:pt x="4444248" y="1649755"/>
                  </a:cubicBezTo>
                  <a:cubicBezTo>
                    <a:pt x="4438127" y="1649755"/>
                    <a:pt x="4438127" y="1649755"/>
                    <a:pt x="4438127" y="1649755"/>
                  </a:cubicBezTo>
                  <a:cubicBezTo>
                    <a:pt x="4438127" y="1649755"/>
                    <a:pt x="4438127" y="1649755"/>
                    <a:pt x="4438127" y="1655913"/>
                  </a:cubicBezTo>
                  <a:cubicBezTo>
                    <a:pt x="4438127" y="1655913"/>
                    <a:pt x="4444248" y="1662072"/>
                    <a:pt x="4438127" y="1662072"/>
                  </a:cubicBezTo>
                  <a:cubicBezTo>
                    <a:pt x="4438127" y="1668231"/>
                    <a:pt x="4438127" y="1668231"/>
                    <a:pt x="4432005" y="1668231"/>
                  </a:cubicBezTo>
                  <a:cubicBezTo>
                    <a:pt x="4425884" y="1674390"/>
                    <a:pt x="4419763" y="1674390"/>
                    <a:pt x="4413641" y="1680548"/>
                  </a:cubicBezTo>
                  <a:cubicBezTo>
                    <a:pt x="4407520" y="1680548"/>
                    <a:pt x="4407520" y="1680548"/>
                    <a:pt x="4407520" y="1680548"/>
                  </a:cubicBezTo>
                  <a:cubicBezTo>
                    <a:pt x="4407520" y="1680548"/>
                    <a:pt x="4401399" y="1674390"/>
                    <a:pt x="4401399" y="1674390"/>
                  </a:cubicBezTo>
                  <a:cubicBezTo>
                    <a:pt x="4401399" y="1674390"/>
                    <a:pt x="4395277" y="1668231"/>
                    <a:pt x="4395277" y="1668231"/>
                  </a:cubicBezTo>
                  <a:cubicBezTo>
                    <a:pt x="4395277" y="1668231"/>
                    <a:pt x="4389156" y="1674390"/>
                    <a:pt x="4389156" y="1674390"/>
                  </a:cubicBezTo>
                  <a:cubicBezTo>
                    <a:pt x="4389156" y="1674390"/>
                    <a:pt x="4383035" y="1680548"/>
                    <a:pt x="4383035" y="1680548"/>
                  </a:cubicBezTo>
                  <a:cubicBezTo>
                    <a:pt x="4383035" y="1680548"/>
                    <a:pt x="4383035" y="1680548"/>
                    <a:pt x="4376913" y="1680548"/>
                  </a:cubicBezTo>
                  <a:cubicBezTo>
                    <a:pt x="4370792" y="1674390"/>
                    <a:pt x="4364671" y="1674390"/>
                    <a:pt x="4358549" y="1668231"/>
                  </a:cubicBezTo>
                  <a:cubicBezTo>
                    <a:pt x="4352428" y="1668231"/>
                    <a:pt x="4352428" y="1668231"/>
                    <a:pt x="4352428" y="1662072"/>
                  </a:cubicBezTo>
                  <a:cubicBezTo>
                    <a:pt x="4352428" y="1662072"/>
                    <a:pt x="4352428" y="1655913"/>
                    <a:pt x="4352428" y="1655913"/>
                  </a:cubicBezTo>
                  <a:cubicBezTo>
                    <a:pt x="4352428" y="1649755"/>
                    <a:pt x="4352428" y="1649755"/>
                    <a:pt x="4352428" y="1649755"/>
                  </a:cubicBezTo>
                  <a:cubicBezTo>
                    <a:pt x="4352428" y="1649755"/>
                    <a:pt x="4352428" y="1649755"/>
                    <a:pt x="4346307" y="1649755"/>
                  </a:cubicBezTo>
                  <a:cubicBezTo>
                    <a:pt x="4346307" y="1655913"/>
                    <a:pt x="4346307" y="1655913"/>
                    <a:pt x="4340186" y="1655913"/>
                  </a:cubicBezTo>
                  <a:cubicBezTo>
                    <a:pt x="4334064" y="1655913"/>
                    <a:pt x="4334064" y="1655913"/>
                    <a:pt x="4334064" y="1649755"/>
                  </a:cubicBezTo>
                  <a:cubicBezTo>
                    <a:pt x="4327943" y="1643596"/>
                    <a:pt x="4321822" y="1637437"/>
                    <a:pt x="4315700" y="1631278"/>
                  </a:cubicBezTo>
                  <a:cubicBezTo>
                    <a:pt x="4315700" y="1631278"/>
                    <a:pt x="4315700" y="1625120"/>
                    <a:pt x="4315700" y="1625120"/>
                  </a:cubicBezTo>
                  <a:cubicBezTo>
                    <a:pt x="4315700" y="1618961"/>
                    <a:pt x="4321822" y="1618961"/>
                    <a:pt x="4321822" y="1612802"/>
                  </a:cubicBezTo>
                  <a:cubicBezTo>
                    <a:pt x="4315700" y="1612802"/>
                    <a:pt x="4315700" y="1612802"/>
                    <a:pt x="4309579" y="1612802"/>
                  </a:cubicBezTo>
                  <a:cubicBezTo>
                    <a:pt x="4309579" y="1606643"/>
                    <a:pt x="4309579" y="1606643"/>
                    <a:pt x="4309579" y="1600485"/>
                  </a:cubicBezTo>
                  <a:cubicBezTo>
                    <a:pt x="4309579" y="1600485"/>
                    <a:pt x="4309579" y="1594326"/>
                    <a:pt x="4309579" y="1588167"/>
                  </a:cubicBezTo>
                  <a:cubicBezTo>
                    <a:pt x="4309579" y="1588167"/>
                    <a:pt x="4309579" y="1582008"/>
                    <a:pt x="4309579" y="1575850"/>
                  </a:cubicBezTo>
                  <a:cubicBezTo>
                    <a:pt x="4309579" y="1575850"/>
                    <a:pt x="4309579" y="1569691"/>
                    <a:pt x="4315700" y="1569691"/>
                  </a:cubicBezTo>
                  <a:cubicBezTo>
                    <a:pt x="4315700" y="1569691"/>
                    <a:pt x="4315700" y="1569691"/>
                    <a:pt x="4321822" y="1569691"/>
                  </a:cubicBezTo>
                  <a:cubicBezTo>
                    <a:pt x="4321822" y="1563532"/>
                    <a:pt x="4321822" y="1563532"/>
                    <a:pt x="4321822" y="1563532"/>
                  </a:cubicBezTo>
                  <a:cubicBezTo>
                    <a:pt x="4321822" y="1563532"/>
                    <a:pt x="4315700" y="1563532"/>
                    <a:pt x="4315700" y="1557374"/>
                  </a:cubicBezTo>
                  <a:cubicBezTo>
                    <a:pt x="4315700" y="1557374"/>
                    <a:pt x="4315700" y="1551215"/>
                    <a:pt x="4315700" y="1545056"/>
                  </a:cubicBezTo>
                  <a:cubicBezTo>
                    <a:pt x="4321822" y="1538897"/>
                    <a:pt x="4327943" y="1532739"/>
                    <a:pt x="4334064" y="1526580"/>
                  </a:cubicBezTo>
                  <a:cubicBezTo>
                    <a:pt x="4334064" y="1526580"/>
                    <a:pt x="4334064" y="1526580"/>
                    <a:pt x="4340186" y="1526580"/>
                  </a:cubicBezTo>
                  <a:cubicBezTo>
                    <a:pt x="4346307" y="1526580"/>
                    <a:pt x="4346307" y="1526580"/>
                    <a:pt x="4346307" y="1526580"/>
                  </a:cubicBezTo>
                  <a:cubicBezTo>
                    <a:pt x="4352428" y="1526580"/>
                    <a:pt x="4352428" y="1526580"/>
                    <a:pt x="4352428" y="1526580"/>
                  </a:cubicBezTo>
                  <a:cubicBezTo>
                    <a:pt x="4352428" y="1526580"/>
                    <a:pt x="4352428" y="1520421"/>
                    <a:pt x="4352428" y="1514262"/>
                  </a:cubicBezTo>
                  <a:cubicBezTo>
                    <a:pt x="4352428" y="1514262"/>
                    <a:pt x="4352428" y="1508104"/>
                    <a:pt x="4358549" y="1508104"/>
                  </a:cubicBezTo>
                  <a:cubicBezTo>
                    <a:pt x="4364671" y="1508104"/>
                    <a:pt x="4370792" y="1501945"/>
                    <a:pt x="4376913" y="1501945"/>
                  </a:cubicBezTo>
                  <a:close/>
                  <a:moveTo>
                    <a:pt x="2323358" y="1499511"/>
                  </a:moveTo>
                  <a:cubicBezTo>
                    <a:pt x="2323358" y="1499511"/>
                    <a:pt x="2330318" y="1506507"/>
                    <a:pt x="2330318" y="1506507"/>
                  </a:cubicBezTo>
                  <a:cubicBezTo>
                    <a:pt x="2330318" y="1513502"/>
                    <a:pt x="2330318" y="1513502"/>
                    <a:pt x="2330318" y="1513502"/>
                  </a:cubicBezTo>
                  <a:cubicBezTo>
                    <a:pt x="2337277" y="1520497"/>
                    <a:pt x="2351196" y="1527492"/>
                    <a:pt x="2351196" y="1541483"/>
                  </a:cubicBezTo>
                  <a:cubicBezTo>
                    <a:pt x="2351196" y="1548478"/>
                    <a:pt x="2344237" y="1548478"/>
                    <a:pt x="2344237" y="1548478"/>
                  </a:cubicBezTo>
                  <a:cubicBezTo>
                    <a:pt x="2337277" y="1548478"/>
                    <a:pt x="2337277" y="1548478"/>
                    <a:pt x="2337277" y="1541483"/>
                  </a:cubicBezTo>
                  <a:cubicBezTo>
                    <a:pt x="2337277" y="1534488"/>
                    <a:pt x="2330318" y="1527492"/>
                    <a:pt x="2323358" y="1527492"/>
                  </a:cubicBezTo>
                  <a:cubicBezTo>
                    <a:pt x="2316399" y="1527492"/>
                    <a:pt x="2309439" y="1534488"/>
                    <a:pt x="2309439" y="1541483"/>
                  </a:cubicBezTo>
                  <a:cubicBezTo>
                    <a:pt x="2309439" y="1555473"/>
                    <a:pt x="2316399" y="1562469"/>
                    <a:pt x="2323358" y="1562469"/>
                  </a:cubicBezTo>
                  <a:cubicBezTo>
                    <a:pt x="2337277" y="1562469"/>
                    <a:pt x="2351196" y="1569464"/>
                    <a:pt x="2351196" y="1590450"/>
                  </a:cubicBezTo>
                  <a:cubicBezTo>
                    <a:pt x="2351196" y="1604440"/>
                    <a:pt x="2344237" y="1611435"/>
                    <a:pt x="2330318" y="1618431"/>
                  </a:cubicBezTo>
                  <a:cubicBezTo>
                    <a:pt x="2330318" y="1625426"/>
                    <a:pt x="2330318" y="1625426"/>
                    <a:pt x="2330318" y="1625426"/>
                  </a:cubicBezTo>
                  <a:cubicBezTo>
                    <a:pt x="2330318" y="1625426"/>
                    <a:pt x="2323358" y="1632421"/>
                    <a:pt x="2323358" y="1632421"/>
                  </a:cubicBezTo>
                  <a:cubicBezTo>
                    <a:pt x="2316399" y="1632421"/>
                    <a:pt x="2316399" y="1625426"/>
                    <a:pt x="2316399" y="1625426"/>
                  </a:cubicBezTo>
                  <a:cubicBezTo>
                    <a:pt x="2316399" y="1618431"/>
                    <a:pt x="2316399" y="1618431"/>
                    <a:pt x="2316399" y="1618431"/>
                  </a:cubicBezTo>
                  <a:cubicBezTo>
                    <a:pt x="2302480" y="1611435"/>
                    <a:pt x="2295520" y="1604440"/>
                    <a:pt x="2295520" y="1590450"/>
                  </a:cubicBezTo>
                  <a:cubicBezTo>
                    <a:pt x="2295520" y="1583454"/>
                    <a:pt x="2295520" y="1583454"/>
                    <a:pt x="2302480" y="1583454"/>
                  </a:cubicBezTo>
                  <a:cubicBezTo>
                    <a:pt x="2302480" y="1583454"/>
                    <a:pt x="2309439" y="1583454"/>
                    <a:pt x="2309439" y="1590450"/>
                  </a:cubicBezTo>
                  <a:cubicBezTo>
                    <a:pt x="2309439" y="1597445"/>
                    <a:pt x="2316399" y="1604440"/>
                    <a:pt x="2323358" y="1604440"/>
                  </a:cubicBezTo>
                  <a:cubicBezTo>
                    <a:pt x="2330318" y="1604440"/>
                    <a:pt x="2337277" y="1597445"/>
                    <a:pt x="2337277" y="1590450"/>
                  </a:cubicBezTo>
                  <a:cubicBezTo>
                    <a:pt x="2337277" y="1576459"/>
                    <a:pt x="2330318" y="1576459"/>
                    <a:pt x="2323358" y="1576459"/>
                  </a:cubicBezTo>
                  <a:cubicBezTo>
                    <a:pt x="2302480" y="1576459"/>
                    <a:pt x="2295520" y="1562469"/>
                    <a:pt x="2295520" y="1541483"/>
                  </a:cubicBezTo>
                  <a:cubicBezTo>
                    <a:pt x="2295520" y="1534488"/>
                    <a:pt x="2302480" y="1520497"/>
                    <a:pt x="2316399" y="1520497"/>
                  </a:cubicBezTo>
                  <a:cubicBezTo>
                    <a:pt x="2316399" y="1506507"/>
                    <a:pt x="2316399" y="1506507"/>
                    <a:pt x="2316399" y="1506507"/>
                  </a:cubicBezTo>
                  <a:cubicBezTo>
                    <a:pt x="2316399" y="1506507"/>
                    <a:pt x="2316399" y="1499511"/>
                    <a:pt x="2323358" y="1499511"/>
                  </a:cubicBezTo>
                  <a:close/>
                  <a:moveTo>
                    <a:pt x="2323358" y="1492516"/>
                  </a:moveTo>
                  <a:cubicBezTo>
                    <a:pt x="2281601" y="1492516"/>
                    <a:pt x="2246803" y="1527492"/>
                    <a:pt x="2246803" y="1569464"/>
                  </a:cubicBezTo>
                  <a:cubicBezTo>
                    <a:pt x="2246803" y="1604440"/>
                    <a:pt x="2281601" y="1639416"/>
                    <a:pt x="2323358" y="1639416"/>
                  </a:cubicBezTo>
                  <a:cubicBezTo>
                    <a:pt x="2358156" y="1639416"/>
                    <a:pt x="2392954" y="1604440"/>
                    <a:pt x="2392954" y="1569464"/>
                  </a:cubicBezTo>
                  <a:cubicBezTo>
                    <a:pt x="2392954" y="1527492"/>
                    <a:pt x="2358156" y="1492516"/>
                    <a:pt x="2323358" y="1492516"/>
                  </a:cubicBezTo>
                  <a:close/>
                  <a:moveTo>
                    <a:pt x="1413755" y="1488495"/>
                  </a:moveTo>
                  <a:cubicBezTo>
                    <a:pt x="1396571" y="1488495"/>
                    <a:pt x="1396571" y="1497098"/>
                    <a:pt x="1387979" y="1497098"/>
                  </a:cubicBezTo>
                  <a:cubicBezTo>
                    <a:pt x="1396571" y="1497098"/>
                    <a:pt x="1396571" y="1497098"/>
                    <a:pt x="1413755" y="1497098"/>
                  </a:cubicBezTo>
                  <a:cubicBezTo>
                    <a:pt x="1439531" y="1497098"/>
                    <a:pt x="1439531" y="1497098"/>
                    <a:pt x="1439531" y="1497098"/>
                  </a:cubicBezTo>
                  <a:cubicBezTo>
                    <a:pt x="1448124" y="1497098"/>
                    <a:pt x="1456716" y="1497098"/>
                    <a:pt x="1456716" y="1497098"/>
                  </a:cubicBezTo>
                  <a:cubicBezTo>
                    <a:pt x="1456716" y="1497098"/>
                    <a:pt x="1448124" y="1488495"/>
                    <a:pt x="1439531" y="1488495"/>
                  </a:cubicBezTo>
                  <a:cubicBezTo>
                    <a:pt x="1413755" y="1488495"/>
                    <a:pt x="1413755" y="1488495"/>
                    <a:pt x="1413755" y="1488495"/>
                  </a:cubicBezTo>
                  <a:close/>
                  <a:moveTo>
                    <a:pt x="966053" y="1488262"/>
                  </a:moveTo>
                  <a:lnTo>
                    <a:pt x="966053" y="1549452"/>
                  </a:lnTo>
                  <a:cubicBezTo>
                    <a:pt x="966053" y="1549452"/>
                    <a:pt x="966053" y="1549452"/>
                    <a:pt x="1059945" y="1549452"/>
                  </a:cubicBezTo>
                  <a:cubicBezTo>
                    <a:pt x="1059945" y="1549452"/>
                    <a:pt x="1059945" y="1549452"/>
                    <a:pt x="1059945" y="1488262"/>
                  </a:cubicBezTo>
                  <a:cubicBezTo>
                    <a:pt x="1059945" y="1488262"/>
                    <a:pt x="1059945" y="1488262"/>
                    <a:pt x="966053" y="1488262"/>
                  </a:cubicBezTo>
                  <a:close/>
                  <a:moveTo>
                    <a:pt x="848688" y="1488262"/>
                  </a:moveTo>
                  <a:cubicBezTo>
                    <a:pt x="848688" y="1488262"/>
                    <a:pt x="848688" y="1488262"/>
                    <a:pt x="848688" y="1582401"/>
                  </a:cubicBezTo>
                  <a:lnTo>
                    <a:pt x="909718" y="1582401"/>
                  </a:lnTo>
                  <a:cubicBezTo>
                    <a:pt x="909718" y="1582401"/>
                    <a:pt x="909718" y="1582401"/>
                    <a:pt x="909718" y="1488262"/>
                  </a:cubicBezTo>
                  <a:cubicBezTo>
                    <a:pt x="909718" y="1488262"/>
                    <a:pt x="909718" y="1488262"/>
                    <a:pt x="848688" y="1488262"/>
                  </a:cubicBezTo>
                  <a:close/>
                  <a:moveTo>
                    <a:pt x="5033354" y="1485211"/>
                  </a:moveTo>
                  <a:cubicBezTo>
                    <a:pt x="4996810" y="1521755"/>
                    <a:pt x="4996810" y="1521755"/>
                    <a:pt x="4996810" y="1521755"/>
                  </a:cubicBezTo>
                  <a:cubicBezTo>
                    <a:pt x="5062589" y="1521755"/>
                    <a:pt x="5062589" y="1521755"/>
                    <a:pt x="5062589" y="1521755"/>
                  </a:cubicBezTo>
                  <a:close/>
                  <a:moveTo>
                    <a:pt x="4923724" y="1485211"/>
                  </a:moveTo>
                  <a:cubicBezTo>
                    <a:pt x="4887180" y="1521755"/>
                    <a:pt x="4887180" y="1521755"/>
                    <a:pt x="4887180" y="1521755"/>
                  </a:cubicBezTo>
                  <a:lnTo>
                    <a:pt x="4960267" y="1521755"/>
                  </a:lnTo>
                  <a:cubicBezTo>
                    <a:pt x="4923724" y="1485211"/>
                    <a:pt x="4923724" y="1485211"/>
                    <a:pt x="4923724" y="1485211"/>
                  </a:cubicBezTo>
                  <a:close/>
                  <a:moveTo>
                    <a:pt x="4814093" y="1485211"/>
                  </a:moveTo>
                  <a:lnTo>
                    <a:pt x="4784859" y="1521755"/>
                  </a:lnTo>
                  <a:cubicBezTo>
                    <a:pt x="4850637" y="1521755"/>
                    <a:pt x="4850637" y="1521755"/>
                    <a:pt x="4850637" y="1521755"/>
                  </a:cubicBezTo>
                  <a:cubicBezTo>
                    <a:pt x="4814093" y="1485211"/>
                    <a:pt x="4814093" y="1485211"/>
                    <a:pt x="4814093" y="1485211"/>
                  </a:cubicBezTo>
                  <a:close/>
                  <a:moveTo>
                    <a:pt x="961358" y="1478848"/>
                  </a:moveTo>
                  <a:cubicBezTo>
                    <a:pt x="961358" y="1478848"/>
                    <a:pt x="961358" y="1478848"/>
                    <a:pt x="1064639" y="1478848"/>
                  </a:cubicBezTo>
                  <a:cubicBezTo>
                    <a:pt x="1069334" y="1478848"/>
                    <a:pt x="1069334" y="1478848"/>
                    <a:pt x="1069334" y="1483555"/>
                  </a:cubicBezTo>
                  <a:cubicBezTo>
                    <a:pt x="1069334" y="1483555"/>
                    <a:pt x="1069334" y="1483555"/>
                    <a:pt x="1069334" y="1554159"/>
                  </a:cubicBezTo>
                  <a:cubicBezTo>
                    <a:pt x="1069334" y="1554159"/>
                    <a:pt x="1069334" y="1558866"/>
                    <a:pt x="1064639" y="1558866"/>
                  </a:cubicBezTo>
                  <a:cubicBezTo>
                    <a:pt x="1064639" y="1558866"/>
                    <a:pt x="1064639" y="1558866"/>
                    <a:pt x="961358" y="1558866"/>
                  </a:cubicBezTo>
                  <a:cubicBezTo>
                    <a:pt x="956664" y="1558866"/>
                    <a:pt x="956664" y="1554159"/>
                    <a:pt x="956664" y="1554159"/>
                  </a:cubicBezTo>
                  <a:cubicBezTo>
                    <a:pt x="956664" y="1554159"/>
                    <a:pt x="956664" y="1554159"/>
                    <a:pt x="956664" y="1483555"/>
                  </a:cubicBezTo>
                  <a:cubicBezTo>
                    <a:pt x="956664" y="1478848"/>
                    <a:pt x="956664" y="1478848"/>
                    <a:pt x="961358" y="1478848"/>
                  </a:cubicBezTo>
                  <a:close/>
                  <a:moveTo>
                    <a:pt x="2323358" y="1478526"/>
                  </a:moveTo>
                  <a:cubicBezTo>
                    <a:pt x="2372075" y="1478526"/>
                    <a:pt x="2406873" y="1520497"/>
                    <a:pt x="2406873" y="1569464"/>
                  </a:cubicBezTo>
                  <a:cubicBezTo>
                    <a:pt x="2406873" y="1611435"/>
                    <a:pt x="2372075" y="1653407"/>
                    <a:pt x="2323358" y="1653407"/>
                  </a:cubicBezTo>
                  <a:cubicBezTo>
                    <a:pt x="2274641" y="1653407"/>
                    <a:pt x="2232884" y="1611435"/>
                    <a:pt x="2232884" y="1569464"/>
                  </a:cubicBezTo>
                  <a:cubicBezTo>
                    <a:pt x="2232884" y="1520497"/>
                    <a:pt x="2274641" y="1478526"/>
                    <a:pt x="2323358" y="1478526"/>
                  </a:cubicBezTo>
                  <a:close/>
                  <a:moveTo>
                    <a:pt x="3313075" y="1477996"/>
                  </a:moveTo>
                  <a:cubicBezTo>
                    <a:pt x="3316311" y="1477996"/>
                    <a:pt x="3318468" y="1480164"/>
                    <a:pt x="3318468" y="1484501"/>
                  </a:cubicBezTo>
                  <a:cubicBezTo>
                    <a:pt x="3318468" y="1484501"/>
                    <a:pt x="3318468" y="1484501"/>
                    <a:pt x="3378872" y="1545210"/>
                  </a:cubicBezTo>
                  <a:cubicBezTo>
                    <a:pt x="3387501" y="1545210"/>
                    <a:pt x="3387501" y="1553883"/>
                    <a:pt x="3387501" y="1553883"/>
                  </a:cubicBezTo>
                  <a:cubicBezTo>
                    <a:pt x="3387501" y="1553883"/>
                    <a:pt x="3387501" y="1562556"/>
                    <a:pt x="3378872" y="1562556"/>
                  </a:cubicBezTo>
                  <a:cubicBezTo>
                    <a:pt x="3378872" y="1562556"/>
                    <a:pt x="3378872" y="1562556"/>
                    <a:pt x="3318468" y="1623266"/>
                  </a:cubicBezTo>
                  <a:cubicBezTo>
                    <a:pt x="3318468" y="1623266"/>
                    <a:pt x="3318468" y="1623266"/>
                    <a:pt x="3309839" y="1623266"/>
                  </a:cubicBezTo>
                  <a:cubicBezTo>
                    <a:pt x="3309839" y="1623266"/>
                    <a:pt x="3309839" y="1623266"/>
                    <a:pt x="3301210" y="1623266"/>
                  </a:cubicBezTo>
                  <a:cubicBezTo>
                    <a:pt x="3301210" y="1614593"/>
                    <a:pt x="3301210" y="1605920"/>
                    <a:pt x="3301210" y="1605920"/>
                  </a:cubicBezTo>
                  <a:cubicBezTo>
                    <a:pt x="3301210" y="1605920"/>
                    <a:pt x="3301210" y="1605920"/>
                    <a:pt x="3344356" y="1562556"/>
                  </a:cubicBezTo>
                  <a:cubicBezTo>
                    <a:pt x="3344356" y="1562556"/>
                    <a:pt x="3344356" y="1562556"/>
                    <a:pt x="3119999" y="1562556"/>
                  </a:cubicBezTo>
                  <a:cubicBezTo>
                    <a:pt x="3111370" y="1562556"/>
                    <a:pt x="3102741" y="1562556"/>
                    <a:pt x="3102741" y="1553883"/>
                  </a:cubicBezTo>
                  <a:cubicBezTo>
                    <a:pt x="3102741" y="1545210"/>
                    <a:pt x="3111370" y="1536538"/>
                    <a:pt x="3119999" y="1536538"/>
                  </a:cubicBezTo>
                  <a:cubicBezTo>
                    <a:pt x="3119999" y="1536538"/>
                    <a:pt x="3119999" y="1536538"/>
                    <a:pt x="3344356" y="1536538"/>
                  </a:cubicBezTo>
                  <a:cubicBezTo>
                    <a:pt x="3344356" y="1536538"/>
                    <a:pt x="3344356" y="1536538"/>
                    <a:pt x="3301210" y="1501846"/>
                  </a:cubicBezTo>
                  <a:cubicBezTo>
                    <a:pt x="3301210" y="1501846"/>
                    <a:pt x="3301210" y="1493174"/>
                    <a:pt x="3301210" y="1484501"/>
                  </a:cubicBezTo>
                  <a:cubicBezTo>
                    <a:pt x="3305525" y="1480164"/>
                    <a:pt x="3309839" y="1477996"/>
                    <a:pt x="3313075" y="1477996"/>
                  </a:cubicBezTo>
                  <a:close/>
                  <a:moveTo>
                    <a:pt x="4938341" y="1477903"/>
                  </a:moveTo>
                  <a:cubicBezTo>
                    <a:pt x="4982193" y="1521755"/>
                    <a:pt x="4982193" y="1521755"/>
                    <a:pt x="4982193" y="1521755"/>
                  </a:cubicBezTo>
                  <a:lnTo>
                    <a:pt x="5018737" y="1477903"/>
                  </a:lnTo>
                  <a:cubicBezTo>
                    <a:pt x="4938341" y="1477903"/>
                    <a:pt x="4938341" y="1477903"/>
                    <a:pt x="4938341" y="1477903"/>
                  </a:cubicBezTo>
                  <a:close/>
                  <a:moveTo>
                    <a:pt x="4828711" y="1477903"/>
                  </a:moveTo>
                  <a:cubicBezTo>
                    <a:pt x="4865254" y="1521755"/>
                    <a:pt x="4865254" y="1521755"/>
                    <a:pt x="4865254" y="1521755"/>
                  </a:cubicBezTo>
                  <a:lnTo>
                    <a:pt x="4901798" y="1477903"/>
                  </a:lnTo>
                  <a:cubicBezTo>
                    <a:pt x="4828711" y="1477903"/>
                    <a:pt x="4828711" y="1477903"/>
                    <a:pt x="4828711" y="1477903"/>
                  </a:cubicBezTo>
                  <a:close/>
                  <a:moveTo>
                    <a:pt x="2008294" y="1476401"/>
                  </a:moveTo>
                  <a:cubicBezTo>
                    <a:pt x="2014371" y="1488559"/>
                    <a:pt x="2020447" y="1506796"/>
                    <a:pt x="2020447" y="1518955"/>
                  </a:cubicBezTo>
                  <a:cubicBezTo>
                    <a:pt x="2020447" y="1537192"/>
                    <a:pt x="2014371" y="1549351"/>
                    <a:pt x="2008294" y="1567588"/>
                  </a:cubicBezTo>
                  <a:cubicBezTo>
                    <a:pt x="2014371" y="1555430"/>
                    <a:pt x="2020447" y="1549351"/>
                    <a:pt x="2026523" y="1543272"/>
                  </a:cubicBezTo>
                  <a:cubicBezTo>
                    <a:pt x="2038675" y="1537192"/>
                    <a:pt x="2044752" y="1531113"/>
                    <a:pt x="2044752" y="1518955"/>
                  </a:cubicBezTo>
                  <a:cubicBezTo>
                    <a:pt x="2044752" y="1512876"/>
                    <a:pt x="2038675" y="1506796"/>
                    <a:pt x="2026523" y="1494638"/>
                  </a:cubicBezTo>
                  <a:cubicBezTo>
                    <a:pt x="2020447" y="1488559"/>
                    <a:pt x="2014371" y="1482480"/>
                    <a:pt x="2008294" y="1476401"/>
                  </a:cubicBezTo>
                  <a:close/>
                  <a:moveTo>
                    <a:pt x="1710561" y="1476401"/>
                  </a:moveTo>
                  <a:cubicBezTo>
                    <a:pt x="1710561" y="1482480"/>
                    <a:pt x="1704485" y="1488559"/>
                    <a:pt x="1692332" y="1494638"/>
                  </a:cubicBezTo>
                  <a:cubicBezTo>
                    <a:pt x="1686256" y="1506796"/>
                    <a:pt x="1674104" y="1512876"/>
                    <a:pt x="1674104" y="1518955"/>
                  </a:cubicBezTo>
                  <a:cubicBezTo>
                    <a:pt x="1674104" y="1531113"/>
                    <a:pt x="1686256" y="1537192"/>
                    <a:pt x="1692332" y="1543272"/>
                  </a:cubicBezTo>
                  <a:cubicBezTo>
                    <a:pt x="1704485" y="1549351"/>
                    <a:pt x="1710561" y="1555430"/>
                    <a:pt x="1710561" y="1567588"/>
                  </a:cubicBezTo>
                  <a:cubicBezTo>
                    <a:pt x="1710561" y="1549351"/>
                    <a:pt x="1704485" y="1537192"/>
                    <a:pt x="1704485" y="1518955"/>
                  </a:cubicBezTo>
                  <a:cubicBezTo>
                    <a:pt x="1704485" y="1506796"/>
                    <a:pt x="1710561" y="1488559"/>
                    <a:pt x="1710561" y="1476401"/>
                  </a:cubicBezTo>
                  <a:close/>
                  <a:moveTo>
                    <a:pt x="3658075" y="1475241"/>
                  </a:moveTo>
                  <a:cubicBezTo>
                    <a:pt x="3658075" y="1475241"/>
                    <a:pt x="3664193" y="1475241"/>
                    <a:pt x="3664193" y="1475241"/>
                  </a:cubicBezTo>
                  <a:cubicBezTo>
                    <a:pt x="3664193" y="1481339"/>
                    <a:pt x="3664193" y="1481339"/>
                    <a:pt x="3664193" y="1481339"/>
                  </a:cubicBezTo>
                  <a:cubicBezTo>
                    <a:pt x="3645837" y="1499631"/>
                    <a:pt x="3645837" y="1499631"/>
                    <a:pt x="3645837" y="1499631"/>
                  </a:cubicBezTo>
                  <a:cubicBezTo>
                    <a:pt x="3645837" y="1505729"/>
                    <a:pt x="3645837" y="1505729"/>
                    <a:pt x="3639718" y="1505729"/>
                  </a:cubicBezTo>
                  <a:cubicBezTo>
                    <a:pt x="3633599" y="1499631"/>
                    <a:pt x="3633599" y="1499631"/>
                    <a:pt x="3639718" y="1493534"/>
                  </a:cubicBezTo>
                  <a:cubicBezTo>
                    <a:pt x="3633599" y="1493534"/>
                    <a:pt x="3633599" y="1493534"/>
                    <a:pt x="3633599" y="1493534"/>
                  </a:cubicBezTo>
                  <a:cubicBezTo>
                    <a:pt x="3633599" y="1493534"/>
                    <a:pt x="3632069" y="1493534"/>
                    <a:pt x="3630540" y="1492772"/>
                  </a:cubicBezTo>
                  <a:lnTo>
                    <a:pt x="3627625" y="1487689"/>
                  </a:lnTo>
                  <a:lnTo>
                    <a:pt x="3629572" y="1483632"/>
                  </a:lnTo>
                  <a:lnTo>
                    <a:pt x="3633599" y="1481339"/>
                  </a:lnTo>
                  <a:cubicBezTo>
                    <a:pt x="3658075" y="1475241"/>
                    <a:pt x="3658075" y="1475241"/>
                    <a:pt x="3658075" y="1475241"/>
                  </a:cubicBezTo>
                  <a:close/>
                  <a:moveTo>
                    <a:pt x="1923228" y="1470321"/>
                  </a:moveTo>
                  <a:cubicBezTo>
                    <a:pt x="1923228" y="1470321"/>
                    <a:pt x="1923228" y="1470321"/>
                    <a:pt x="1923228" y="1512876"/>
                  </a:cubicBezTo>
                  <a:cubicBezTo>
                    <a:pt x="1923228" y="1518955"/>
                    <a:pt x="1923228" y="1525034"/>
                    <a:pt x="1923228" y="1525034"/>
                  </a:cubicBezTo>
                  <a:cubicBezTo>
                    <a:pt x="1923228" y="1531113"/>
                    <a:pt x="1923228" y="1531113"/>
                    <a:pt x="1923228" y="1531113"/>
                  </a:cubicBezTo>
                  <a:cubicBezTo>
                    <a:pt x="1947533" y="1512876"/>
                    <a:pt x="1947533" y="1506796"/>
                    <a:pt x="1947533" y="1506796"/>
                  </a:cubicBezTo>
                  <a:lnTo>
                    <a:pt x="1947533" y="1470321"/>
                  </a:lnTo>
                  <a:cubicBezTo>
                    <a:pt x="1947533" y="1470321"/>
                    <a:pt x="1947533" y="1470321"/>
                    <a:pt x="1923228" y="1470321"/>
                  </a:cubicBezTo>
                  <a:close/>
                  <a:moveTo>
                    <a:pt x="1771323" y="1470321"/>
                  </a:moveTo>
                  <a:cubicBezTo>
                    <a:pt x="1771323" y="1470321"/>
                    <a:pt x="1771323" y="1470321"/>
                    <a:pt x="1771323" y="1506796"/>
                  </a:cubicBezTo>
                  <a:cubicBezTo>
                    <a:pt x="1771323" y="1506796"/>
                    <a:pt x="1771323" y="1512876"/>
                    <a:pt x="1795628" y="1531113"/>
                  </a:cubicBezTo>
                  <a:cubicBezTo>
                    <a:pt x="1801704" y="1531113"/>
                    <a:pt x="1801704" y="1531113"/>
                    <a:pt x="1801704" y="1525034"/>
                  </a:cubicBezTo>
                  <a:cubicBezTo>
                    <a:pt x="1801704" y="1525034"/>
                    <a:pt x="1801704" y="1518955"/>
                    <a:pt x="1801704" y="1512876"/>
                  </a:cubicBezTo>
                  <a:cubicBezTo>
                    <a:pt x="1801704" y="1512876"/>
                    <a:pt x="1801704" y="1512876"/>
                    <a:pt x="1801704" y="1470321"/>
                  </a:cubicBezTo>
                  <a:cubicBezTo>
                    <a:pt x="1801704" y="1470321"/>
                    <a:pt x="1801704" y="1470321"/>
                    <a:pt x="1771323" y="1470321"/>
                  </a:cubicBezTo>
                  <a:close/>
                  <a:moveTo>
                    <a:pt x="1387979" y="1462686"/>
                  </a:moveTo>
                  <a:cubicBezTo>
                    <a:pt x="1379387" y="1462686"/>
                    <a:pt x="1370795" y="1471289"/>
                    <a:pt x="1370795" y="1471289"/>
                  </a:cubicBezTo>
                  <a:cubicBezTo>
                    <a:pt x="1370795" y="1471289"/>
                    <a:pt x="1379387" y="1471289"/>
                    <a:pt x="1387979" y="1471289"/>
                  </a:cubicBezTo>
                  <a:cubicBezTo>
                    <a:pt x="1413755" y="1471289"/>
                    <a:pt x="1413755" y="1471289"/>
                    <a:pt x="1413755" y="1471289"/>
                  </a:cubicBezTo>
                  <a:cubicBezTo>
                    <a:pt x="1439531" y="1471289"/>
                    <a:pt x="1439531" y="1471289"/>
                    <a:pt x="1439531" y="1471289"/>
                  </a:cubicBezTo>
                  <a:cubicBezTo>
                    <a:pt x="1465308" y="1471289"/>
                    <a:pt x="1465308" y="1471289"/>
                    <a:pt x="1465308" y="1471289"/>
                  </a:cubicBezTo>
                  <a:cubicBezTo>
                    <a:pt x="1473900" y="1471289"/>
                    <a:pt x="1473900" y="1471289"/>
                    <a:pt x="1482492" y="1471289"/>
                  </a:cubicBezTo>
                  <a:cubicBezTo>
                    <a:pt x="1473900" y="1471289"/>
                    <a:pt x="1473900" y="1462686"/>
                    <a:pt x="1465308" y="1462686"/>
                  </a:cubicBezTo>
                  <a:cubicBezTo>
                    <a:pt x="1387979" y="1462686"/>
                    <a:pt x="1387979" y="1462686"/>
                    <a:pt x="1387979" y="1462686"/>
                  </a:cubicBezTo>
                  <a:close/>
                  <a:moveTo>
                    <a:pt x="4806785" y="1455977"/>
                  </a:moveTo>
                  <a:cubicBezTo>
                    <a:pt x="5033354" y="1455977"/>
                    <a:pt x="5033354" y="1455977"/>
                    <a:pt x="5033354" y="1455977"/>
                  </a:cubicBezTo>
                  <a:cubicBezTo>
                    <a:pt x="5040663" y="1455977"/>
                    <a:pt x="5047971" y="1463285"/>
                    <a:pt x="5047971" y="1463285"/>
                  </a:cubicBezTo>
                  <a:cubicBezTo>
                    <a:pt x="5084515" y="1521755"/>
                    <a:pt x="5084515" y="1521755"/>
                    <a:pt x="5084515" y="1521755"/>
                  </a:cubicBezTo>
                  <a:cubicBezTo>
                    <a:pt x="5091823" y="1529063"/>
                    <a:pt x="5091823" y="1536372"/>
                    <a:pt x="5084515" y="1543681"/>
                  </a:cubicBezTo>
                  <a:cubicBezTo>
                    <a:pt x="4931032" y="1711780"/>
                    <a:pt x="4931032" y="1711780"/>
                    <a:pt x="4931032" y="1711780"/>
                  </a:cubicBezTo>
                  <a:cubicBezTo>
                    <a:pt x="4931032" y="1711780"/>
                    <a:pt x="4923724" y="1711780"/>
                    <a:pt x="4923724" y="1711780"/>
                  </a:cubicBezTo>
                  <a:cubicBezTo>
                    <a:pt x="4916415" y="1711780"/>
                    <a:pt x="4916415" y="1711780"/>
                    <a:pt x="4909106" y="1711780"/>
                  </a:cubicBezTo>
                  <a:cubicBezTo>
                    <a:pt x="4762932" y="1543681"/>
                    <a:pt x="4762932" y="1543681"/>
                    <a:pt x="4762932" y="1543681"/>
                  </a:cubicBezTo>
                  <a:cubicBezTo>
                    <a:pt x="4755624" y="1536372"/>
                    <a:pt x="4755624" y="1529063"/>
                    <a:pt x="4762932" y="1521755"/>
                  </a:cubicBezTo>
                  <a:cubicBezTo>
                    <a:pt x="4799476" y="1463285"/>
                    <a:pt x="4799476" y="1463285"/>
                    <a:pt x="4799476" y="1463285"/>
                  </a:cubicBezTo>
                  <a:cubicBezTo>
                    <a:pt x="4799476" y="1463285"/>
                    <a:pt x="4806785" y="1455977"/>
                    <a:pt x="4806785" y="1455977"/>
                  </a:cubicBezTo>
                  <a:close/>
                  <a:moveTo>
                    <a:pt x="834604" y="1445900"/>
                  </a:moveTo>
                  <a:cubicBezTo>
                    <a:pt x="829909" y="1455314"/>
                    <a:pt x="825215" y="1455314"/>
                    <a:pt x="815826" y="1455314"/>
                  </a:cubicBezTo>
                  <a:cubicBezTo>
                    <a:pt x="815826" y="1455314"/>
                    <a:pt x="815826" y="1455314"/>
                    <a:pt x="815826" y="1582401"/>
                  </a:cubicBezTo>
                  <a:cubicBezTo>
                    <a:pt x="815826" y="1582401"/>
                    <a:pt x="815826" y="1582401"/>
                    <a:pt x="839299" y="1582401"/>
                  </a:cubicBezTo>
                  <a:cubicBezTo>
                    <a:pt x="839299" y="1582401"/>
                    <a:pt x="839299" y="1582401"/>
                    <a:pt x="839299" y="1483555"/>
                  </a:cubicBezTo>
                  <a:cubicBezTo>
                    <a:pt x="839299" y="1478848"/>
                    <a:pt x="839299" y="1478848"/>
                    <a:pt x="843993" y="1478848"/>
                  </a:cubicBezTo>
                  <a:cubicBezTo>
                    <a:pt x="843993" y="1478848"/>
                    <a:pt x="843993" y="1478848"/>
                    <a:pt x="914412" y="1478848"/>
                  </a:cubicBezTo>
                  <a:cubicBezTo>
                    <a:pt x="919107" y="1478848"/>
                    <a:pt x="919107" y="1478848"/>
                    <a:pt x="919107" y="1483555"/>
                  </a:cubicBezTo>
                  <a:cubicBezTo>
                    <a:pt x="919107" y="1483555"/>
                    <a:pt x="919107" y="1483555"/>
                    <a:pt x="919107" y="1582401"/>
                  </a:cubicBezTo>
                  <a:cubicBezTo>
                    <a:pt x="919107" y="1582401"/>
                    <a:pt x="919107" y="1582401"/>
                    <a:pt x="1092807" y="1582401"/>
                  </a:cubicBezTo>
                  <a:cubicBezTo>
                    <a:pt x="1092807" y="1582401"/>
                    <a:pt x="1092807" y="1582401"/>
                    <a:pt x="1092807" y="1455314"/>
                  </a:cubicBezTo>
                  <a:cubicBezTo>
                    <a:pt x="1083418" y="1455314"/>
                    <a:pt x="1078723" y="1455314"/>
                    <a:pt x="1074029" y="1445900"/>
                  </a:cubicBezTo>
                  <a:cubicBezTo>
                    <a:pt x="1069334" y="1455314"/>
                    <a:pt x="1059945" y="1455314"/>
                    <a:pt x="1050556" y="1455314"/>
                  </a:cubicBezTo>
                  <a:cubicBezTo>
                    <a:pt x="1050556" y="1455314"/>
                    <a:pt x="1050556" y="1455314"/>
                    <a:pt x="1045861" y="1455314"/>
                  </a:cubicBezTo>
                  <a:cubicBezTo>
                    <a:pt x="1036472" y="1455314"/>
                    <a:pt x="1031777" y="1455314"/>
                    <a:pt x="1027083" y="1445900"/>
                  </a:cubicBezTo>
                  <a:cubicBezTo>
                    <a:pt x="1022388" y="1455314"/>
                    <a:pt x="1012999" y="1455314"/>
                    <a:pt x="1003610" y="1455314"/>
                  </a:cubicBezTo>
                  <a:cubicBezTo>
                    <a:pt x="1003610" y="1455314"/>
                    <a:pt x="1003610" y="1455314"/>
                    <a:pt x="998915" y="1455314"/>
                  </a:cubicBezTo>
                  <a:cubicBezTo>
                    <a:pt x="989526" y="1455314"/>
                    <a:pt x="984831" y="1455314"/>
                    <a:pt x="980137" y="1445900"/>
                  </a:cubicBezTo>
                  <a:cubicBezTo>
                    <a:pt x="975442" y="1455314"/>
                    <a:pt x="966053" y="1455314"/>
                    <a:pt x="956664" y="1455314"/>
                  </a:cubicBezTo>
                  <a:cubicBezTo>
                    <a:pt x="956664" y="1455314"/>
                    <a:pt x="956664" y="1455314"/>
                    <a:pt x="951969" y="1455314"/>
                  </a:cubicBezTo>
                  <a:cubicBezTo>
                    <a:pt x="942580" y="1455314"/>
                    <a:pt x="937885" y="1455314"/>
                    <a:pt x="933191" y="1445900"/>
                  </a:cubicBezTo>
                  <a:cubicBezTo>
                    <a:pt x="928496" y="1455314"/>
                    <a:pt x="919107" y="1455314"/>
                    <a:pt x="909718" y="1455314"/>
                  </a:cubicBezTo>
                  <a:cubicBezTo>
                    <a:pt x="909718" y="1455314"/>
                    <a:pt x="909718" y="1455314"/>
                    <a:pt x="905023" y="1455314"/>
                  </a:cubicBezTo>
                  <a:cubicBezTo>
                    <a:pt x="895634" y="1455314"/>
                    <a:pt x="886245" y="1455314"/>
                    <a:pt x="881550" y="1445900"/>
                  </a:cubicBezTo>
                  <a:cubicBezTo>
                    <a:pt x="876855" y="1455314"/>
                    <a:pt x="872161" y="1455314"/>
                    <a:pt x="862772" y="1455314"/>
                  </a:cubicBezTo>
                  <a:cubicBezTo>
                    <a:pt x="862772" y="1455314"/>
                    <a:pt x="862772" y="1455314"/>
                    <a:pt x="858077" y="1455314"/>
                  </a:cubicBezTo>
                  <a:cubicBezTo>
                    <a:pt x="848688" y="1455314"/>
                    <a:pt x="839299" y="1455314"/>
                    <a:pt x="834604" y="1445900"/>
                  </a:cubicBezTo>
                  <a:close/>
                  <a:moveTo>
                    <a:pt x="1801704" y="1439925"/>
                  </a:moveTo>
                  <a:cubicBezTo>
                    <a:pt x="1801704" y="1439925"/>
                    <a:pt x="1801704" y="1439925"/>
                    <a:pt x="1807780" y="1439925"/>
                  </a:cubicBezTo>
                  <a:cubicBezTo>
                    <a:pt x="1807780" y="1439925"/>
                    <a:pt x="1807780" y="1439925"/>
                    <a:pt x="1917152" y="1439925"/>
                  </a:cubicBezTo>
                  <a:cubicBezTo>
                    <a:pt x="1923228" y="1439925"/>
                    <a:pt x="1923228" y="1446005"/>
                    <a:pt x="1923228" y="1446005"/>
                  </a:cubicBezTo>
                  <a:cubicBezTo>
                    <a:pt x="1923228" y="1446005"/>
                    <a:pt x="1923228" y="1446005"/>
                    <a:pt x="1923228" y="1452084"/>
                  </a:cubicBezTo>
                  <a:cubicBezTo>
                    <a:pt x="1923228" y="1452084"/>
                    <a:pt x="1923228" y="1452084"/>
                    <a:pt x="1959685" y="1452084"/>
                  </a:cubicBezTo>
                  <a:cubicBezTo>
                    <a:pt x="1965761" y="1452084"/>
                    <a:pt x="1965761" y="1458163"/>
                    <a:pt x="1965761" y="1464242"/>
                  </a:cubicBezTo>
                  <a:lnTo>
                    <a:pt x="1965761" y="1506796"/>
                  </a:lnTo>
                  <a:cubicBezTo>
                    <a:pt x="1965761" y="1525034"/>
                    <a:pt x="1947533" y="1537192"/>
                    <a:pt x="1935380" y="1549351"/>
                  </a:cubicBezTo>
                  <a:cubicBezTo>
                    <a:pt x="1929304" y="1549351"/>
                    <a:pt x="1929304" y="1549351"/>
                    <a:pt x="1923228" y="1549351"/>
                  </a:cubicBezTo>
                  <a:cubicBezTo>
                    <a:pt x="1923228" y="1549351"/>
                    <a:pt x="1917152" y="1549351"/>
                    <a:pt x="1911075" y="1543272"/>
                  </a:cubicBezTo>
                  <a:cubicBezTo>
                    <a:pt x="1904999" y="1549351"/>
                    <a:pt x="1898923" y="1555430"/>
                    <a:pt x="1886771" y="1561509"/>
                  </a:cubicBezTo>
                  <a:cubicBezTo>
                    <a:pt x="1886771" y="1561509"/>
                    <a:pt x="1880694" y="1561509"/>
                    <a:pt x="1880694" y="1561509"/>
                  </a:cubicBezTo>
                  <a:cubicBezTo>
                    <a:pt x="1880694" y="1567588"/>
                    <a:pt x="1874618" y="1573668"/>
                    <a:pt x="1874618" y="1579747"/>
                  </a:cubicBezTo>
                  <a:cubicBezTo>
                    <a:pt x="1874618" y="1597984"/>
                    <a:pt x="1880694" y="1604063"/>
                    <a:pt x="1886771" y="1604063"/>
                  </a:cubicBezTo>
                  <a:cubicBezTo>
                    <a:pt x="1886771" y="1604063"/>
                    <a:pt x="1898923" y="1610143"/>
                    <a:pt x="1911075" y="1610143"/>
                  </a:cubicBezTo>
                  <a:cubicBezTo>
                    <a:pt x="1911075" y="1610143"/>
                    <a:pt x="1911075" y="1616222"/>
                    <a:pt x="1911075" y="1616222"/>
                  </a:cubicBezTo>
                  <a:cubicBezTo>
                    <a:pt x="1911075" y="1622301"/>
                    <a:pt x="1911075" y="1622301"/>
                    <a:pt x="1904999" y="1622301"/>
                  </a:cubicBezTo>
                  <a:cubicBezTo>
                    <a:pt x="1904999" y="1622301"/>
                    <a:pt x="1904999" y="1622301"/>
                    <a:pt x="1819932" y="1622301"/>
                  </a:cubicBezTo>
                  <a:cubicBezTo>
                    <a:pt x="1813856" y="1622301"/>
                    <a:pt x="1813856" y="1622301"/>
                    <a:pt x="1813856" y="1616222"/>
                  </a:cubicBezTo>
                  <a:cubicBezTo>
                    <a:pt x="1813856" y="1616222"/>
                    <a:pt x="1813856" y="1610143"/>
                    <a:pt x="1813856" y="1610143"/>
                  </a:cubicBezTo>
                  <a:cubicBezTo>
                    <a:pt x="1826009" y="1610143"/>
                    <a:pt x="1838161" y="1604063"/>
                    <a:pt x="1838161" y="1604063"/>
                  </a:cubicBezTo>
                  <a:cubicBezTo>
                    <a:pt x="1838161" y="1604063"/>
                    <a:pt x="1850313" y="1597984"/>
                    <a:pt x="1850313" y="1579747"/>
                  </a:cubicBezTo>
                  <a:cubicBezTo>
                    <a:pt x="1850313" y="1573668"/>
                    <a:pt x="1844237" y="1567588"/>
                    <a:pt x="1844237" y="1567588"/>
                  </a:cubicBezTo>
                  <a:cubicBezTo>
                    <a:pt x="1844237" y="1561509"/>
                    <a:pt x="1838161" y="1561509"/>
                    <a:pt x="1838161" y="1561509"/>
                  </a:cubicBezTo>
                  <a:cubicBezTo>
                    <a:pt x="1826009" y="1555430"/>
                    <a:pt x="1819932" y="1549351"/>
                    <a:pt x="1813856" y="1543272"/>
                  </a:cubicBezTo>
                  <a:cubicBezTo>
                    <a:pt x="1807780" y="1549351"/>
                    <a:pt x="1801704" y="1549351"/>
                    <a:pt x="1795628" y="1549351"/>
                  </a:cubicBezTo>
                  <a:cubicBezTo>
                    <a:pt x="1795628" y="1549351"/>
                    <a:pt x="1795628" y="1549351"/>
                    <a:pt x="1789552" y="1549351"/>
                  </a:cubicBezTo>
                  <a:cubicBezTo>
                    <a:pt x="1777399" y="1537192"/>
                    <a:pt x="1753094" y="1525034"/>
                    <a:pt x="1753094" y="1506796"/>
                  </a:cubicBezTo>
                  <a:cubicBezTo>
                    <a:pt x="1753094" y="1506796"/>
                    <a:pt x="1753094" y="1506796"/>
                    <a:pt x="1753094" y="1464242"/>
                  </a:cubicBezTo>
                  <a:cubicBezTo>
                    <a:pt x="1753094" y="1458163"/>
                    <a:pt x="1759171" y="1452084"/>
                    <a:pt x="1765247" y="1452084"/>
                  </a:cubicBezTo>
                  <a:cubicBezTo>
                    <a:pt x="1765247" y="1452084"/>
                    <a:pt x="1765247" y="1452084"/>
                    <a:pt x="1801704" y="1452084"/>
                  </a:cubicBezTo>
                  <a:cubicBezTo>
                    <a:pt x="1801704" y="1452084"/>
                    <a:pt x="1801704" y="1452084"/>
                    <a:pt x="1801704" y="1446005"/>
                  </a:cubicBezTo>
                  <a:cubicBezTo>
                    <a:pt x="1801704" y="1446005"/>
                    <a:pt x="1801704" y="1446005"/>
                    <a:pt x="1801704" y="1439925"/>
                  </a:cubicBezTo>
                  <a:close/>
                  <a:moveTo>
                    <a:pt x="1387979" y="1436876"/>
                  </a:moveTo>
                  <a:cubicBezTo>
                    <a:pt x="1379387" y="1436876"/>
                    <a:pt x="1370795" y="1445479"/>
                    <a:pt x="1370795" y="1445479"/>
                  </a:cubicBezTo>
                  <a:cubicBezTo>
                    <a:pt x="1370795" y="1445479"/>
                    <a:pt x="1379387" y="1445479"/>
                    <a:pt x="1387979" y="1445479"/>
                  </a:cubicBezTo>
                  <a:cubicBezTo>
                    <a:pt x="1465308" y="1445479"/>
                    <a:pt x="1465308" y="1445479"/>
                    <a:pt x="1465308" y="1445479"/>
                  </a:cubicBezTo>
                  <a:cubicBezTo>
                    <a:pt x="1473900" y="1445479"/>
                    <a:pt x="1473900" y="1445479"/>
                    <a:pt x="1482492" y="1445479"/>
                  </a:cubicBezTo>
                  <a:cubicBezTo>
                    <a:pt x="1473900" y="1445479"/>
                    <a:pt x="1473900" y="1436876"/>
                    <a:pt x="1465308" y="1436876"/>
                  </a:cubicBezTo>
                  <a:cubicBezTo>
                    <a:pt x="1387979" y="1436876"/>
                    <a:pt x="1387979" y="1436876"/>
                    <a:pt x="1387979" y="1436876"/>
                  </a:cubicBezTo>
                  <a:close/>
                  <a:moveTo>
                    <a:pt x="5113750" y="1431310"/>
                  </a:moveTo>
                  <a:cubicBezTo>
                    <a:pt x="5115577" y="1432224"/>
                    <a:pt x="5117404" y="1434051"/>
                    <a:pt x="5121058" y="1434051"/>
                  </a:cubicBezTo>
                  <a:cubicBezTo>
                    <a:pt x="5121058" y="1441359"/>
                    <a:pt x="5121058" y="1441359"/>
                    <a:pt x="5113750" y="1448668"/>
                  </a:cubicBezTo>
                  <a:cubicBezTo>
                    <a:pt x="5113750" y="1448668"/>
                    <a:pt x="5113750" y="1448668"/>
                    <a:pt x="5091823" y="1463285"/>
                  </a:cubicBezTo>
                  <a:cubicBezTo>
                    <a:pt x="5084515" y="1463285"/>
                    <a:pt x="5084515" y="1463285"/>
                    <a:pt x="5084515" y="1463285"/>
                  </a:cubicBezTo>
                  <a:cubicBezTo>
                    <a:pt x="5084515" y="1463285"/>
                    <a:pt x="5077206" y="1463285"/>
                    <a:pt x="5077206" y="1455977"/>
                  </a:cubicBezTo>
                  <a:cubicBezTo>
                    <a:pt x="5077206" y="1455977"/>
                    <a:pt x="5077206" y="1448668"/>
                    <a:pt x="5084515" y="1448668"/>
                  </a:cubicBezTo>
                  <a:cubicBezTo>
                    <a:pt x="5084515" y="1448668"/>
                    <a:pt x="5084515" y="1448668"/>
                    <a:pt x="5106441" y="1434051"/>
                  </a:cubicBezTo>
                  <a:cubicBezTo>
                    <a:pt x="5110095" y="1430397"/>
                    <a:pt x="5111923" y="1430397"/>
                    <a:pt x="5113750" y="1431310"/>
                  </a:cubicBezTo>
                  <a:close/>
                  <a:moveTo>
                    <a:pt x="4730043" y="1431310"/>
                  </a:moveTo>
                  <a:cubicBezTo>
                    <a:pt x="4731871" y="1430397"/>
                    <a:pt x="4733698" y="1430397"/>
                    <a:pt x="4733698" y="1434051"/>
                  </a:cubicBezTo>
                  <a:cubicBezTo>
                    <a:pt x="4733698" y="1434051"/>
                    <a:pt x="4733698" y="1434051"/>
                    <a:pt x="4762932" y="1448668"/>
                  </a:cubicBezTo>
                  <a:cubicBezTo>
                    <a:pt x="4770241" y="1448668"/>
                    <a:pt x="4770241" y="1455977"/>
                    <a:pt x="4770241" y="1455977"/>
                  </a:cubicBezTo>
                  <a:cubicBezTo>
                    <a:pt x="4762932" y="1463285"/>
                    <a:pt x="4762932" y="1463285"/>
                    <a:pt x="4762932" y="1463285"/>
                  </a:cubicBezTo>
                  <a:cubicBezTo>
                    <a:pt x="4762932" y="1463285"/>
                    <a:pt x="4755624" y="1463285"/>
                    <a:pt x="4755624" y="1463285"/>
                  </a:cubicBezTo>
                  <a:lnTo>
                    <a:pt x="4726389" y="1448668"/>
                  </a:lnTo>
                  <a:cubicBezTo>
                    <a:pt x="4726389" y="1441359"/>
                    <a:pt x="4726389" y="1441359"/>
                    <a:pt x="4726389" y="1434051"/>
                  </a:cubicBezTo>
                  <a:cubicBezTo>
                    <a:pt x="4726389" y="1434051"/>
                    <a:pt x="4728216" y="1432224"/>
                    <a:pt x="4730043" y="1431310"/>
                  </a:cubicBezTo>
                  <a:close/>
                  <a:moveTo>
                    <a:pt x="2288561" y="1429559"/>
                  </a:moveTo>
                  <a:cubicBezTo>
                    <a:pt x="2295520" y="1429559"/>
                    <a:pt x="2295520" y="1429559"/>
                    <a:pt x="2295520" y="1436554"/>
                  </a:cubicBezTo>
                  <a:cubicBezTo>
                    <a:pt x="2295520" y="1436554"/>
                    <a:pt x="2295520" y="1443550"/>
                    <a:pt x="2288561" y="1443550"/>
                  </a:cubicBezTo>
                  <a:cubicBezTo>
                    <a:pt x="2232884" y="1443550"/>
                    <a:pt x="2184168" y="1485521"/>
                    <a:pt x="2184168" y="1548478"/>
                  </a:cubicBezTo>
                  <a:cubicBezTo>
                    <a:pt x="2184168" y="1660402"/>
                    <a:pt x="2184168" y="1660402"/>
                    <a:pt x="2184168" y="1660402"/>
                  </a:cubicBezTo>
                  <a:cubicBezTo>
                    <a:pt x="2184168" y="1667397"/>
                    <a:pt x="2191127" y="1681388"/>
                    <a:pt x="2205046" y="1681388"/>
                  </a:cubicBezTo>
                  <a:cubicBezTo>
                    <a:pt x="2205046" y="1681388"/>
                    <a:pt x="2212006" y="1681388"/>
                    <a:pt x="2212006" y="1688383"/>
                  </a:cubicBezTo>
                  <a:cubicBezTo>
                    <a:pt x="2212006" y="1688383"/>
                    <a:pt x="2205046" y="1695378"/>
                    <a:pt x="2205046" y="1695378"/>
                  </a:cubicBezTo>
                  <a:cubicBezTo>
                    <a:pt x="2184168" y="1695378"/>
                    <a:pt x="2170248" y="1674393"/>
                    <a:pt x="2170248" y="1660402"/>
                  </a:cubicBezTo>
                  <a:cubicBezTo>
                    <a:pt x="2170248" y="1548478"/>
                    <a:pt x="2170248" y="1548478"/>
                    <a:pt x="2170248" y="1548478"/>
                  </a:cubicBezTo>
                  <a:cubicBezTo>
                    <a:pt x="2170248" y="1478526"/>
                    <a:pt x="2225925" y="1429559"/>
                    <a:pt x="2288561" y="1429559"/>
                  </a:cubicBezTo>
                  <a:close/>
                  <a:moveTo>
                    <a:pt x="2811224" y="1429099"/>
                  </a:moveTo>
                  <a:cubicBezTo>
                    <a:pt x="2789116" y="1434626"/>
                    <a:pt x="2767007" y="1434626"/>
                    <a:pt x="2744899" y="1434626"/>
                  </a:cubicBezTo>
                  <a:lnTo>
                    <a:pt x="2744899" y="1506478"/>
                  </a:lnTo>
                  <a:cubicBezTo>
                    <a:pt x="2772534" y="1500951"/>
                    <a:pt x="2794643" y="1473316"/>
                    <a:pt x="2811224" y="1429099"/>
                  </a:cubicBezTo>
                  <a:close/>
                  <a:moveTo>
                    <a:pt x="2667521" y="1429099"/>
                  </a:moveTo>
                  <a:cubicBezTo>
                    <a:pt x="2678575" y="1473316"/>
                    <a:pt x="2706210" y="1500951"/>
                    <a:pt x="2733845" y="1506478"/>
                  </a:cubicBezTo>
                  <a:cubicBezTo>
                    <a:pt x="2733845" y="1506478"/>
                    <a:pt x="2733845" y="1506478"/>
                    <a:pt x="2733845" y="1434626"/>
                  </a:cubicBezTo>
                  <a:cubicBezTo>
                    <a:pt x="2711737" y="1434626"/>
                    <a:pt x="2689629" y="1434626"/>
                    <a:pt x="2667521" y="1429099"/>
                  </a:cubicBezTo>
                  <a:close/>
                  <a:moveTo>
                    <a:pt x="1078723" y="1422366"/>
                  </a:moveTo>
                  <a:cubicBezTo>
                    <a:pt x="1078723" y="1422366"/>
                    <a:pt x="1078723" y="1422366"/>
                    <a:pt x="1078723" y="1436486"/>
                  </a:cubicBezTo>
                  <a:cubicBezTo>
                    <a:pt x="1078723" y="1441193"/>
                    <a:pt x="1083418" y="1445900"/>
                    <a:pt x="1092807" y="1445900"/>
                  </a:cubicBezTo>
                  <a:cubicBezTo>
                    <a:pt x="1092807" y="1445900"/>
                    <a:pt x="1092807" y="1445900"/>
                    <a:pt x="1097502" y="1445900"/>
                  </a:cubicBezTo>
                  <a:cubicBezTo>
                    <a:pt x="1106891" y="1445900"/>
                    <a:pt x="1116280" y="1441193"/>
                    <a:pt x="1116280" y="1436486"/>
                  </a:cubicBezTo>
                  <a:cubicBezTo>
                    <a:pt x="1116280" y="1436486"/>
                    <a:pt x="1116280" y="1436486"/>
                    <a:pt x="1116280" y="1422366"/>
                  </a:cubicBezTo>
                  <a:cubicBezTo>
                    <a:pt x="1116280" y="1422366"/>
                    <a:pt x="1116280" y="1422366"/>
                    <a:pt x="1078723" y="1422366"/>
                  </a:cubicBezTo>
                  <a:close/>
                  <a:moveTo>
                    <a:pt x="1031777" y="1422366"/>
                  </a:moveTo>
                  <a:cubicBezTo>
                    <a:pt x="1031777" y="1422366"/>
                    <a:pt x="1031777" y="1422366"/>
                    <a:pt x="1031777" y="1436486"/>
                  </a:cubicBezTo>
                  <a:cubicBezTo>
                    <a:pt x="1031777" y="1441193"/>
                    <a:pt x="1036472" y="1445900"/>
                    <a:pt x="1045861" y="1445900"/>
                  </a:cubicBezTo>
                  <a:cubicBezTo>
                    <a:pt x="1045861" y="1445900"/>
                    <a:pt x="1045861" y="1445900"/>
                    <a:pt x="1050556" y="1445900"/>
                  </a:cubicBezTo>
                  <a:cubicBezTo>
                    <a:pt x="1059945" y="1445900"/>
                    <a:pt x="1069334" y="1441193"/>
                    <a:pt x="1069334" y="1436486"/>
                  </a:cubicBezTo>
                  <a:lnTo>
                    <a:pt x="1069334" y="1422366"/>
                  </a:lnTo>
                  <a:cubicBezTo>
                    <a:pt x="1069334" y="1422366"/>
                    <a:pt x="1069334" y="1422366"/>
                    <a:pt x="1031777" y="1422366"/>
                  </a:cubicBezTo>
                  <a:close/>
                  <a:moveTo>
                    <a:pt x="984831" y="1422366"/>
                  </a:moveTo>
                  <a:cubicBezTo>
                    <a:pt x="984831" y="1422366"/>
                    <a:pt x="984831" y="1422366"/>
                    <a:pt x="984831" y="1436486"/>
                  </a:cubicBezTo>
                  <a:cubicBezTo>
                    <a:pt x="984831" y="1441193"/>
                    <a:pt x="989526" y="1445900"/>
                    <a:pt x="998915" y="1445900"/>
                  </a:cubicBezTo>
                  <a:cubicBezTo>
                    <a:pt x="998915" y="1445900"/>
                    <a:pt x="998915" y="1445900"/>
                    <a:pt x="1003610" y="1445900"/>
                  </a:cubicBezTo>
                  <a:cubicBezTo>
                    <a:pt x="1012999" y="1445900"/>
                    <a:pt x="1022388" y="1441193"/>
                    <a:pt x="1022388" y="1436486"/>
                  </a:cubicBezTo>
                  <a:lnTo>
                    <a:pt x="1022388" y="1422366"/>
                  </a:lnTo>
                  <a:cubicBezTo>
                    <a:pt x="1022388" y="1422366"/>
                    <a:pt x="1022388" y="1422366"/>
                    <a:pt x="984831" y="1422366"/>
                  </a:cubicBezTo>
                  <a:close/>
                  <a:moveTo>
                    <a:pt x="937885" y="1422366"/>
                  </a:moveTo>
                  <a:cubicBezTo>
                    <a:pt x="937885" y="1422366"/>
                    <a:pt x="937885" y="1422366"/>
                    <a:pt x="937885" y="1436486"/>
                  </a:cubicBezTo>
                  <a:cubicBezTo>
                    <a:pt x="937885" y="1441193"/>
                    <a:pt x="942580" y="1445900"/>
                    <a:pt x="951969" y="1445900"/>
                  </a:cubicBezTo>
                  <a:cubicBezTo>
                    <a:pt x="951969" y="1445900"/>
                    <a:pt x="951969" y="1445900"/>
                    <a:pt x="956664" y="1445900"/>
                  </a:cubicBezTo>
                  <a:cubicBezTo>
                    <a:pt x="966053" y="1445900"/>
                    <a:pt x="975442" y="1441193"/>
                    <a:pt x="975442" y="1436486"/>
                  </a:cubicBezTo>
                  <a:lnTo>
                    <a:pt x="975442" y="1422366"/>
                  </a:lnTo>
                  <a:cubicBezTo>
                    <a:pt x="975442" y="1422366"/>
                    <a:pt x="975442" y="1422366"/>
                    <a:pt x="937885" y="1422366"/>
                  </a:cubicBezTo>
                  <a:close/>
                  <a:moveTo>
                    <a:pt x="886245" y="1422366"/>
                  </a:moveTo>
                  <a:cubicBezTo>
                    <a:pt x="886245" y="1422366"/>
                    <a:pt x="886245" y="1422366"/>
                    <a:pt x="886245" y="1436486"/>
                  </a:cubicBezTo>
                  <a:cubicBezTo>
                    <a:pt x="886245" y="1441193"/>
                    <a:pt x="895634" y="1445900"/>
                    <a:pt x="905023" y="1445900"/>
                  </a:cubicBezTo>
                  <a:cubicBezTo>
                    <a:pt x="905023" y="1445900"/>
                    <a:pt x="905023" y="1445900"/>
                    <a:pt x="909718" y="1445900"/>
                  </a:cubicBezTo>
                  <a:cubicBezTo>
                    <a:pt x="919107" y="1445900"/>
                    <a:pt x="928496" y="1441193"/>
                    <a:pt x="928496" y="1436486"/>
                  </a:cubicBezTo>
                  <a:lnTo>
                    <a:pt x="928496" y="1422366"/>
                  </a:lnTo>
                  <a:cubicBezTo>
                    <a:pt x="928496" y="1422366"/>
                    <a:pt x="928496" y="1422366"/>
                    <a:pt x="886245" y="1422366"/>
                  </a:cubicBezTo>
                  <a:close/>
                  <a:moveTo>
                    <a:pt x="839299" y="1422366"/>
                  </a:moveTo>
                  <a:cubicBezTo>
                    <a:pt x="839299" y="1422366"/>
                    <a:pt x="839299" y="1422366"/>
                    <a:pt x="839299" y="1436486"/>
                  </a:cubicBezTo>
                  <a:cubicBezTo>
                    <a:pt x="839299" y="1441193"/>
                    <a:pt x="848688" y="1445900"/>
                    <a:pt x="858077" y="1445900"/>
                  </a:cubicBezTo>
                  <a:cubicBezTo>
                    <a:pt x="858077" y="1445900"/>
                    <a:pt x="858077" y="1445900"/>
                    <a:pt x="862772" y="1445900"/>
                  </a:cubicBezTo>
                  <a:cubicBezTo>
                    <a:pt x="872161" y="1445900"/>
                    <a:pt x="876855" y="1441193"/>
                    <a:pt x="876855" y="1436486"/>
                  </a:cubicBezTo>
                  <a:cubicBezTo>
                    <a:pt x="876855" y="1436486"/>
                    <a:pt x="876855" y="1436486"/>
                    <a:pt x="876855" y="1422366"/>
                  </a:cubicBezTo>
                  <a:close/>
                  <a:moveTo>
                    <a:pt x="792353" y="1422366"/>
                  </a:moveTo>
                  <a:lnTo>
                    <a:pt x="792353" y="1436486"/>
                  </a:lnTo>
                  <a:cubicBezTo>
                    <a:pt x="792353" y="1441193"/>
                    <a:pt x="801742" y="1445900"/>
                    <a:pt x="811131" y="1445900"/>
                  </a:cubicBezTo>
                  <a:cubicBezTo>
                    <a:pt x="811131" y="1445900"/>
                    <a:pt x="811131" y="1445900"/>
                    <a:pt x="815826" y="1445900"/>
                  </a:cubicBezTo>
                  <a:cubicBezTo>
                    <a:pt x="825215" y="1445900"/>
                    <a:pt x="829909" y="1441193"/>
                    <a:pt x="829909" y="1436486"/>
                  </a:cubicBezTo>
                  <a:cubicBezTo>
                    <a:pt x="829909" y="1436486"/>
                    <a:pt x="829909" y="1436486"/>
                    <a:pt x="829909" y="1422366"/>
                  </a:cubicBezTo>
                  <a:cubicBezTo>
                    <a:pt x="829909" y="1422366"/>
                    <a:pt x="829909" y="1422366"/>
                    <a:pt x="792353" y="1422366"/>
                  </a:cubicBezTo>
                  <a:close/>
                  <a:moveTo>
                    <a:pt x="3737620" y="1420363"/>
                  </a:moveTo>
                  <a:lnTo>
                    <a:pt x="3781066" y="1440112"/>
                  </a:lnTo>
                  <a:lnTo>
                    <a:pt x="3781427" y="1440416"/>
                  </a:lnTo>
                  <a:lnTo>
                    <a:pt x="3798713" y="1459807"/>
                  </a:lnTo>
                  <a:cubicBezTo>
                    <a:pt x="3803780" y="1467619"/>
                    <a:pt x="3807987" y="1476766"/>
                    <a:pt x="3811047" y="1487436"/>
                  </a:cubicBezTo>
                  <a:cubicBezTo>
                    <a:pt x="3835522" y="1548412"/>
                    <a:pt x="3823284" y="1603290"/>
                    <a:pt x="3823284" y="1639876"/>
                  </a:cubicBezTo>
                  <a:cubicBezTo>
                    <a:pt x="3817166" y="1645973"/>
                    <a:pt x="3817166" y="1658169"/>
                    <a:pt x="3817166" y="1664266"/>
                  </a:cubicBezTo>
                  <a:cubicBezTo>
                    <a:pt x="3817166" y="1682559"/>
                    <a:pt x="3823284" y="1700852"/>
                    <a:pt x="3829403" y="1713047"/>
                  </a:cubicBezTo>
                  <a:cubicBezTo>
                    <a:pt x="3866117" y="1682559"/>
                    <a:pt x="3866117" y="1682559"/>
                    <a:pt x="3866117" y="1682559"/>
                  </a:cubicBezTo>
                  <a:cubicBezTo>
                    <a:pt x="3859998" y="1676461"/>
                    <a:pt x="3847760" y="1664266"/>
                    <a:pt x="3841641" y="1652071"/>
                  </a:cubicBezTo>
                  <a:cubicBezTo>
                    <a:pt x="3835522" y="1639876"/>
                    <a:pt x="3835522" y="1627681"/>
                    <a:pt x="3835522" y="1609388"/>
                  </a:cubicBezTo>
                  <a:cubicBezTo>
                    <a:pt x="3841641" y="1572802"/>
                    <a:pt x="3841641" y="1524022"/>
                    <a:pt x="3811047" y="1475241"/>
                  </a:cubicBezTo>
                  <a:cubicBezTo>
                    <a:pt x="3806457" y="1466095"/>
                    <a:pt x="3801103" y="1458473"/>
                    <a:pt x="3795271" y="1452089"/>
                  </a:cubicBezTo>
                  <a:lnTo>
                    <a:pt x="3781427" y="1440416"/>
                  </a:lnTo>
                  <a:lnTo>
                    <a:pt x="3781217" y="1440180"/>
                  </a:lnTo>
                  <a:lnTo>
                    <a:pt x="3781066" y="1440112"/>
                  </a:lnTo>
                  <a:lnTo>
                    <a:pt x="3776628" y="1436369"/>
                  </a:lnTo>
                  <a:cubicBezTo>
                    <a:pt x="3763625" y="1427985"/>
                    <a:pt x="3749858" y="1423412"/>
                    <a:pt x="3737620" y="1420363"/>
                  </a:cubicBezTo>
                  <a:close/>
                  <a:moveTo>
                    <a:pt x="4631066" y="1411669"/>
                  </a:moveTo>
                  <a:cubicBezTo>
                    <a:pt x="4625484" y="1411669"/>
                    <a:pt x="4625484" y="1417509"/>
                    <a:pt x="4625484" y="1423348"/>
                  </a:cubicBezTo>
                  <a:cubicBezTo>
                    <a:pt x="4625484" y="1423348"/>
                    <a:pt x="4625484" y="1429187"/>
                    <a:pt x="4631066" y="1429187"/>
                  </a:cubicBezTo>
                  <a:cubicBezTo>
                    <a:pt x="4636647" y="1429187"/>
                    <a:pt x="4642229" y="1423348"/>
                    <a:pt x="4642229" y="1423348"/>
                  </a:cubicBezTo>
                  <a:cubicBezTo>
                    <a:pt x="4642229" y="1417509"/>
                    <a:pt x="4636647" y="1411669"/>
                    <a:pt x="4631066" y="1411669"/>
                  </a:cubicBezTo>
                  <a:close/>
                  <a:moveTo>
                    <a:pt x="4480363" y="1411669"/>
                  </a:moveTo>
                  <a:cubicBezTo>
                    <a:pt x="4480363" y="1411669"/>
                    <a:pt x="4474781" y="1417509"/>
                    <a:pt x="4474781" y="1423348"/>
                  </a:cubicBezTo>
                  <a:cubicBezTo>
                    <a:pt x="4474781" y="1423348"/>
                    <a:pt x="4480363" y="1429187"/>
                    <a:pt x="4480363" y="1429187"/>
                  </a:cubicBezTo>
                  <a:cubicBezTo>
                    <a:pt x="4485945" y="1429187"/>
                    <a:pt x="4491526" y="1423348"/>
                    <a:pt x="4491526" y="1423348"/>
                  </a:cubicBezTo>
                  <a:cubicBezTo>
                    <a:pt x="4491526" y="1417509"/>
                    <a:pt x="4485945" y="1411669"/>
                    <a:pt x="4480363" y="1411669"/>
                  </a:cubicBezTo>
                  <a:close/>
                  <a:moveTo>
                    <a:pt x="2281601" y="1408573"/>
                  </a:moveTo>
                  <a:cubicBezTo>
                    <a:pt x="2205046" y="1408573"/>
                    <a:pt x="2149370" y="1464535"/>
                    <a:pt x="2149370" y="1541483"/>
                  </a:cubicBezTo>
                  <a:cubicBezTo>
                    <a:pt x="2149370" y="1541483"/>
                    <a:pt x="2149370" y="1541483"/>
                    <a:pt x="2149370" y="1688383"/>
                  </a:cubicBezTo>
                  <a:cubicBezTo>
                    <a:pt x="2149370" y="1702374"/>
                    <a:pt x="2163289" y="1716364"/>
                    <a:pt x="2177208" y="1716364"/>
                  </a:cubicBezTo>
                  <a:cubicBezTo>
                    <a:pt x="2177208" y="1716364"/>
                    <a:pt x="2177208" y="1716364"/>
                    <a:pt x="2469508" y="1716364"/>
                  </a:cubicBezTo>
                  <a:cubicBezTo>
                    <a:pt x="2483428" y="1716364"/>
                    <a:pt x="2497347" y="1702374"/>
                    <a:pt x="2497347" y="1688383"/>
                  </a:cubicBezTo>
                  <a:lnTo>
                    <a:pt x="2497347" y="1541483"/>
                  </a:lnTo>
                  <a:cubicBezTo>
                    <a:pt x="2497347" y="1464535"/>
                    <a:pt x="2434711" y="1408573"/>
                    <a:pt x="2365115" y="1408573"/>
                  </a:cubicBezTo>
                  <a:cubicBezTo>
                    <a:pt x="2365115" y="1408573"/>
                    <a:pt x="2365115" y="1408573"/>
                    <a:pt x="2281601" y="1408573"/>
                  </a:cubicBezTo>
                  <a:close/>
                  <a:moveTo>
                    <a:pt x="3664193" y="1408168"/>
                  </a:moveTo>
                  <a:cubicBezTo>
                    <a:pt x="3676431" y="1432558"/>
                    <a:pt x="3676431" y="1432558"/>
                    <a:pt x="3676431" y="1432558"/>
                  </a:cubicBezTo>
                  <a:cubicBezTo>
                    <a:pt x="3682550" y="1432558"/>
                    <a:pt x="3682550" y="1432558"/>
                    <a:pt x="3682550" y="1432558"/>
                  </a:cubicBezTo>
                  <a:cubicBezTo>
                    <a:pt x="3682550" y="1438656"/>
                    <a:pt x="3676431" y="1438656"/>
                    <a:pt x="3676431" y="1438656"/>
                  </a:cubicBezTo>
                  <a:cubicBezTo>
                    <a:pt x="3670312" y="1438656"/>
                    <a:pt x="3670312" y="1438656"/>
                    <a:pt x="3670312" y="1438656"/>
                  </a:cubicBezTo>
                  <a:cubicBezTo>
                    <a:pt x="3670312" y="1438656"/>
                    <a:pt x="3670312" y="1438656"/>
                    <a:pt x="3664193" y="1432558"/>
                  </a:cubicBezTo>
                  <a:cubicBezTo>
                    <a:pt x="3651956" y="1450851"/>
                    <a:pt x="3633599" y="1469143"/>
                    <a:pt x="3633599" y="1475241"/>
                  </a:cubicBezTo>
                  <a:lnTo>
                    <a:pt x="3629572" y="1483632"/>
                  </a:lnTo>
                  <a:lnTo>
                    <a:pt x="3628245" y="1484388"/>
                  </a:lnTo>
                  <a:cubicBezTo>
                    <a:pt x="3627480" y="1485912"/>
                    <a:pt x="3627480" y="1487436"/>
                    <a:pt x="3627480" y="1487436"/>
                  </a:cubicBezTo>
                  <a:lnTo>
                    <a:pt x="3627625" y="1487689"/>
                  </a:lnTo>
                  <a:lnTo>
                    <a:pt x="3625186" y="1492772"/>
                  </a:lnTo>
                  <a:cubicBezTo>
                    <a:pt x="3621361" y="1501156"/>
                    <a:pt x="3615242" y="1511827"/>
                    <a:pt x="3603005" y="1524022"/>
                  </a:cubicBezTo>
                  <a:cubicBezTo>
                    <a:pt x="3590767" y="1536217"/>
                    <a:pt x="3590767" y="1548412"/>
                    <a:pt x="3590767" y="1554510"/>
                  </a:cubicBezTo>
                  <a:cubicBezTo>
                    <a:pt x="3590767" y="1560607"/>
                    <a:pt x="3590767" y="1560607"/>
                    <a:pt x="3590767" y="1560607"/>
                  </a:cubicBezTo>
                  <a:cubicBezTo>
                    <a:pt x="3590767" y="1560607"/>
                    <a:pt x="3596886" y="1566705"/>
                    <a:pt x="3603005" y="1566705"/>
                  </a:cubicBezTo>
                  <a:cubicBezTo>
                    <a:pt x="3609123" y="1572802"/>
                    <a:pt x="3615242" y="1572802"/>
                    <a:pt x="3621361" y="1578900"/>
                  </a:cubicBezTo>
                  <a:cubicBezTo>
                    <a:pt x="3621361" y="1578900"/>
                    <a:pt x="3627480" y="1578900"/>
                    <a:pt x="3627480" y="1578900"/>
                  </a:cubicBezTo>
                  <a:cubicBezTo>
                    <a:pt x="3633599" y="1578900"/>
                    <a:pt x="3633599" y="1578900"/>
                    <a:pt x="3633599" y="1578900"/>
                  </a:cubicBezTo>
                  <a:cubicBezTo>
                    <a:pt x="3639718" y="1572802"/>
                    <a:pt x="3639718" y="1572802"/>
                    <a:pt x="3639718" y="1566705"/>
                  </a:cubicBezTo>
                  <a:cubicBezTo>
                    <a:pt x="3645837" y="1554510"/>
                    <a:pt x="3651956" y="1536217"/>
                    <a:pt x="3664193" y="1542315"/>
                  </a:cubicBezTo>
                  <a:cubicBezTo>
                    <a:pt x="3676431" y="1542315"/>
                    <a:pt x="3682550" y="1542315"/>
                    <a:pt x="3688669" y="1542315"/>
                  </a:cubicBezTo>
                  <a:cubicBezTo>
                    <a:pt x="3688669" y="1542315"/>
                    <a:pt x="3688669" y="1536217"/>
                    <a:pt x="3688669" y="1536217"/>
                  </a:cubicBezTo>
                  <a:cubicBezTo>
                    <a:pt x="3694788" y="1536217"/>
                    <a:pt x="3694788" y="1536217"/>
                    <a:pt x="3694788" y="1542315"/>
                  </a:cubicBezTo>
                  <a:cubicBezTo>
                    <a:pt x="3725382" y="1536217"/>
                    <a:pt x="3731501" y="1505729"/>
                    <a:pt x="3737620" y="1505729"/>
                  </a:cubicBezTo>
                  <a:cubicBezTo>
                    <a:pt x="3737620" y="1499631"/>
                    <a:pt x="3737620" y="1499631"/>
                    <a:pt x="3743739" y="1499631"/>
                  </a:cubicBezTo>
                  <a:cubicBezTo>
                    <a:pt x="3743739" y="1499631"/>
                    <a:pt x="3749858" y="1505729"/>
                    <a:pt x="3749858" y="1505729"/>
                  </a:cubicBezTo>
                  <a:cubicBezTo>
                    <a:pt x="3743739" y="1505729"/>
                    <a:pt x="3737620" y="1542315"/>
                    <a:pt x="3700907" y="1554510"/>
                  </a:cubicBezTo>
                  <a:cubicBezTo>
                    <a:pt x="3700907" y="1566705"/>
                    <a:pt x="3694788" y="1584998"/>
                    <a:pt x="3688669" y="1597193"/>
                  </a:cubicBezTo>
                  <a:cubicBezTo>
                    <a:pt x="3676431" y="1609388"/>
                    <a:pt x="3658075" y="1627681"/>
                    <a:pt x="3639718" y="1639876"/>
                  </a:cubicBezTo>
                  <a:cubicBezTo>
                    <a:pt x="3627480" y="1652071"/>
                    <a:pt x="3609123" y="1664266"/>
                    <a:pt x="3609123" y="1670364"/>
                  </a:cubicBezTo>
                  <a:cubicBezTo>
                    <a:pt x="3590767" y="1694754"/>
                    <a:pt x="3603005" y="1719144"/>
                    <a:pt x="3603005" y="1719144"/>
                  </a:cubicBezTo>
                  <a:cubicBezTo>
                    <a:pt x="3615242" y="1719144"/>
                    <a:pt x="3615242" y="1719144"/>
                    <a:pt x="3615242" y="1719144"/>
                  </a:cubicBezTo>
                  <a:cubicBezTo>
                    <a:pt x="3615242" y="1713047"/>
                    <a:pt x="3615242" y="1688657"/>
                    <a:pt x="3627480" y="1670364"/>
                  </a:cubicBezTo>
                  <a:cubicBezTo>
                    <a:pt x="3645837" y="1658169"/>
                    <a:pt x="3658075" y="1645973"/>
                    <a:pt x="3658075" y="1645973"/>
                  </a:cubicBezTo>
                  <a:cubicBezTo>
                    <a:pt x="3664193" y="1645973"/>
                    <a:pt x="3664193" y="1645973"/>
                    <a:pt x="3670312" y="1652071"/>
                  </a:cubicBezTo>
                  <a:cubicBezTo>
                    <a:pt x="3670312" y="1652071"/>
                    <a:pt x="3670312" y="1658169"/>
                    <a:pt x="3664193" y="1658169"/>
                  </a:cubicBezTo>
                  <a:cubicBezTo>
                    <a:pt x="3664193" y="1658169"/>
                    <a:pt x="3651956" y="1670364"/>
                    <a:pt x="3639718" y="1682559"/>
                  </a:cubicBezTo>
                  <a:cubicBezTo>
                    <a:pt x="3627480" y="1694754"/>
                    <a:pt x="3627480" y="1719144"/>
                    <a:pt x="3627480" y="1719144"/>
                  </a:cubicBezTo>
                  <a:cubicBezTo>
                    <a:pt x="3817166" y="1719144"/>
                    <a:pt x="3817166" y="1719144"/>
                    <a:pt x="3817166" y="1719144"/>
                  </a:cubicBezTo>
                  <a:cubicBezTo>
                    <a:pt x="3817166" y="1713047"/>
                    <a:pt x="3804928" y="1688657"/>
                    <a:pt x="3804928" y="1664266"/>
                  </a:cubicBezTo>
                  <a:cubicBezTo>
                    <a:pt x="3804928" y="1658169"/>
                    <a:pt x="3804928" y="1645973"/>
                    <a:pt x="3811047" y="1633778"/>
                  </a:cubicBezTo>
                  <a:cubicBezTo>
                    <a:pt x="3811047" y="1603290"/>
                    <a:pt x="3823284" y="1548412"/>
                    <a:pt x="3804928" y="1493534"/>
                  </a:cubicBezTo>
                  <a:cubicBezTo>
                    <a:pt x="3780452" y="1432558"/>
                    <a:pt x="3725382" y="1426460"/>
                    <a:pt x="3707026" y="1426460"/>
                  </a:cubicBezTo>
                  <a:cubicBezTo>
                    <a:pt x="3707026" y="1426460"/>
                    <a:pt x="3700907" y="1432558"/>
                    <a:pt x="3700907" y="1432558"/>
                  </a:cubicBezTo>
                  <a:cubicBezTo>
                    <a:pt x="3700907" y="1432558"/>
                    <a:pt x="3700907" y="1426460"/>
                    <a:pt x="3700907" y="1426460"/>
                  </a:cubicBezTo>
                  <a:cubicBezTo>
                    <a:pt x="3700907" y="1426460"/>
                    <a:pt x="3694788" y="1426460"/>
                    <a:pt x="3694788" y="1426460"/>
                  </a:cubicBezTo>
                  <a:cubicBezTo>
                    <a:pt x="3688669" y="1426460"/>
                    <a:pt x="3688669" y="1420363"/>
                    <a:pt x="3688669" y="1420363"/>
                  </a:cubicBezTo>
                  <a:cubicBezTo>
                    <a:pt x="3682550" y="1420363"/>
                    <a:pt x="3682550" y="1420363"/>
                    <a:pt x="3682550" y="1420363"/>
                  </a:cubicBezTo>
                  <a:cubicBezTo>
                    <a:pt x="3682550" y="1420363"/>
                    <a:pt x="3676431" y="1420363"/>
                    <a:pt x="3676431" y="1414265"/>
                  </a:cubicBezTo>
                  <a:cubicBezTo>
                    <a:pt x="3670312" y="1414265"/>
                    <a:pt x="3670312" y="1408168"/>
                    <a:pt x="3664193" y="1408168"/>
                  </a:cubicBezTo>
                  <a:close/>
                  <a:moveTo>
                    <a:pt x="4631066" y="1399991"/>
                  </a:moveTo>
                  <a:cubicBezTo>
                    <a:pt x="4642229" y="1399991"/>
                    <a:pt x="4653392" y="1411669"/>
                    <a:pt x="4653392" y="1423348"/>
                  </a:cubicBezTo>
                  <a:cubicBezTo>
                    <a:pt x="4653392" y="1435027"/>
                    <a:pt x="4642229" y="1440866"/>
                    <a:pt x="4631066" y="1440866"/>
                  </a:cubicBezTo>
                  <a:cubicBezTo>
                    <a:pt x="4619903" y="1440866"/>
                    <a:pt x="4614321" y="1435027"/>
                    <a:pt x="4614321" y="1423348"/>
                  </a:cubicBezTo>
                  <a:cubicBezTo>
                    <a:pt x="4614321" y="1411669"/>
                    <a:pt x="4619903" y="1399991"/>
                    <a:pt x="4631066" y="1399991"/>
                  </a:cubicBezTo>
                  <a:close/>
                  <a:moveTo>
                    <a:pt x="4480363" y="1399991"/>
                  </a:moveTo>
                  <a:cubicBezTo>
                    <a:pt x="4491526" y="1399991"/>
                    <a:pt x="4502689" y="1411669"/>
                    <a:pt x="4502689" y="1423348"/>
                  </a:cubicBezTo>
                  <a:cubicBezTo>
                    <a:pt x="4502689" y="1435027"/>
                    <a:pt x="4491526" y="1440866"/>
                    <a:pt x="4480363" y="1440866"/>
                  </a:cubicBezTo>
                  <a:cubicBezTo>
                    <a:pt x="4469200" y="1440866"/>
                    <a:pt x="4463618" y="1435027"/>
                    <a:pt x="4463618" y="1423348"/>
                  </a:cubicBezTo>
                  <a:cubicBezTo>
                    <a:pt x="4463618" y="1411669"/>
                    <a:pt x="4469200" y="1399991"/>
                    <a:pt x="4480363" y="1399991"/>
                  </a:cubicBezTo>
                  <a:close/>
                  <a:moveTo>
                    <a:pt x="500509" y="1398392"/>
                  </a:moveTo>
                  <a:cubicBezTo>
                    <a:pt x="504999" y="1398392"/>
                    <a:pt x="513980" y="1407346"/>
                    <a:pt x="513980" y="1411823"/>
                  </a:cubicBezTo>
                  <a:cubicBezTo>
                    <a:pt x="513980" y="1420777"/>
                    <a:pt x="504999" y="1425254"/>
                    <a:pt x="500509" y="1425254"/>
                  </a:cubicBezTo>
                  <a:cubicBezTo>
                    <a:pt x="491528" y="1425254"/>
                    <a:pt x="487038" y="1420777"/>
                    <a:pt x="487038" y="1411823"/>
                  </a:cubicBezTo>
                  <a:cubicBezTo>
                    <a:pt x="487038" y="1407346"/>
                    <a:pt x="491528" y="1398392"/>
                    <a:pt x="500509" y="1398392"/>
                  </a:cubicBezTo>
                  <a:close/>
                  <a:moveTo>
                    <a:pt x="446625" y="1398392"/>
                  </a:moveTo>
                  <a:cubicBezTo>
                    <a:pt x="455605" y="1398392"/>
                    <a:pt x="460096" y="1407346"/>
                    <a:pt x="460096" y="1411823"/>
                  </a:cubicBezTo>
                  <a:cubicBezTo>
                    <a:pt x="460096" y="1420777"/>
                    <a:pt x="455605" y="1425254"/>
                    <a:pt x="446625" y="1425254"/>
                  </a:cubicBezTo>
                  <a:cubicBezTo>
                    <a:pt x="442134" y="1425254"/>
                    <a:pt x="437644" y="1420777"/>
                    <a:pt x="437644" y="1411823"/>
                  </a:cubicBezTo>
                  <a:cubicBezTo>
                    <a:pt x="437644" y="1407346"/>
                    <a:pt x="442134" y="1398392"/>
                    <a:pt x="446625" y="1398392"/>
                  </a:cubicBezTo>
                  <a:close/>
                  <a:moveTo>
                    <a:pt x="397231" y="1398392"/>
                  </a:moveTo>
                  <a:cubicBezTo>
                    <a:pt x="406211" y="1398392"/>
                    <a:pt x="410702" y="1407346"/>
                    <a:pt x="410702" y="1411823"/>
                  </a:cubicBezTo>
                  <a:cubicBezTo>
                    <a:pt x="410702" y="1420777"/>
                    <a:pt x="406211" y="1425254"/>
                    <a:pt x="397231" y="1425254"/>
                  </a:cubicBezTo>
                  <a:cubicBezTo>
                    <a:pt x="392740" y="1425254"/>
                    <a:pt x="383759" y="1420777"/>
                    <a:pt x="383759" y="1411823"/>
                  </a:cubicBezTo>
                  <a:cubicBezTo>
                    <a:pt x="383759" y="1407346"/>
                    <a:pt x="392740" y="1398392"/>
                    <a:pt x="397231" y="1398392"/>
                  </a:cubicBezTo>
                  <a:close/>
                  <a:moveTo>
                    <a:pt x="1953609" y="1397371"/>
                  </a:moveTo>
                  <a:cubicBezTo>
                    <a:pt x="1977914" y="1415609"/>
                    <a:pt x="1996142" y="1439925"/>
                    <a:pt x="2008294" y="1470321"/>
                  </a:cubicBezTo>
                  <a:cubicBezTo>
                    <a:pt x="2008294" y="1458163"/>
                    <a:pt x="2008294" y="1452084"/>
                    <a:pt x="2008294" y="1439925"/>
                  </a:cubicBezTo>
                  <a:cubicBezTo>
                    <a:pt x="2014371" y="1427767"/>
                    <a:pt x="2014371" y="1415609"/>
                    <a:pt x="2008294" y="1409529"/>
                  </a:cubicBezTo>
                  <a:cubicBezTo>
                    <a:pt x="2008294" y="1403450"/>
                    <a:pt x="1996142" y="1403450"/>
                    <a:pt x="1983990" y="1403450"/>
                  </a:cubicBezTo>
                  <a:cubicBezTo>
                    <a:pt x="1971837" y="1403450"/>
                    <a:pt x="1965761" y="1403450"/>
                    <a:pt x="1953609" y="1397371"/>
                  </a:cubicBezTo>
                  <a:close/>
                  <a:moveTo>
                    <a:pt x="1765247" y="1397371"/>
                  </a:moveTo>
                  <a:cubicBezTo>
                    <a:pt x="1759171" y="1403450"/>
                    <a:pt x="1747018" y="1403450"/>
                    <a:pt x="1740942" y="1403450"/>
                  </a:cubicBezTo>
                  <a:cubicBezTo>
                    <a:pt x="1728790" y="1403450"/>
                    <a:pt x="1716637" y="1403450"/>
                    <a:pt x="1710561" y="1409529"/>
                  </a:cubicBezTo>
                  <a:cubicBezTo>
                    <a:pt x="1710561" y="1415609"/>
                    <a:pt x="1710561" y="1427767"/>
                    <a:pt x="1710561" y="1439925"/>
                  </a:cubicBezTo>
                  <a:cubicBezTo>
                    <a:pt x="1716637" y="1452084"/>
                    <a:pt x="1716637" y="1458163"/>
                    <a:pt x="1716637" y="1470321"/>
                  </a:cubicBezTo>
                  <a:cubicBezTo>
                    <a:pt x="1722713" y="1439925"/>
                    <a:pt x="1740942" y="1415609"/>
                    <a:pt x="1765247" y="1397371"/>
                  </a:cubicBezTo>
                  <a:close/>
                  <a:moveTo>
                    <a:pt x="1370795" y="1393861"/>
                  </a:moveTo>
                  <a:cubicBezTo>
                    <a:pt x="1370795" y="1393861"/>
                    <a:pt x="1379387" y="1402464"/>
                    <a:pt x="1387979" y="1402464"/>
                  </a:cubicBezTo>
                  <a:lnTo>
                    <a:pt x="1465308" y="1402464"/>
                  </a:lnTo>
                  <a:cubicBezTo>
                    <a:pt x="1473900" y="1402464"/>
                    <a:pt x="1473900" y="1393861"/>
                    <a:pt x="1482492" y="1393861"/>
                  </a:cubicBezTo>
                  <a:cubicBezTo>
                    <a:pt x="1473900" y="1393861"/>
                    <a:pt x="1473900" y="1393861"/>
                    <a:pt x="1465308" y="1393861"/>
                  </a:cubicBezTo>
                  <a:cubicBezTo>
                    <a:pt x="1387979" y="1393861"/>
                    <a:pt x="1387979" y="1393861"/>
                    <a:pt x="1387979" y="1393861"/>
                  </a:cubicBezTo>
                  <a:cubicBezTo>
                    <a:pt x="1379387" y="1393861"/>
                    <a:pt x="1370795" y="1393861"/>
                    <a:pt x="1370795" y="1393861"/>
                  </a:cubicBezTo>
                  <a:close/>
                  <a:moveTo>
                    <a:pt x="3639718" y="1389875"/>
                  </a:moveTo>
                  <a:cubicBezTo>
                    <a:pt x="3645837" y="1389875"/>
                    <a:pt x="3645837" y="1389875"/>
                    <a:pt x="3645837" y="1389875"/>
                  </a:cubicBezTo>
                  <a:cubicBezTo>
                    <a:pt x="3651956" y="1389875"/>
                    <a:pt x="3651956" y="1389875"/>
                    <a:pt x="3651956" y="1389875"/>
                  </a:cubicBezTo>
                  <a:cubicBezTo>
                    <a:pt x="3658075" y="1389875"/>
                    <a:pt x="3676431" y="1395972"/>
                    <a:pt x="3688669" y="1402070"/>
                  </a:cubicBezTo>
                  <a:cubicBezTo>
                    <a:pt x="3694788" y="1402070"/>
                    <a:pt x="3707026" y="1402070"/>
                    <a:pt x="3713144" y="1402070"/>
                  </a:cubicBezTo>
                  <a:cubicBezTo>
                    <a:pt x="3749858" y="1402070"/>
                    <a:pt x="3792690" y="1414265"/>
                    <a:pt x="3829403" y="1469143"/>
                  </a:cubicBezTo>
                  <a:cubicBezTo>
                    <a:pt x="3859998" y="1524022"/>
                    <a:pt x="3853879" y="1572802"/>
                    <a:pt x="3853879" y="1609388"/>
                  </a:cubicBezTo>
                  <a:cubicBezTo>
                    <a:pt x="3853879" y="1627681"/>
                    <a:pt x="3847760" y="1639876"/>
                    <a:pt x="3853879" y="1645973"/>
                  </a:cubicBezTo>
                  <a:cubicBezTo>
                    <a:pt x="3859998" y="1664266"/>
                    <a:pt x="3878354" y="1676461"/>
                    <a:pt x="3878354" y="1676461"/>
                  </a:cubicBezTo>
                  <a:cubicBezTo>
                    <a:pt x="3884473" y="1682559"/>
                    <a:pt x="3884473" y="1682559"/>
                    <a:pt x="3884473" y="1682559"/>
                  </a:cubicBezTo>
                  <a:cubicBezTo>
                    <a:pt x="3884473" y="1688657"/>
                    <a:pt x="3884473" y="1688657"/>
                    <a:pt x="3878354" y="1694754"/>
                  </a:cubicBezTo>
                  <a:cubicBezTo>
                    <a:pt x="3847760" y="1719144"/>
                    <a:pt x="3847760" y="1719144"/>
                    <a:pt x="3847760" y="1719144"/>
                  </a:cubicBezTo>
                  <a:cubicBezTo>
                    <a:pt x="3859998" y="1725242"/>
                    <a:pt x="3866117" y="1731340"/>
                    <a:pt x="3866117" y="1743535"/>
                  </a:cubicBezTo>
                  <a:cubicBezTo>
                    <a:pt x="3866117" y="1749632"/>
                    <a:pt x="3866117" y="1749632"/>
                    <a:pt x="3866117" y="1755730"/>
                  </a:cubicBezTo>
                  <a:cubicBezTo>
                    <a:pt x="3872235" y="1755730"/>
                    <a:pt x="3878354" y="1755730"/>
                    <a:pt x="3878354" y="1761828"/>
                  </a:cubicBezTo>
                  <a:cubicBezTo>
                    <a:pt x="3878354" y="1810608"/>
                    <a:pt x="3878354" y="1810608"/>
                    <a:pt x="3878354" y="1810608"/>
                  </a:cubicBezTo>
                  <a:cubicBezTo>
                    <a:pt x="3878354" y="1810608"/>
                    <a:pt x="3872235" y="1816706"/>
                    <a:pt x="3866117" y="1816706"/>
                  </a:cubicBezTo>
                  <a:cubicBezTo>
                    <a:pt x="3572410" y="1816706"/>
                    <a:pt x="3572410" y="1816706"/>
                    <a:pt x="3572410" y="1816706"/>
                  </a:cubicBezTo>
                  <a:cubicBezTo>
                    <a:pt x="3566291" y="1816706"/>
                    <a:pt x="3566291" y="1810608"/>
                    <a:pt x="3566291" y="1810608"/>
                  </a:cubicBezTo>
                  <a:cubicBezTo>
                    <a:pt x="3566291" y="1761828"/>
                    <a:pt x="3566291" y="1761828"/>
                    <a:pt x="3566291" y="1761828"/>
                  </a:cubicBezTo>
                  <a:cubicBezTo>
                    <a:pt x="3566291" y="1755730"/>
                    <a:pt x="3566291" y="1755730"/>
                    <a:pt x="3572410" y="1755730"/>
                  </a:cubicBezTo>
                  <a:cubicBezTo>
                    <a:pt x="3572410" y="1749632"/>
                    <a:pt x="3572410" y="1749632"/>
                    <a:pt x="3572410" y="1743535"/>
                  </a:cubicBezTo>
                  <a:cubicBezTo>
                    <a:pt x="3572410" y="1737437"/>
                    <a:pt x="3578529" y="1725242"/>
                    <a:pt x="3584648" y="1719144"/>
                  </a:cubicBezTo>
                  <a:cubicBezTo>
                    <a:pt x="3584648" y="1713047"/>
                    <a:pt x="3578529" y="1688657"/>
                    <a:pt x="3590767" y="1664266"/>
                  </a:cubicBezTo>
                  <a:cubicBezTo>
                    <a:pt x="3596886" y="1652071"/>
                    <a:pt x="3615242" y="1639876"/>
                    <a:pt x="3633599" y="1627681"/>
                  </a:cubicBezTo>
                  <a:cubicBezTo>
                    <a:pt x="3645837" y="1615486"/>
                    <a:pt x="3664193" y="1603290"/>
                    <a:pt x="3676431" y="1591095"/>
                  </a:cubicBezTo>
                  <a:cubicBezTo>
                    <a:pt x="3682550" y="1578900"/>
                    <a:pt x="3682550" y="1566705"/>
                    <a:pt x="3682550" y="1554510"/>
                  </a:cubicBezTo>
                  <a:cubicBezTo>
                    <a:pt x="3676431" y="1554510"/>
                    <a:pt x="3670312" y="1554510"/>
                    <a:pt x="3664193" y="1554510"/>
                  </a:cubicBezTo>
                  <a:cubicBezTo>
                    <a:pt x="3664193" y="1554510"/>
                    <a:pt x="3658075" y="1560607"/>
                    <a:pt x="3658075" y="1572802"/>
                  </a:cubicBezTo>
                  <a:cubicBezTo>
                    <a:pt x="3651956" y="1578900"/>
                    <a:pt x="3651956" y="1584998"/>
                    <a:pt x="3645837" y="1584998"/>
                  </a:cubicBezTo>
                  <a:cubicBezTo>
                    <a:pt x="3645837" y="1591095"/>
                    <a:pt x="3639718" y="1597193"/>
                    <a:pt x="3627480" y="1597193"/>
                  </a:cubicBezTo>
                  <a:cubicBezTo>
                    <a:pt x="3621361" y="1597193"/>
                    <a:pt x="3615242" y="1591095"/>
                    <a:pt x="3609123" y="1584998"/>
                  </a:cubicBezTo>
                  <a:cubicBezTo>
                    <a:pt x="3603005" y="1584998"/>
                    <a:pt x="3603005" y="1584998"/>
                    <a:pt x="3596886" y="1578900"/>
                  </a:cubicBezTo>
                  <a:cubicBezTo>
                    <a:pt x="3590767" y="1578900"/>
                    <a:pt x="3578529" y="1572802"/>
                    <a:pt x="3578529" y="1560607"/>
                  </a:cubicBezTo>
                  <a:cubicBezTo>
                    <a:pt x="3578529" y="1554510"/>
                    <a:pt x="3578529" y="1554510"/>
                    <a:pt x="3578529" y="1554510"/>
                  </a:cubicBezTo>
                  <a:cubicBezTo>
                    <a:pt x="3578529" y="1542315"/>
                    <a:pt x="3578529" y="1530119"/>
                    <a:pt x="3590767" y="1511827"/>
                  </a:cubicBezTo>
                  <a:cubicBezTo>
                    <a:pt x="3609123" y="1493534"/>
                    <a:pt x="3615242" y="1481339"/>
                    <a:pt x="3615242" y="1475241"/>
                  </a:cubicBezTo>
                  <a:cubicBezTo>
                    <a:pt x="3615242" y="1469143"/>
                    <a:pt x="3615242" y="1469143"/>
                    <a:pt x="3615242" y="1469143"/>
                  </a:cubicBezTo>
                  <a:cubicBezTo>
                    <a:pt x="3615242" y="1469143"/>
                    <a:pt x="3621361" y="1463046"/>
                    <a:pt x="3651956" y="1426460"/>
                  </a:cubicBezTo>
                  <a:cubicBezTo>
                    <a:pt x="3651956" y="1426460"/>
                    <a:pt x="3651956" y="1420363"/>
                    <a:pt x="3645837" y="1420363"/>
                  </a:cubicBezTo>
                  <a:cubicBezTo>
                    <a:pt x="3645837" y="1414265"/>
                    <a:pt x="3639718" y="1402070"/>
                    <a:pt x="3639718" y="1402070"/>
                  </a:cubicBezTo>
                  <a:cubicBezTo>
                    <a:pt x="3639718" y="1395972"/>
                    <a:pt x="3639718" y="1395972"/>
                    <a:pt x="3639718" y="1395972"/>
                  </a:cubicBezTo>
                  <a:cubicBezTo>
                    <a:pt x="3639718" y="1389875"/>
                    <a:pt x="3639718" y="1389875"/>
                    <a:pt x="3639718" y="1389875"/>
                  </a:cubicBezTo>
                  <a:close/>
                  <a:moveTo>
                    <a:pt x="2288561" y="1387588"/>
                  </a:moveTo>
                  <a:lnTo>
                    <a:pt x="2288561" y="1394583"/>
                  </a:lnTo>
                  <a:cubicBezTo>
                    <a:pt x="2288561" y="1394583"/>
                    <a:pt x="2288561" y="1394583"/>
                    <a:pt x="2358156" y="1394583"/>
                  </a:cubicBezTo>
                  <a:cubicBezTo>
                    <a:pt x="2358156" y="1394583"/>
                    <a:pt x="2358156" y="1394583"/>
                    <a:pt x="2358156" y="1387588"/>
                  </a:cubicBezTo>
                  <a:cubicBezTo>
                    <a:pt x="2358156" y="1387588"/>
                    <a:pt x="2358156" y="1387588"/>
                    <a:pt x="2288561" y="1387588"/>
                  </a:cubicBezTo>
                  <a:close/>
                  <a:moveTo>
                    <a:pt x="2899656" y="1379356"/>
                  </a:moveTo>
                  <a:cubicBezTo>
                    <a:pt x="2883075" y="1401464"/>
                    <a:pt x="2855440" y="1418045"/>
                    <a:pt x="2822278" y="1423572"/>
                  </a:cubicBezTo>
                  <a:cubicBezTo>
                    <a:pt x="2811224" y="1462262"/>
                    <a:pt x="2794643" y="1484370"/>
                    <a:pt x="2778061" y="1500951"/>
                  </a:cubicBezTo>
                  <a:cubicBezTo>
                    <a:pt x="2838859" y="1489897"/>
                    <a:pt x="2883075" y="1440153"/>
                    <a:pt x="2899656" y="1379356"/>
                  </a:cubicBezTo>
                  <a:close/>
                  <a:moveTo>
                    <a:pt x="2579088" y="1379356"/>
                  </a:moveTo>
                  <a:cubicBezTo>
                    <a:pt x="2590142" y="1440153"/>
                    <a:pt x="2639886" y="1489897"/>
                    <a:pt x="2700683" y="1500951"/>
                  </a:cubicBezTo>
                  <a:cubicBezTo>
                    <a:pt x="2678575" y="1484370"/>
                    <a:pt x="2661994" y="1462262"/>
                    <a:pt x="2656467" y="1423572"/>
                  </a:cubicBezTo>
                  <a:cubicBezTo>
                    <a:pt x="2623305" y="1418045"/>
                    <a:pt x="2595669" y="1401464"/>
                    <a:pt x="2579088" y="1379356"/>
                  </a:cubicBezTo>
                  <a:close/>
                  <a:moveTo>
                    <a:pt x="1862466" y="1379134"/>
                  </a:moveTo>
                  <a:cubicBezTo>
                    <a:pt x="1783475" y="1379134"/>
                    <a:pt x="1716637" y="1439925"/>
                    <a:pt x="1716637" y="1518955"/>
                  </a:cubicBezTo>
                  <a:cubicBezTo>
                    <a:pt x="1716637" y="1597984"/>
                    <a:pt x="1783475" y="1664855"/>
                    <a:pt x="1862466" y="1664855"/>
                  </a:cubicBezTo>
                  <a:cubicBezTo>
                    <a:pt x="1941456" y="1664855"/>
                    <a:pt x="2008294" y="1597984"/>
                    <a:pt x="2008294" y="1518955"/>
                  </a:cubicBezTo>
                  <a:cubicBezTo>
                    <a:pt x="2008294" y="1439925"/>
                    <a:pt x="1941456" y="1379134"/>
                    <a:pt x="1862466" y="1379134"/>
                  </a:cubicBezTo>
                  <a:close/>
                  <a:moveTo>
                    <a:pt x="1516860" y="1376655"/>
                  </a:moveTo>
                  <a:cubicBezTo>
                    <a:pt x="1516860" y="1376655"/>
                    <a:pt x="1525452" y="1376655"/>
                    <a:pt x="1525452" y="1376655"/>
                  </a:cubicBezTo>
                  <a:lnTo>
                    <a:pt x="1551229" y="1428273"/>
                  </a:lnTo>
                  <a:cubicBezTo>
                    <a:pt x="1551229" y="1428273"/>
                    <a:pt x="1551229" y="1436876"/>
                    <a:pt x="1551229" y="1436876"/>
                  </a:cubicBezTo>
                  <a:cubicBezTo>
                    <a:pt x="1551229" y="1436876"/>
                    <a:pt x="1542636" y="1436876"/>
                    <a:pt x="1542636" y="1436876"/>
                  </a:cubicBezTo>
                  <a:cubicBezTo>
                    <a:pt x="1542636" y="1436876"/>
                    <a:pt x="1542636" y="1436876"/>
                    <a:pt x="1534044" y="1436876"/>
                  </a:cubicBezTo>
                  <a:cubicBezTo>
                    <a:pt x="1534044" y="1436876"/>
                    <a:pt x="1534044" y="1436876"/>
                    <a:pt x="1508268" y="1385258"/>
                  </a:cubicBezTo>
                  <a:cubicBezTo>
                    <a:pt x="1508268" y="1385258"/>
                    <a:pt x="1508268" y="1376655"/>
                    <a:pt x="1516860" y="1376655"/>
                  </a:cubicBezTo>
                  <a:close/>
                  <a:moveTo>
                    <a:pt x="1319242" y="1376655"/>
                  </a:moveTo>
                  <a:cubicBezTo>
                    <a:pt x="1327834" y="1376655"/>
                    <a:pt x="1327834" y="1376655"/>
                    <a:pt x="1336426" y="1376655"/>
                  </a:cubicBezTo>
                  <a:cubicBezTo>
                    <a:pt x="1336426" y="1376655"/>
                    <a:pt x="1336426" y="1385258"/>
                    <a:pt x="1336426" y="1385258"/>
                  </a:cubicBezTo>
                  <a:cubicBezTo>
                    <a:pt x="1336426" y="1385258"/>
                    <a:pt x="1336426" y="1385258"/>
                    <a:pt x="1310650" y="1436876"/>
                  </a:cubicBezTo>
                  <a:cubicBezTo>
                    <a:pt x="1310650" y="1436876"/>
                    <a:pt x="1310650" y="1436876"/>
                    <a:pt x="1302058" y="1436876"/>
                  </a:cubicBezTo>
                  <a:cubicBezTo>
                    <a:pt x="1293466" y="1436876"/>
                    <a:pt x="1293466" y="1428273"/>
                    <a:pt x="1293466" y="1428273"/>
                  </a:cubicBezTo>
                  <a:cubicBezTo>
                    <a:pt x="1293466" y="1428273"/>
                    <a:pt x="1293466" y="1428273"/>
                    <a:pt x="1319242" y="1376655"/>
                  </a:cubicBezTo>
                  <a:close/>
                  <a:moveTo>
                    <a:pt x="815826" y="1365883"/>
                  </a:moveTo>
                  <a:cubicBezTo>
                    <a:pt x="815826" y="1365883"/>
                    <a:pt x="815826" y="1365883"/>
                    <a:pt x="797047" y="1412952"/>
                  </a:cubicBezTo>
                  <a:lnTo>
                    <a:pt x="1111585" y="1412952"/>
                  </a:lnTo>
                  <a:cubicBezTo>
                    <a:pt x="1111585" y="1412952"/>
                    <a:pt x="1111585" y="1412952"/>
                    <a:pt x="1092807" y="1365883"/>
                  </a:cubicBezTo>
                  <a:cubicBezTo>
                    <a:pt x="1092807" y="1365883"/>
                    <a:pt x="1092807" y="1365883"/>
                    <a:pt x="815826" y="1365883"/>
                  </a:cubicBezTo>
                  <a:close/>
                  <a:moveTo>
                    <a:pt x="5026045" y="1353656"/>
                  </a:moveTo>
                  <a:cubicBezTo>
                    <a:pt x="5026045" y="1353656"/>
                    <a:pt x="5033354" y="1353656"/>
                    <a:pt x="5033354" y="1353656"/>
                  </a:cubicBezTo>
                  <a:cubicBezTo>
                    <a:pt x="5040663" y="1353656"/>
                    <a:pt x="5040663" y="1360964"/>
                    <a:pt x="5040663" y="1360964"/>
                  </a:cubicBezTo>
                  <a:cubicBezTo>
                    <a:pt x="5026045" y="1390199"/>
                    <a:pt x="5026045" y="1390199"/>
                    <a:pt x="5026045" y="1390199"/>
                  </a:cubicBezTo>
                  <a:cubicBezTo>
                    <a:pt x="5018737" y="1390199"/>
                    <a:pt x="5018737" y="1397507"/>
                    <a:pt x="5018737" y="1397507"/>
                  </a:cubicBezTo>
                  <a:cubicBezTo>
                    <a:pt x="5011428" y="1397507"/>
                    <a:pt x="5011428" y="1390199"/>
                    <a:pt x="5011428" y="1390199"/>
                  </a:cubicBezTo>
                  <a:cubicBezTo>
                    <a:pt x="5011428" y="1390199"/>
                    <a:pt x="5011428" y="1390199"/>
                    <a:pt x="5011428" y="1382890"/>
                  </a:cubicBezTo>
                  <a:cubicBezTo>
                    <a:pt x="5026045" y="1353656"/>
                    <a:pt x="5026045" y="1353656"/>
                    <a:pt x="5026045" y="1353656"/>
                  </a:cubicBezTo>
                  <a:close/>
                  <a:moveTo>
                    <a:pt x="4806785" y="1353656"/>
                  </a:moveTo>
                  <a:cubicBezTo>
                    <a:pt x="4814093" y="1353656"/>
                    <a:pt x="4814093" y="1353656"/>
                    <a:pt x="4821402" y="1353656"/>
                  </a:cubicBezTo>
                  <a:cubicBezTo>
                    <a:pt x="4821402" y="1353656"/>
                    <a:pt x="4821402" y="1353656"/>
                    <a:pt x="4836019" y="1382890"/>
                  </a:cubicBezTo>
                  <a:cubicBezTo>
                    <a:pt x="4836019" y="1390199"/>
                    <a:pt x="4836019" y="1390199"/>
                    <a:pt x="4836019" y="1390199"/>
                  </a:cubicBezTo>
                  <a:cubicBezTo>
                    <a:pt x="4828711" y="1390199"/>
                    <a:pt x="4828711" y="1397507"/>
                    <a:pt x="4828711" y="1397507"/>
                  </a:cubicBezTo>
                  <a:cubicBezTo>
                    <a:pt x="4828711" y="1397507"/>
                    <a:pt x="4821402" y="1390199"/>
                    <a:pt x="4821402" y="1390199"/>
                  </a:cubicBezTo>
                  <a:lnTo>
                    <a:pt x="4806785" y="1360964"/>
                  </a:lnTo>
                  <a:cubicBezTo>
                    <a:pt x="4806785" y="1360964"/>
                    <a:pt x="4806785" y="1353656"/>
                    <a:pt x="4806785" y="1353656"/>
                  </a:cubicBezTo>
                  <a:close/>
                  <a:moveTo>
                    <a:pt x="2833332" y="1346194"/>
                  </a:moveTo>
                  <a:cubicBezTo>
                    <a:pt x="2833332" y="1368302"/>
                    <a:pt x="2827805" y="1390410"/>
                    <a:pt x="2822278" y="1412518"/>
                  </a:cubicBezTo>
                  <a:cubicBezTo>
                    <a:pt x="2866494" y="1401464"/>
                    <a:pt x="2899656" y="1373829"/>
                    <a:pt x="2905183" y="1346194"/>
                  </a:cubicBezTo>
                  <a:cubicBezTo>
                    <a:pt x="2905183" y="1346194"/>
                    <a:pt x="2905183" y="1346194"/>
                    <a:pt x="2833332" y="1346194"/>
                  </a:cubicBezTo>
                  <a:close/>
                  <a:moveTo>
                    <a:pt x="2744899" y="1346194"/>
                  </a:moveTo>
                  <a:cubicBezTo>
                    <a:pt x="2744899" y="1346194"/>
                    <a:pt x="2744899" y="1346194"/>
                    <a:pt x="2744899" y="1423572"/>
                  </a:cubicBezTo>
                  <a:cubicBezTo>
                    <a:pt x="2767007" y="1423572"/>
                    <a:pt x="2789116" y="1423572"/>
                    <a:pt x="2811224" y="1418045"/>
                  </a:cubicBezTo>
                  <a:cubicBezTo>
                    <a:pt x="2816751" y="1395937"/>
                    <a:pt x="2822278" y="1373829"/>
                    <a:pt x="2822278" y="1346194"/>
                  </a:cubicBezTo>
                  <a:cubicBezTo>
                    <a:pt x="2822278" y="1346194"/>
                    <a:pt x="2822278" y="1346194"/>
                    <a:pt x="2744899" y="1346194"/>
                  </a:cubicBezTo>
                  <a:close/>
                  <a:moveTo>
                    <a:pt x="2656467" y="1346194"/>
                  </a:moveTo>
                  <a:cubicBezTo>
                    <a:pt x="2656467" y="1373829"/>
                    <a:pt x="2656467" y="1395937"/>
                    <a:pt x="2661994" y="1418045"/>
                  </a:cubicBezTo>
                  <a:cubicBezTo>
                    <a:pt x="2684102" y="1423572"/>
                    <a:pt x="2706210" y="1423572"/>
                    <a:pt x="2733845" y="1423572"/>
                  </a:cubicBezTo>
                  <a:cubicBezTo>
                    <a:pt x="2733845" y="1423572"/>
                    <a:pt x="2733845" y="1423572"/>
                    <a:pt x="2733845" y="1346194"/>
                  </a:cubicBezTo>
                  <a:cubicBezTo>
                    <a:pt x="2733845" y="1346194"/>
                    <a:pt x="2733845" y="1346194"/>
                    <a:pt x="2656467" y="1346194"/>
                  </a:cubicBezTo>
                  <a:close/>
                  <a:moveTo>
                    <a:pt x="2573561" y="1346194"/>
                  </a:moveTo>
                  <a:cubicBezTo>
                    <a:pt x="2579088" y="1373829"/>
                    <a:pt x="2606724" y="1401464"/>
                    <a:pt x="2650940" y="1412518"/>
                  </a:cubicBezTo>
                  <a:cubicBezTo>
                    <a:pt x="2645413" y="1390410"/>
                    <a:pt x="2645413" y="1368302"/>
                    <a:pt x="2645413" y="1346194"/>
                  </a:cubicBezTo>
                  <a:close/>
                  <a:moveTo>
                    <a:pt x="1917152" y="1342658"/>
                  </a:moveTo>
                  <a:cubicBezTo>
                    <a:pt x="1911075" y="1342658"/>
                    <a:pt x="1904999" y="1348738"/>
                    <a:pt x="1892847" y="1354817"/>
                  </a:cubicBezTo>
                  <a:cubicBezTo>
                    <a:pt x="1886771" y="1360896"/>
                    <a:pt x="1874618" y="1360896"/>
                    <a:pt x="1868542" y="1366975"/>
                  </a:cubicBezTo>
                  <a:cubicBezTo>
                    <a:pt x="1898923" y="1366975"/>
                    <a:pt x="1923228" y="1373054"/>
                    <a:pt x="1947533" y="1391292"/>
                  </a:cubicBezTo>
                  <a:cubicBezTo>
                    <a:pt x="1941456" y="1385213"/>
                    <a:pt x="1941456" y="1379134"/>
                    <a:pt x="1935380" y="1366975"/>
                  </a:cubicBezTo>
                  <a:cubicBezTo>
                    <a:pt x="1929304" y="1360896"/>
                    <a:pt x="1923228" y="1348738"/>
                    <a:pt x="1917152" y="1342658"/>
                  </a:cubicBezTo>
                  <a:close/>
                  <a:moveTo>
                    <a:pt x="1801704" y="1342658"/>
                  </a:moveTo>
                  <a:cubicBezTo>
                    <a:pt x="1795628" y="1348738"/>
                    <a:pt x="1789552" y="1360896"/>
                    <a:pt x="1789552" y="1366975"/>
                  </a:cubicBezTo>
                  <a:cubicBezTo>
                    <a:pt x="1783475" y="1379134"/>
                    <a:pt x="1777399" y="1385213"/>
                    <a:pt x="1771323" y="1391292"/>
                  </a:cubicBezTo>
                  <a:cubicBezTo>
                    <a:pt x="1795628" y="1373054"/>
                    <a:pt x="1826009" y="1366975"/>
                    <a:pt x="1856390" y="1366975"/>
                  </a:cubicBezTo>
                  <a:cubicBezTo>
                    <a:pt x="1850313" y="1360896"/>
                    <a:pt x="1838161" y="1360896"/>
                    <a:pt x="1832085" y="1354817"/>
                  </a:cubicBezTo>
                  <a:cubicBezTo>
                    <a:pt x="1819932" y="1348738"/>
                    <a:pt x="1813856" y="1342658"/>
                    <a:pt x="1801704" y="1342658"/>
                  </a:cubicBezTo>
                  <a:close/>
                  <a:moveTo>
                    <a:pt x="554393" y="1335717"/>
                  </a:moveTo>
                  <a:cubicBezTo>
                    <a:pt x="630729" y="1335717"/>
                    <a:pt x="630729" y="1335717"/>
                    <a:pt x="630729" y="1335717"/>
                  </a:cubicBezTo>
                  <a:cubicBezTo>
                    <a:pt x="630729" y="1335717"/>
                    <a:pt x="635220" y="1340193"/>
                    <a:pt x="635220" y="1340193"/>
                  </a:cubicBezTo>
                  <a:cubicBezTo>
                    <a:pt x="635220" y="1344670"/>
                    <a:pt x="630729" y="1344670"/>
                    <a:pt x="630729" y="1344670"/>
                  </a:cubicBezTo>
                  <a:cubicBezTo>
                    <a:pt x="554393" y="1344670"/>
                    <a:pt x="554393" y="1344670"/>
                    <a:pt x="554393" y="1344670"/>
                  </a:cubicBezTo>
                  <a:cubicBezTo>
                    <a:pt x="554393" y="1340193"/>
                    <a:pt x="554393" y="1340193"/>
                    <a:pt x="554393" y="1335717"/>
                  </a:cubicBezTo>
                  <a:close/>
                  <a:moveTo>
                    <a:pt x="365798" y="1331240"/>
                  </a:moveTo>
                  <a:cubicBezTo>
                    <a:pt x="356817" y="1331240"/>
                    <a:pt x="352327" y="1335717"/>
                    <a:pt x="352327" y="1344670"/>
                  </a:cubicBezTo>
                  <a:cubicBezTo>
                    <a:pt x="352327" y="1478976"/>
                    <a:pt x="352327" y="1478976"/>
                    <a:pt x="352327" y="1478976"/>
                  </a:cubicBezTo>
                  <a:cubicBezTo>
                    <a:pt x="352327" y="1487929"/>
                    <a:pt x="356817" y="1492406"/>
                    <a:pt x="365798" y="1492406"/>
                  </a:cubicBezTo>
                  <a:cubicBezTo>
                    <a:pt x="392740" y="1492406"/>
                    <a:pt x="392740" y="1492406"/>
                    <a:pt x="392740" y="1492406"/>
                  </a:cubicBezTo>
                  <a:cubicBezTo>
                    <a:pt x="397231" y="1496883"/>
                    <a:pt x="397231" y="1496883"/>
                    <a:pt x="397231" y="1496883"/>
                  </a:cubicBezTo>
                  <a:cubicBezTo>
                    <a:pt x="379269" y="1532698"/>
                    <a:pt x="379269" y="1532698"/>
                    <a:pt x="379269" y="1532698"/>
                  </a:cubicBezTo>
                  <a:cubicBezTo>
                    <a:pt x="428663" y="1492406"/>
                    <a:pt x="428663" y="1492406"/>
                    <a:pt x="428663" y="1492406"/>
                  </a:cubicBezTo>
                  <a:cubicBezTo>
                    <a:pt x="531941" y="1492406"/>
                    <a:pt x="531941" y="1492406"/>
                    <a:pt x="531941" y="1492406"/>
                  </a:cubicBezTo>
                  <a:cubicBezTo>
                    <a:pt x="540922" y="1492406"/>
                    <a:pt x="545412" y="1487929"/>
                    <a:pt x="545412" y="1478976"/>
                  </a:cubicBezTo>
                  <a:cubicBezTo>
                    <a:pt x="545412" y="1344670"/>
                    <a:pt x="545412" y="1344670"/>
                    <a:pt x="545412" y="1344670"/>
                  </a:cubicBezTo>
                  <a:cubicBezTo>
                    <a:pt x="545412" y="1335717"/>
                    <a:pt x="540922" y="1331240"/>
                    <a:pt x="531941" y="1331240"/>
                  </a:cubicBezTo>
                  <a:cubicBezTo>
                    <a:pt x="365798" y="1331240"/>
                    <a:pt x="365798" y="1331240"/>
                    <a:pt x="365798" y="1331240"/>
                  </a:cubicBezTo>
                  <a:close/>
                  <a:moveTo>
                    <a:pt x="3142650" y="1330558"/>
                  </a:moveTo>
                  <a:cubicBezTo>
                    <a:pt x="3145886" y="1330558"/>
                    <a:pt x="3150201" y="1332727"/>
                    <a:pt x="3154515" y="1337063"/>
                  </a:cubicBezTo>
                  <a:cubicBezTo>
                    <a:pt x="3163144" y="1345736"/>
                    <a:pt x="3163144" y="1354409"/>
                    <a:pt x="3154515" y="1354409"/>
                  </a:cubicBezTo>
                  <a:cubicBezTo>
                    <a:pt x="3119999" y="1397773"/>
                    <a:pt x="3119999" y="1397773"/>
                    <a:pt x="3119999" y="1397773"/>
                  </a:cubicBezTo>
                  <a:cubicBezTo>
                    <a:pt x="3344356" y="1397773"/>
                    <a:pt x="3344356" y="1397773"/>
                    <a:pt x="3344356" y="1397773"/>
                  </a:cubicBezTo>
                  <a:cubicBezTo>
                    <a:pt x="3352985" y="1397773"/>
                    <a:pt x="3352985" y="1397773"/>
                    <a:pt x="3352985" y="1406445"/>
                  </a:cubicBezTo>
                  <a:cubicBezTo>
                    <a:pt x="3352985" y="1415118"/>
                    <a:pt x="3352985" y="1423791"/>
                    <a:pt x="3344356" y="1423791"/>
                  </a:cubicBezTo>
                  <a:cubicBezTo>
                    <a:pt x="3119999" y="1423791"/>
                    <a:pt x="3119999" y="1423791"/>
                    <a:pt x="3119999" y="1423791"/>
                  </a:cubicBezTo>
                  <a:cubicBezTo>
                    <a:pt x="3154515" y="1458482"/>
                    <a:pt x="3154515" y="1458482"/>
                    <a:pt x="3154515" y="1458482"/>
                  </a:cubicBezTo>
                  <a:cubicBezTo>
                    <a:pt x="3163144" y="1458482"/>
                    <a:pt x="3163144" y="1467155"/>
                    <a:pt x="3154515" y="1475828"/>
                  </a:cubicBezTo>
                  <a:cubicBezTo>
                    <a:pt x="3154515" y="1475828"/>
                    <a:pt x="3145886" y="1475828"/>
                    <a:pt x="3145886" y="1475828"/>
                  </a:cubicBezTo>
                  <a:cubicBezTo>
                    <a:pt x="3145886" y="1475828"/>
                    <a:pt x="3137257" y="1475828"/>
                    <a:pt x="3137257" y="1475828"/>
                  </a:cubicBezTo>
                  <a:lnTo>
                    <a:pt x="3076853" y="1415118"/>
                  </a:lnTo>
                  <a:cubicBezTo>
                    <a:pt x="3076853" y="1415118"/>
                    <a:pt x="3076853" y="1406445"/>
                    <a:pt x="3076853" y="1406445"/>
                  </a:cubicBezTo>
                  <a:cubicBezTo>
                    <a:pt x="3076853" y="1406445"/>
                    <a:pt x="3076853" y="1397773"/>
                    <a:pt x="3076853" y="1397773"/>
                  </a:cubicBezTo>
                  <a:cubicBezTo>
                    <a:pt x="3137257" y="1337063"/>
                    <a:pt x="3137257" y="1337063"/>
                    <a:pt x="3137257" y="1337063"/>
                  </a:cubicBezTo>
                  <a:cubicBezTo>
                    <a:pt x="3137257" y="1332727"/>
                    <a:pt x="3139414" y="1330558"/>
                    <a:pt x="3142650" y="1330558"/>
                  </a:cubicBezTo>
                  <a:close/>
                  <a:moveTo>
                    <a:pt x="4923724" y="1324421"/>
                  </a:moveTo>
                  <a:cubicBezTo>
                    <a:pt x="4923724" y="1324421"/>
                    <a:pt x="4931032" y="1324421"/>
                    <a:pt x="4931032" y="1331730"/>
                  </a:cubicBezTo>
                  <a:cubicBezTo>
                    <a:pt x="4931032" y="1331730"/>
                    <a:pt x="4931032" y="1331730"/>
                    <a:pt x="4931032" y="1360964"/>
                  </a:cubicBezTo>
                  <a:cubicBezTo>
                    <a:pt x="4931032" y="1368273"/>
                    <a:pt x="4923724" y="1368273"/>
                    <a:pt x="4923724" y="1368273"/>
                  </a:cubicBezTo>
                  <a:cubicBezTo>
                    <a:pt x="4916415" y="1368273"/>
                    <a:pt x="4916415" y="1368273"/>
                    <a:pt x="4916415" y="1360964"/>
                  </a:cubicBezTo>
                  <a:cubicBezTo>
                    <a:pt x="4916415" y="1360964"/>
                    <a:pt x="4916415" y="1360964"/>
                    <a:pt x="4916415" y="1331730"/>
                  </a:cubicBezTo>
                  <a:cubicBezTo>
                    <a:pt x="4916415" y="1324421"/>
                    <a:pt x="4916415" y="1324421"/>
                    <a:pt x="4923724" y="1324421"/>
                  </a:cubicBezTo>
                  <a:close/>
                  <a:moveTo>
                    <a:pt x="1807780" y="1324421"/>
                  </a:moveTo>
                  <a:cubicBezTo>
                    <a:pt x="1819932" y="1324421"/>
                    <a:pt x="1832085" y="1330500"/>
                    <a:pt x="1838161" y="1336579"/>
                  </a:cubicBezTo>
                  <a:cubicBezTo>
                    <a:pt x="1850313" y="1342658"/>
                    <a:pt x="1856390" y="1348738"/>
                    <a:pt x="1862466" y="1348738"/>
                  </a:cubicBezTo>
                  <a:cubicBezTo>
                    <a:pt x="1868542" y="1348738"/>
                    <a:pt x="1874618" y="1342658"/>
                    <a:pt x="1880694" y="1336579"/>
                  </a:cubicBezTo>
                  <a:cubicBezTo>
                    <a:pt x="1892847" y="1330500"/>
                    <a:pt x="1904999" y="1324421"/>
                    <a:pt x="1917152" y="1324421"/>
                  </a:cubicBezTo>
                  <a:cubicBezTo>
                    <a:pt x="1917152" y="1324421"/>
                    <a:pt x="1923228" y="1324421"/>
                    <a:pt x="1923228" y="1330500"/>
                  </a:cubicBezTo>
                  <a:cubicBezTo>
                    <a:pt x="1941456" y="1330500"/>
                    <a:pt x="1947533" y="1348738"/>
                    <a:pt x="1953609" y="1360896"/>
                  </a:cubicBezTo>
                  <a:cubicBezTo>
                    <a:pt x="1953609" y="1366975"/>
                    <a:pt x="1959685" y="1379134"/>
                    <a:pt x="1965761" y="1379134"/>
                  </a:cubicBezTo>
                  <a:cubicBezTo>
                    <a:pt x="1965761" y="1385213"/>
                    <a:pt x="1977914" y="1385213"/>
                    <a:pt x="1983990" y="1385213"/>
                  </a:cubicBezTo>
                  <a:cubicBezTo>
                    <a:pt x="2002218" y="1385213"/>
                    <a:pt x="2014371" y="1391292"/>
                    <a:pt x="2026523" y="1403450"/>
                  </a:cubicBezTo>
                  <a:cubicBezTo>
                    <a:pt x="2032599" y="1415609"/>
                    <a:pt x="2032599" y="1427767"/>
                    <a:pt x="2026523" y="1446005"/>
                  </a:cubicBezTo>
                  <a:cubicBezTo>
                    <a:pt x="2026523" y="1452084"/>
                    <a:pt x="2026523" y="1464242"/>
                    <a:pt x="2026523" y="1470321"/>
                  </a:cubicBezTo>
                  <a:cubicBezTo>
                    <a:pt x="2026523" y="1470321"/>
                    <a:pt x="2032599" y="1476401"/>
                    <a:pt x="2038675" y="1482480"/>
                  </a:cubicBezTo>
                  <a:cubicBezTo>
                    <a:pt x="2050828" y="1494638"/>
                    <a:pt x="2062980" y="1506796"/>
                    <a:pt x="2062980" y="1518955"/>
                  </a:cubicBezTo>
                  <a:cubicBezTo>
                    <a:pt x="2062980" y="1537192"/>
                    <a:pt x="2050828" y="1549351"/>
                    <a:pt x="2038675" y="1555430"/>
                  </a:cubicBezTo>
                  <a:cubicBezTo>
                    <a:pt x="2032599" y="1561509"/>
                    <a:pt x="2026523" y="1567588"/>
                    <a:pt x="2026523" y="1573668"/>
                  </a:cubicBezTo>
                  <a:cubicBezTo>
                    <a:pt x="2026523" y="1579747"/>
                    <a:pt x="2026523" y="1591905"/>
                    <a:pt x="2026523" y="1597984"/>
                  </a:cubicBezTo>
                  <a:cubicBezTo>
                    <a:pt x="2032599" y="1610143"/>
                    <a:pt x="2032599" y="1628380"/>
                    <a:pt x="2026523" y="1640539"/>
                  </a:cubicBezTo>
                  <a:cubicBezTo>
                    <a:pt x="2014371" y="1652697"/>
                    <a:pt x="2002218" y="1652697"/>
                    <a:pt x="1983990" y="1658776"/>
                  </a:cubicBezTo>
                  <a:cubicBezTo>
                    <a:pt x="1977914" y="1658776"/>
                    <a:pt x="1965761" y="1658776"/>
                    <a:pt x="1965761" y="1658776"/>
                  </a:cubicBezTo>
                  <a:cubicBezTo>
                    <a:pt x="1959685" y="1664855"/>
                    <a:pt x="1953609" y="1670935"/>
                    <a:pt x="1953609" y="1683093"/>
                  </a:cubicBezTo>
                  <a:cubicBezTo>
                    <a:pt x="1947533" y="1695251"/>
                    <a:pt x="1941456" y="1707410"/>
                    <a:pt x="1923228" y="1713489"/>
                  </a:cubicBezTo>
                  <a:cubicBezTo>
                    <a:pt x="1923228" y="1713489"/>
                    <a:pt x="1917152" y="1713489"/>
                    <a:pt x="1917152" y="1713489"/>
                  </a:cubicBezTo>
                  <a:cubicBezTo>
                    <a:pt x="1904999" y="1713489"/>
                    <a:pt x="1892847" y="1707410"/>
                    <a:pt x="1880694" y="1701330"/>
                  </a:cubicBezTo>
                  <a:cubicBezTo>
                    <a:pt x="1874618" y="1701330"/>
                    <a:pt x="1868542" y="1695251"/>
                    <a:pt x="1862466" y="1695251"/>
                  </a:cubicBezTo>
                  <a:cubicBezTo>
                    <a:pt x="1856390" y="1695251"/>
                    <a:pt x="1850313" y="1701330"/>
                    <a:pt x="1838161" y="1701330"/>
                  </a:cubicBezTo>
                  <a:cubicBezTo>
                    <a:pt x="1832085" y="1707410"/>
                    <a:pt x="1819932" y="1713489"/>
                    <a:pt x="1807780" y="1713489"/>
                  </a:cubicBezTo>
                  <a:cubicBezTo>
                    <a:pt x="1807780" y="1713489"/>
                    <a:pt x="1801704" y="1713489"/>
                    <a:pt x="1801704" y="1713489"/>
                  </a:cubicBezTo>
                  <a:cubicBezTo>
                    <a:pt x="1783475" y="1707410"/>
                    <a:pt x="1777399" y="1695251"/>
                    <a:pt x="1771323" y="1683093"/>
                  </a:cubicBezTo>
                  <a:cubicBezTo>
                    <a:pt x="1765247" y="1670935"/>
                    <a:pt x="1765247" y="1664855"/>
                    <a:pt x="1759171" y="1658776"/>
                  </a:cubicBezTo>
                  <a:cubicBezTo>
                    <a:pt x="1753094" y="1658776"/>
                    <a:pt x="1747018" y="1658776"/>
                    <a:pt x="1734866" y="1658776"/>
                  </a:cubicBezTo>
                  <a:cubicBezTo>
                    <a:pt x="1722713" y="1652697"/>
                    <a:pt x="1704485" y="1652697"/>
                    <a:pt x="1698409" y="1640539"/>
                  </a:cubicBezTo>
                  <a:cubicBezTo>
                    <a:pt x="1686256" y="1628380"/>
                    <a:pt x="1692332" y="1610143"/>
                    <a:pt x="1692332" y="1597984"/>
                  </a:cubicBezTo>
                  <a:cubicBezTo>
                    <a:pt x="1698409" y="1591905"/>
                    <a:pt x="1698409" y="1579747"/>
                    <a:pt x="1698409" y="1573668"/>
                  </a:cubicBezTo>
                  <a:cubicBezTo>
                    <a:pt x="1698409" y="1567588"/>
                    <a:pt x="1686256" y="1561509"/>
                    <a:pt x="1680180" y="1555430"/>
                  </a:cubicBezTo>
                  <a:cubicBezTo>
                    <a:pt x="1674104" y="1549351"/>
                    <a:pt x="1655875" y="1537192"/>
                    <a:pt x="1655875" y="1518955"/>
                  </a:cubicBezTo>
                  <a:cubicBezTo>
                    <a:pt x="1655875" y="1506796"/>
                    <a:pt x="1674104" y="1494638"/>
                    <a:pt x="1680180" y="1482480"/>
                  </a:cubicBezTo>
                  <a:cubicBezTo>
                    <a:pt x="1686256" y="1476401"/>
                    <a:pt x="1698409" y="1470321"/>
                    <a:pt x="1698409" y="1470321"/>
                  </a:cubicBezTo>
                  <a:cubicBezTo>
                    <a:pt x="1698409" y="1464242"/>
                    <a:pt x="1698409" y="1452084"/>
                    <a:pt x="1692332" y="1446005"/>
                  </a:cubicBezTo>
                  <a:cubicBezTo>
                    <a:pt x="1692332" y="1427767"/>
                    <a:pt x="1686256" y="1415609"/>
                    <a:pt x="1698409" y="1403450"/>
                  </a:cubicBezTo>
                  <a:cubicBezTo>
                    <a:pt x="1704485" y="1391292"/>
                    <a:pt x="1722713" y="1385213"/>
                    <a:pt x="1734866" y="1385213"/>
                  </a:cubicBezTo>
                  <a:cubicBezTo>
                    <a:pt x="1747018" y="1385213"/>
                    <a:pt x="1753094" y="1385213"/>
                    <a:pt x="1759171" y="1379134"/>
                  </a:cubicBezTo>
                  <a:cubicBezTo>
                    <a:pt x="1765247" y="1379134"/>
                    <a:pt x="1765247" y="1366975"/>
                    <a:pt x="1771323" y="1360896"/>
                  </a:cubicBezTo>
                  <a:cubicBezTo>
                    <a:pt x="1777399" y="1348738"/>
                    <a:pt x="1783475" y="1330500"/>
                    <a:pt x="1801704" y="1330500"/>
                  </a:cubicBezTo>
                  <a:cubicBezTo>
                    <a:pt x="1801704" y="1324421"/>
                    <a:pt x="1807780" y="1324421"/>
                    <a:pt x="1807780" y="1324421"/>
                  </a:cubicBezTo>
                  <a:close/>
                  <a:moveTo>
                    <a:pt x="1585597" y="1307831"/>
                  </a:moveTo>
                  <a:cubicBezTo>
                    <a:pt x="1585597" y="1307831"/>
                    <a:pt x="1585597" y="1307831"/>
                    <a:pt x="1594189" y="1307831"/>
                  </a:cubicBezTo>
                  <a:lnTo>
                    <a:pt x="1637149" y="1333640"/>
                  </a:lnTo>
                  <a:cubicBezTo>
                    <a:pt x="1645742" y="1333640"/>
                    <a:pt x="1645742" y="1342243"/>
                    <a:pt x="1637149" y="1342243"/>
                  </a:cubicBezTo>
                  <a:cubicBezTo>
                    <a:pt x="1637149" y="1350846"/>
                    <a:pt x="1637149" y="1350846"/>
                    <a:pt x="1637149" y="1350846"/>
                  </a:cubicBezTo>
                  <a:cubicBezTo>
                    <a:pt x="1628557" y="1350846"/>
                    <a:pt x="1628557" y="1350846"/>
                    <a:pt x="1628557" y="1350846"/>
                  </a:cubicBezTo>
                  <a:cubicBezTo>
                    <a:pt x="1628557" y="1350846"/>
                    <a:pt x="1628557" y="1350846"/>
                    <a:pt x="1585597" y="1325037"/>
                  </a:cubicBezTo>
                  <a:cubicBezTo>
                    <a:pt x="1577005" y="1316434"/>
                    <a:pt x="1577005" y="1316434"/>
                    <a:pt x="1585597" y="1307831"/>
                  </a:cubicBezTo>
                  <a:close/>
                  <a:moveTo>
                    <a:pt x="1259098" y="1307831"/>
                  </a:moveTo>
                  <a:cubicBezTo>
                    <a:pt x="1259098" y="1307831"/>
                    <a:pt x="1267690" y="1307831"/>
                    <a:pt x="1267690" y="1307831"/>
                  </a:cubicBezTo>
                  <a:cubicBezTo>
                    <a:pt x="1267690" y="1316434"/>
                    <a:pt x="1267690" y="1316434"/>
                    <a:pt x="1267690" y="1325037"/>
                  </a:cubicBezTo>
                  <a:cubicBezTo>
                    <a:pt x="1267690" y="1325037"/>
                    <a:pt x="1267690" y="1325037"/>
                    <a:pt x="1224729" y="1350846"/>
                  </a:cubicBezTo>
                  <a:cubicBezTo>
                    <a:pt x="1216137" y="1350846"/>
                    <a:pt x="1216137" y="1350846"/>
                    <a:pt x="1216137" y="1350846"/>
                  </a:cubicBezTo>
                  <a:cubicBezTo>
                    <a:pt x="1216137" y="1350846"/>
                    <a:pt x="1207545" y="1350846"/>
                    <a:pt x="1207545" y="1342243"/>
                  </a:cubicBezTo>
                  <a:cubicBezTo>
                    <a:pt x="1207545" y="1342243"/>
                    <a:pt x="1207545" y="1333640"/>
                    <a:pt x="1216137" y="1333640"/>
                  </a:cubicBezTo>
                  <a:cubicBezTo>
                    <a:pt x="1216137" y="1333640"/>
                    <a:pt x="1216137" y="1333640"/>
                    <a:pt x="1259098" y="1307831"/>
                  </a:cubicBezTo>
                  <a:close/>
                  <a:moveTo>
                    <a:pt x="4249875" y="1305127"/>
                  </a:moveTo>
                  <a:cubicBezTo>
                    <a:pt x="4249875" y="1305127"/>
                    <a:pt x="4257662" y="1305127"/>
                    <a:pt x="4257662" y="1305127"/>
                  </a:cubicBezTo>
                  <a:cubicBezTo>
                    <a:pt x="4265449" y="1312914"/>
                    <a:pt x="4265449" y="1312914"/>
                    <a:pt x="4257662" y="1320701"/>
                  </a:cubicBezTo>
                  <a:cubicBezTo>
                    <a:pt x="4172005" y="1390785"/>
                    <a:pt x="4172005" y="1390785"/>
                    <a:pt x="4172005" y="1390785"/>
                  </a:cubicBezTo>
                  <a:cubicBezTo>
                    <a:pt x="4164218" y="1390785"/>
                    <a:pt x="4164218" y="1390785"/>
                    <a:pt x="4164218" y="1390785"/>
                  </a:cubicBezTo>
                  <a:cubicBezTo>
                    <a:pt x="4117496" y="1351849"/>
                    <a:pt x="4117496" y="1351849"/>
                    <a:pt x="4117496" y="1351849"/>
                  </a:cubicBezTo>
                  <a:cubicBezTo>
                    <a:pt x="4109709" y="1351849"/>
                    <a:pt x="4109709" y="1344062"/>
                    <a:pt x="4117496" y="1336275"/>
                  </a:cubicBezTo>
                  <a:cubicBezTo>
                    <a:pt x="4117496" y="1336275"/>
                    <a:pt x="4125283" y="1336275"/>
                    <a:pt x="4125283" y="1336275"/>
                  </a:cubicBezTo>
                  <a:cubicBezTo>
                    <a:pt x="4172005" y="1375211"/>
                    <a:pt x="4172005" y="1375211"/>
                    <a:pt x="4172005" y="1375211"/>
                  </a:cubicBezTo>
                  <a:cubicBezTo>
                    <a:pt x="4249875" y="1305127"/>
                    <a:pt x="4249875" y="1305127"/>
                    <a:pt x="4249875" y="1305127"/>
                  </a:cubicBezTo>
                  <a:close/>
                  <a:moveTo>
                    <a:pt x="829909" y="1304693"/>
                  </a:moveTo>
                  <a:cubicBezTo>
                    <a:pt x="820520" y="1304693"/>
                    <a:pt x="815826" y="1309400"/>
                    <a:pt x="815826" y="1314106"/>
                  </a:cubicBezTo>
                  <a:cubicBezTo>
                    <a:pt x="815826" y="1314106"/>
                    <a:pt x="815826" y="1314106"/>
                    <a:pt x="815826" y="1342348"/>
                  </a:cubicBezTo>
                  <a:cubicBezTo>
                    <a:pt x="815826" y="1351762"/>
                    <a:pt x="820520" y="1356469"/>
                    <a:pt x="829909" y="1356469"/>
                  </a:cubicBezTo>
                  <a:cubicBezTo>
                    <a:pt x="829909" y="1356469"/>
                    <a:pt x="829909" y="1356469"/>
                    <a:pt x="1078723" y="1356469"/>
                  </a:cubicBezTo>
                  <a:cubicBezTo>
                    <a:pt x="1088112" y="1356469"/>
                    <a:pt x="1092807" y="1351762"/>
                    <a:pt x="1092807" y="1342348"/>
                  </a:cubicBezTo>
                  <a:lnTo>
                    <a:pt x="1092807" y="1314106"/>
                  </a:lnTo>
                  <a:cubicBezTo>
                    <a:pt x="1092807" y="1309400"/>
                    <a:pt x="1088112" y="1304693"/>
                    <a:pt x="1078723" y="1304693"/>
                  </a:cubicBezTo>
                  <a:cubicBezTo>
                    <a:pt x="1078723" y="1304693"/>
                    <a:pt x="1078723" y="1304693"/>
                    <a:pt x="829909" y="1304693"/>
                  </a:cubicBezTo>
                  <a:close/>
                  <a:moveTo>
                    <a:pt x="2239844" y="1303645"/>
                  </a:moveTo>
                  <a:cubicBezTo>
                    <a:pt x="2239844" y="1303645"/>
                    <a:pt x="2239844" y="1303645"/>
                    <a:pt x="2281601" y="1373597"/>
                  </a:cubicBezTo>
                  <a:cubicBezTo>
                    <a:pt x="2281601" y="1373597"/>
                    <a:pt x="2281601" y="1373597"/>
                    <a:pt x="2295520" y="1373597"/>
                  </a:cubicBezTo>
                  <a:cubicBezTo>
                    <a:pt x="2295520" y="1373597"/>
                    <a:pt x="2295520" y="1373597"/>
                    <a:pt x="2274641" y="1317635"/>
                  </a:cubicBezTo>
                  <a:cubicBezTo>
                    <a:pt x="2274641" y="1310640"/>
                    <a:pt x="2274641" y="1310640"/>
                    <a:pt x="2274641" y="1303645"/>
                  </a:cubicBezTo>
                  <a:cubicBezTo>
                    <a:pt x="2281601" y="1303645"/>
                    <a:pt x="2281601" y="1303645"/>
                    <a:pt x="2288561" y="1310640"/>
                  </a:cubicBezTo>
                  <a:cubicBezTo>
                    <a:pt x="2288561" y="1310640"/>
                    <a:pt x="2288561" y="1310640"/>
                    <a:pt x="2309439" y="1373597"/>
                  </a:cubicBezTo>
                  <a:lnTo>
                    <a:pt x="2358156" y="1373597"/>
                  </a:lnTo>
                  <a:cubicBezTo>
                    <a:pt x="2358156" y="1373597"/>
                    <a:pt x="2358156" y="1373597"/>
                    <a:pt x="2399913" y="1303645"/>
                  </a:cubicBezTo>
                  <a:cubicBezTo>
                    <a:pt x="2399913" y="1303645"/>
                    <a:pt x="2399913" y="1303645"/>
                    <a:pt x="2292679" y="1303645"/>
                  </a:cubicBezTo>
                  <a:lnTo>
                    <a:pt x="2274641" y="1303645"/>
                  </a:lnTo>
                  <a:close/>
                  <a:moveTo>
                    <a:pt x="4647811" y="1300722"/>
                  </a:moveTo>
                  <a:cubicBezTo>
                    <a:pt x="4647811" y="1300722"/>
                    <a:pt x="4647811" y="1300722"/>
                    <a:pt x="4642229" y="1329919"/>
                  </a:cubicBezTo>
                  <a:cubicBezTo>
                    <a:pt x="4647811" y="1329919"/>
                    <a:pt x="4658974" y="1324080"/>
                    <a:pt x="4658974" y="1318240"/>
                  </a:cubicBezTo>
                  <a:cubicBezTo>
                    <a:pt x="4658974" y="1318240"/>
                    <a:pt x="4658974" y="1318240"/>
                    <a:pt x="4664555" y="1300722"/>
                  </a:cubicBezTo>
                  <a:cubicBezTo>
                    <a:pt x="4664555" y="1300722"/>
                    <a:pt x="4664555" y="1300722"/>
                    <a:pt x="4647811" y="1300722"/>
                  </a:cubicBezTo>
                  <a:close/>
                  <a:moveTo>
                    <a:pt x="4608740" y="1300722"/>
                  </a:moveTo>
                  <a:lnTo>
                    <a:pt x="4603158" y="1329919"/>
                  </a:lnTo>
                  <a:cubicBezTo>
                    <a:pt x="4603158" y="1329919"/>
                    <a:pt x="4603158" y="1329919"/>
                    <a:pt x="4631066" y="1329919"/>
                  </a:cubicBezTo>
                  <a:cubicBezTo>
                    <a:pt x="4631066" y="1329919"/>
                    <a:pt x="4631066" y="1329919"/>
                    <a:pt x="4636647" y="1300722"/>
                  </a:cubicBezTo>
                  <a:cubicBezTo>
                    <a:pt x="4636647" y="1300722"/>
                    <a:pt x="4636647" y="1300722"/>
                    <a:pt x="4608740" y="1300722"/>
                  </a:cubicBezTo>
                  <a:close/>
                  <a:moveTo>
                    <a:pt x="4564087" y="1300722"/>
                  </a:moveTo>
                  <a:lnTo>
                    <a:pt x="4564087" y="1329919"/>
                  </a:lnTo>
                  <a:cubicBezTo>
                    <a:pt x="4564087" y="1329919"/>
                    <a:pt x="4564087" y="1329919"/>
                    <a:pt x="4591995" y="1329919"/>
                  </a:cubicBezTo>
                  <a:cubicBezTo>
                    <a:pt x="4591995" y="1329919"/>
                    <a:pt x="4591995" y="1329919"/>
                    <a:pt x="4597576" y="1300722"/>
                  </a:cubicBezTo>
                  <a:cubicBezTo>
                    <a:pt x="4597576" y="1300722"/>
                    <a:pt x="4597576" y="1300722"/>
                    <a:pt x="4564087" y="1300722"/>
                  </a:cubicBezTo>
                  <a:close/>
                  <a:moveTo>
                    <a:pt x="4525016" y="1300722"/>
                  </a:moveTo>
                  <a:lnTo>
                    <a:pt x="4525016" y="1329919"/>
                  </a:lnTo>
                  <a:cubicBezTo>
                    <a:pt x="4525016" y="1329919"/>
                    <a:pt x="4525016" y="1329919"/>
                    <a:pt x="4552924" y="1329919"/>
                  </a:cubicBezTo>
                  <a:cubicBezTo>
                    <a:pt x="4552924" y="1329919"/>
                    <a:pt x="4552924" y="1329919"/>
                    <a:pt x="4552924" y="1300722"/>
                  </a:cubicBezTo>
                  <a:cubicBezTo>
                    <a:pt x="4552924" y="1300722"/>
                    <a:pt x="4552924" y="1300722"/>
                    <a:pt x="4525016" y="1300722"/>
                  </a:cubicBezTo>
                  <a:close/>
                  <a:moveTo>
                    <a:pt x="4480363" y="1300722"/>
                  </a:moveTo>
                  <a:lnTo>
                    <a:pt x="4485945" y="1329919"/>
                  </a:lnTo>
                  <a:cubicBezTo>
                    <a:pt x="4485945" y="1329919"/>
                    <a:pt x="4485945" y="1329919"/>
                    <a:pt x="4513852" y="1329919"/>
                  </a:cubicBezTo>
                  <a:cubicBezTo>
                    <a:pt x="4513852" y="1329919"/>
                    <a:pt x="4513852" y="1329919"/>
                    <a:pt x="4513852" y="1300722"/>
                  </a:cubicBezTo>
                  <a:cubicBezTo>
                    <a:pt x="4513852" y="1300722"/>
                    <a:pt x="4513852" y="1300722"/>
                    <a:pt x="4480363" y="1300722"/>
                  </a:cubicBezTo>
                  <a:close/>
                  <a:moveTo>
                    <a:pt x="4452455" y="1300722"/>
                  </a:moveTo>
                  <a:cubicBezTo>
                    <a:pt x="4452455" y="1300722"/>
                    <a:pt x="4452455" y="1300722"/>
                    <a:pt x="4458037" y="1318240"/>
                  </a:cubicBezTo>
                  <a:cubicBezTo>
                    <a:pt x="4463618" y="1324080"/>
                    <a:pt x="4469200" y="1329919"/>
                    <a:pt x="4474781" y="1329919"/>
                  </a:cubicBezTo>
                  <a:cubicBezTo>
                    <a:pt x="4474781" y="1329919"/>
                    <a:pt x="4474781" y="1329919"/>
                    <a:pt x="4469200" y="1300722"/>
                  </a:cubicBezTo>
                  <a:cubicBezTo>
                    <a:pt x="4469200" y="1300722"/>
                    <a:pt x="4469200" y="1300722"/>
                    <a:pt x="4452455" y="1300722"/>
                  </a:cubicBezTo>
                  <a:close/>
                  <a:moveTo>
                    <a:pt x="504999" y="1295425"/>
                  </a:moveTo>
                  <a:cubicBezTo>
                    <a:pt x="504999" y="1295425"/>
                    <a:pt x="504999" y="1295425"/>
                    <a:pt x="630729" y="1295425"/>
                  </a:cubicBezTo>
                  <a:cubicBezTo>
                    <a:pt x="630729" y="1295425"/>
                    <a:pt x="635220" y="1295425"/>
                    <a:pt x="635220" y="1299902"/>
                  </a:cubicBezTo>
                  <a:cubicBezTo>
                    <a:pt x="635220" y="1304379"/>
                    <a:pt x="630729" y="1304379"/>
                    <a:pt x="630729" y="1304379"/>
                  </a:cubicBezTo>
                  <a:cubicBezTo>
                    <a:pt x="630729" y="1304379"/>
                    <a:pt x="630729" y="1304379"/>
                    <a:pt x="504999" y="1304379"/>
                  </a:cubicBezTo>
                  <a:cubicBezTo>
                    <a:pt x="500509" y="1304379"/>
                    <a:pt x="500509" y="1304379"/>
                    <a:pt x="500509" y="1299902"/>
                  </a:cubicBezTo>
                  <a:cubicBezTo>
                    <a:pt x="500509" y="1295425"/>
                    <a:pt x="500509" y="1295425"/>
                    <a:pt x="504999" y="1295425"/>
                  </a:cubicBezTo>
                  <a:close/>
                  <a:moveTo>
                    <a:pt x="829909" y="1290572"/>
                  </a:moveTo>
                  <a:cubicBezTo>
                    <a:pt x="829909" y="1290572"/>
                    <a:pt x="829909" y="1290572"/>
                    <a:pt x="1078723" y="1290572"/>
                  </a:cubicBezTo>
                  <a:cubicBezTo>
                    <a:pt x="1092807" y="1290572"/>
                    <a:pt x="1106891" y="1299986"/>
                    <a:pt x="1106891" y="1314106"/>
                  </a:cubicBezTo>
                  <a:cubicBezTo>
                    <a:pt x="1106891" y="1314106"/>
                    <a:pt x="1106891" y="1314106"/>
                    <a:pt x="1106891" y="1342348"/>
                  </a:cubicBezTo>
                  <a:cubicBezTo>
                    <a:pt x="1106891" y="1347055"/>
                    <a:pt x="1106891" y="1351762"/>
                    <a:pt x="1102196" y="1356469"/>
                  </a:cubicBezTo>
                  <a:cubicBezTo>
                    <a:pt x="1102196" y="1356469"/>
                    <a:pt x="1106891" y="1356469"/>
                    <a:pt x="1106891" y="1356469"/>
                  </a:cubicBezTo>
                  <a:cubicBezTo>
                    <a:pt x="1106891" y="1356469"/>
                    <a:pt x="1106891" y="1356469"/>
                    <a:pt x="1130364" y="1412952"/>
                  </a:cubicBezTo>
                  <a:cubicBezTo>
                    <a:pt x="1130364" y="1412952"/>
                    <a:pt x="1130364" y="1417659"/>
                    <a:pt x="1130364" y="1417659"/>
                  </a:cubicBezTo>
                  <a:cubicBezTo>
                    <a:pt x="1130364" y="1417659"/>
                    <a:pt x="1130364" y="1417659"/>
                    <a:pt x="1130364" y="1422366"/>
                  </a:cubicBezTo>
                  <a:cubicBezTo>
                    <a:pt x="1130364" y="1422366"/>
                    <a:pt x="1130364" y="1422366"/>
                    <a:pt x="1130364" y="1436486"/>
                  </a:cubicBezTo>
                  <a:cubicBezTo>
                    <a:pt x="1130364" y="1445900"/>
                    <a:pt x="1120975" y="1460021"/>
                    <a:pt x="1106891" y="1460021"/>
                  </a:cubicBezTo>
                  <a:cubicBezTo>
                    <a:pt x="1106891" y="1460021"/>
                    <a:pt x="1106891" y="1460021"/>
                    <a:pt x="1106891" y="1577694"/>
                  </a:cubicBezTo>
                  <a:cubicBezTo>
                    <a:pt x="1116280" y="1577694"/>
                    <a:pt x="1125669" y="1587108"/>
                    <a:pt x="1125669" y="1596521"/>
                  </a:cubicBezTo>
                  <a:cubicBezTo>
                    <a:pt x="1125669" y="1596521"/>
                    <a:pt x="1125669" y="1596521"/>
                    <a:pt x="1125669" y="1605935"/>
                  </a:cubicBezTo>
                  <a:cubicBezTo>
                    <a:pt x="1125669" y="1615349"/>
                    <a:pt x="1116280" y="1624763"/>
                    <a:pt x="1106891" y="1624763"/>
                  </a:cubicBezTo>
                  <a:cubicBezTo>
                    <a:pt x="1106891" y="1624763"/>
                    <a:pt x="1106891" y="1624763"/>
                    <a:pt x="806436" y="1624763"/>
                  </a:cubicBezTo>
                  <a:cubicBezTo>
                    <a:pt x="792353" y="1624763"/>
                    <a:pt x="782963" y="1615349"/>
                    <a:pt x="782963" y="1605935"/>
                  </a:cubicBezTo>
                  <a:cubicBezTo>
                    <a:pt x="782963" y="1605935"/>
                    <a:pt x="782963" y="1605935"/>
                    <a:pt x="782963" y="1596521"/>
                  </a:cubicBezTo>
                  <a:cubicBezTo>
                    <a:pt x="782963" y="1587108"/>
                    <a:pt x="792353" y="1577694"/>
                    <a:pt x="801742" y="1577694"/>
                  </a:cubicBezTo>
                  <a:cubicBezTo>
                    <a:pt x="801742" y="1577694"/>
                    <a:pt x="801742" y="1577694"/>
                    <a:pt x="801742" y="1460021"/>
                  </a:cubicBezTo>
                  <a:cubicBezTo>
                    <a:pt x="787658" y="1460021"/>
                    <a:pt x="778269" y="1445900"/>
                    <a:pt x="778269" y="1436486"/>
                  </a:cubicBezTo>
                  <a:cubicBezTo>
                    <a:pt x="778269" y="1436486"/>
                    <a:pt x="778269" y="1436486"/>
                    <a:pt x="778269" y="1422366"/>
                  </a:cubicBezTo>
                  <a:cubicBezTo>
                    <a:pt x="778269" y="1417659"/>
                    <a:pt x="778269" y="1417659"/>
                    <a:pt x="778269" y="1417659"/>
                  </a:cubicBezTo>
                  <a:cubicBezTo>
                    <a:pt x="778269" y="1417659"/>
                    <a:pt x="778269" y="1412952"/>
                    <a:pt x="782963" y="1412952"/>
                  </a:cubicBezTo>
                  <a:cubicBezTo>
                    <a:pt x="782963" y="1412952"/>
                    <a:pt x="782963" y="1412952"/>
                    <a:pt x="801742" y="1356469"/>
                  </a:cubicBezTo>
                  <a:cubicBezTo>
                    <a:pt x="806436" y="1356469"/>
                    <a:pt x="806436" y="1356469"/>
                    <a:pt x="806436" y="1356469"/>
                  </a:cubicBezTo>
                  <a:cubicBezTo>
                    <a:pt x="801742" y="1351762"/>
                    <a:pt x="801742" y="1347055"/>
                    <a:pt x="801742" y="1342348"/>
                  </a:cubicBezTo>
                  <a:cubicBezTo>
                    <a:pt x="801742" y="1342348"/>
                    <a:pt x="801742" y="1342348"/>
                    <a:pt x="801742" y="1314106"/>
                  </a:cubicBezTo>
                  <a:cubicBezTo>
                    <a:pt x="801742" y="1299986"/>
                    <a:pt x="815826" y="1290572"/>
                    <a:pt x="829909" y="1290572"/>
                  </a:cubicBezTo>
                  <a:close/>
                  <a:moveTo>
                    <a:pt x="2225925" y="1282659"/>
                  </a:moveTo>
                  <a:cubicBezTo>
                    <a:pt x="2225925" y="1282659"/>
                    <a:pt x="2225925" y="1282659"/>
                    <a:pt x="2413832" y="1282659"/>
                  </a:cubicBezTo>
                  <a:cubicBezTo>
                    <a:pt x="2420792" y="1282659"/>
                    <a:pt x="2427751" y="1289654"/>
                    <a:pt x="2427751" y="1296649"/>
                  </a:cubicBezTo>
                  <a:cubicBezTo>
                    <a:pt x="2427751" y="1303645"/>
                    <a:pt x="2427751" y="1303645"/>
                    <a:pt x="2427751" y="1303645"/>
                  </a:cubicBezTo>
                  <a:cubicBezTo>
                    <a:pt x="2427751" y="1303645"/>
                    <a:pt x="2427751" y="1303645"/>
                    <a:pt x="2379035" y="1380592"/>
                  </a:cubicBezTo>
                  <a:cubicBezTo>
                    <a:pt x="2379035" y="1380592"/>
                    <a:pt x="2379035" y="1380592"/>
                    <a:pt x="2379035" y="1387588"/>
                  </a:cubicBezTo>
                  <a:cubicBezTo>
                    <a:pt x="2455589" y="1394583"/>
                    <a:pt x="2518225" y="1464535"/>
                    <a:pt x="2518225" y="1541483"/>
                  </a:cubicBezTo>
                  <a:cubicBezTo>
                    <a:pt x="2518225" y="1541483"/>
                    <a:pt x="2518225" y="1541483"/>
                    <a:pt x="2518225" y="1688383"/>
                  </a:cubicBezTo>
                  <a:cubicBezTo>
                    <a:pt x="2518225" y="1709369"/>
                    <a:pt x="2497347" y="1737350"/>
                    <a:pt x="2469508" y="1737350"/>
                  </a:cubicBezTo>
                  <a:cubicBezTo>
                    <a:pt x="2469508" y="1737350"/>
                    <a:pt x="2469508" y="1737350"/>
                    <a:pt x="2177208" y="1737350"/>
                  </a:cubicBezTo>
                  <a:cubicBezTo>
                    <a:pt x="2149370" y="1737350"/>
                    <a:pt x="2128491" y="1709369"/>
                    <a:pt x="2128491" y="1688383"/>
                  </a:cubicBezTo>
                  <a:cubicBezTo>
                    <a:pt x="2128491" y="1688383"/>
                    <a:pt x="2128491" y="1688383"/>
                    <a:pt x="2128491" y="1541483"/>
                  </a:cubicBezTo>
                  <a:cubicBezTo>
                    <a:pt x="2128491" y="1464535"/>
                    <a:pt x="2191127" y="1394583"/>
                    <a:pt x="2267682" y="1387588"/>
                  </a:cubicBezTo>
                  <a:cubicBezTo>
                    <a:pt x="2267682" y="1387588"/>
                    <a:pt x="2267682" y="1387588"/>
                    <a:pt x="2267682" y="1380592"/>
                  </a:cubicBezTo>
                  <a:cubicBezTo>
                    <a:pt x="2267682" y="1380592"/>
                    <a:pt x="2267682" y="1380592"/>
                    <a:pt x="2218965" y="1303645"/>
                  </a:cubicBezTo>
                  <a:cubicBezTo>
                    <a:pt x="2212006" y="1303645"/>
                    <a:pt x="2212006" y="1296649"/>
                    <a:pt x="2218965" y="1289654"/>
                  </a:cubicBezTo>
                  <a:cubicBezTo>
                    <a:pt x="2218965" y="1282659"/>
                    <a:pt x="2225925" y="1282659"/>
                    <a:pt x="2225925" y="1282659"/>
                  </a:cubicBezTo>
                  <a:close/>
                  <a:moveTo>
                    <a:pt x="3068224" y="1276353"/>
                  </a:moveTo>
                  <a:cubicBezTo>
                    <a:pt x="3042337" y="1276353"/>
                    <a:pt x="3033708" y="1293699"/>
                    <a:pt x="3033708" y="1311045"/>
                  </a:cubicBezTo>
                  <a:cubicBezTo>
                    <a:pt x="3033708" y="1640611"/>
                    <a:pt x="3033708" y="1640611"/>
                    <a:pt x="3033708" y="1640611"/>
                  </a:cubicBezTo>
                  <a:cubicBezTo>
                    <a:pt x="3033708" y="1666630"/>
                    <a:pt x="3042337" y="1683975"/>
                    <a:pt x="3068224" y="1683975"/>
                  </a:cubicBezTo>
                  <a:cubicBezTo>
                    <a:pt x="3396130" y="1683975"/>
                    <a:pt x="3396130" y="1683975"/>
                    <a:pt x="3396130" y="1683975"/>
                  </a:cubicBezTo>
                  <a:cubicBezTo>
                    <a:pt x="3413389" y="1683975"/>
                    <a:pt x="3430647" y="1666630"/>
                    <a:pt x="3430647" y="1640611"/>
                  </a:cubicBezTo>
                  <a:lnTo>
                    <a:pt x="3430647" y="1311045"/>
                  </a:lnTo>
                  <a:cubicBezTo>
                    <a:pt x="3430647" y="1293699"/>
                    <a:pt x="3413389" y="1276353"/>
                    <a:pt x="3396130" y="1276353"/>
                  </a:cubicBezTo>
                  <a:cubicBezTo>
                    <a:pt x="3068224" y="1276353"/>
                    <a:pt x="3068224" y="1276353"/>
                    <a:pt x="3068224" y="1276353"/>
                  </a:cubicBezTo>
                  <a:close/>
                  <a:moveTo>
                    <a:pt x="2822278" y="1274343"/>
                  </a:moveTo>
                  <a:cubicBezTo>
                    <a:pt x="2827805" y="1290924"/>
                    <a:pt x="2833332" y="1313032"/>
                    <a:pt x="2833332" y="1335140"/>
                  </a:cubicBezTo>
                  <a:lnTo>
                    <a:pt x="2905183" y="1335140"/>
                  </a:lnTo>
                  <a:cubicBezTo>
                    <a:pt x="2899656" y="1307505"/>
                    <a:pt x="2866494" y="1285397"/>
                    <a:pt x="2822278" y="1274343"/>
                  </a:cubicBezTo>
                  <a:close/>
                  <a:moveTo>
                    <a:pt x="2650940" y="1274343"/>
                  </a:moveTo>
                  <a:cubicBezTo>
                    <a:pt x="2606724" y="1285397"/>
                    <a:pt x="2579088" y="1307505"/>
                    <a:pt x="2573561" y="1335140"/>
                  </a:cubicBezTo>
                  <a:cubicBezTo>
                    <a:pt x="2573561" y="1335140"/>
                    <a:pt x="2573561" y="1335140"/>
                    <a:pt x="2645413" y="1335140"/>
                  </a:cubicBezTo>
                  <a:cubicBezTo>
                    <a:pt x="2645413" y="1313032"/>
                    <a:pt x="2645413" y="1290924"/>
                    <a:pt x="2650940" y="1274343"/>
                  </a:cubicBezTo>
                  <a:close/>
                  <a:moveTo>
                    <a:pt x="4658974" y="1259847"/>
                  </a:moveTo>
                  <a:cubicBezTo>
                    <a:pt x="4658974" y="1259847"/>
                    <a:pt x="4658974" y="1259847"/>
                    <a:pt x="4653392" y="1289044"/>
                  </a:cubicBezTo>
                  <a:cubicBezTo>
                    <a:pt x="4653392" y="1289044"/>
                    <a:pt x="4653392" y="1289044"/>
                    <a:pt x="4670137" y="1289044"/>
                  </a:cubicBezTo>
                  <a:lnTo>
                    <a:pt x="4675719" y="1259847"/>
                  </a:lnTo>
                  <a:cubicBezTo>
                    <a:pt x="4675719" y="1259847"/>
                    <a:pt x="4675719" y="1259847"/>
                    <a:pt x="4658974" y="1259847"/>
                  </a:cubicBezTo>
                  <a:close/>
                  <a:moveTo>
                    <a:pt x="4614321" y="1259847"/>
                  </a:moveTo>
                  <a:cubicBezTo>
                    <a:pt x="4614321" y="1259847"/>
                    <a:pt x="4614321" y="1259847"/>
                    <a:pt x="4608740" y="1289044"/>
                  </a:cubicBezTo>
                  <a:lnTo>
                    <a:pt x="4642229" y="1289044"/>
                  </a:lnTo>
                  <a:cubicBezTo>
                    <a:pt x="4642229" y="1289044"/>
                    <a:pt x="4642229" y="1289044"/>
                    <a:pt x="4647811" y="1259847"/>
                  </a:cubicBezTo>
                  <a:cubicBezTo>
                    <a:pt x="4647811" y="1259847"/>
                    <a:pt x="4647811" y="1259847"/>
                    <a:pt x="4614321" y="1259847"/>
                  </a:cubicBezTo>
                  <a:close/>
                  <a:moveTo>
                    <a:pt x="4564087" y="1259847"/>
                  </a:moveTo>
                  <a:lnTo>
                    <a:pt x="4564087" y="1289044"/>
                  </a:lnTo>
                  <a:cubicBezTo>
                    <a:pt x="4564087" y="1289044"/>
                    <a:pt x="4564087" y="1289044"/>
                    <a:pt x="4597576" y="1289044"/>
                  </a:cubicBezTo>
                  <a:cubicBezTo>
                    <a:pt x="4597576" y="1289044"/>
                    <a:pt x="4597576" y="1289044"/>
                    <a:pt x="4603158" y="1259847"/>
                  </a:cubicBezTo>
                  <a:cubicBezTo>
                    <a:pt x="4603158" y="1259847"/>
                    <a:pt x="4603158" y="1259847"/>
                    <a:pt x="4564087" y="1259847"/>
                  </a:cubicBezTo>
                  <a:close/>
                  <a:moveTo>
                    <a:pt x="4519434" y="1259847"/>
                  </a:moveTo>
                  <a:cubicBezTo>
                    <a:pt x="4519434" y="1259847"/>
                    <a:pt x="4519434" y="1259847"/>
                    <a:pt x="4525016" y="1289044"/>
                  </a:cubicBezTo>
                  <a:cubicBezTo>
                    <a:pt x="4525016" y="1289044"/>
                    <a:pt x="4525016" y="1289044"/>
                    <a:pt x="4552924" y="1289044"/>
                  </a:cubicBezTo>
                  <a:lnTo>
                    <a:pt x="4552924" y="1259847"/>
                  </a:lnTo>
                  <a:cubicBezTo>
                    <a:pt x="4552924" y="1259847"/>
                    <a:pt x="4552924" y="1259847"/>
                    <a:pt x="4519434" y="1259847"/>
                  </a:cubicBezTo>
                  <a:close/>
                  <a:moveTo>
                    <a:pt x="4474781" y="1259847"/>
                  </a:moveTo>
                  <a:cubicBezTo>
                    <a:pt x="4474781" y="1259847"/>
                    <a:pt x="4474781" y="1259847"/>
                    <a:pt x="4480363" y="1289044"/>
                  </a:cubicBezTo>
                  <a:cubicBezTo>
                    <a:pt x="4480363" y="1289044"/>
                    <a:pt x="4480363" y="1289044"/>
                    <a:pt x="4513852" y="1289044"/>
                  </a:cubicBezTo>
                  <a:cubicBezTo>
                    <a:pt x="4513852" y="1289044"/>
                    <a:pt x="4513852" y="1289044"/>
                    <a:pt x="4508271" y="1259847"/>
                  </a:cubicBezTo>
                  <a:close/>
                  <a:moveTo>
                    <a:pt x="4435710" y="1259847"/>
                  </a:moveTo>
                  <a:cubicBezTo>
                    <a:pt x="4435710" y="1259847"/>
                    <a:pt x="4435710" y="1259847"/>
                    <a:pt x="4446873" y="1289044"/>
                  </a:cubicBezTo>
                  <a:cubicBezTo>
                    <a:pt x="4446873" y="1289044"/>
                    <a:pt x="4446873" y="1289044"/>
                    <a:pt x="4469200" y="1289044"/>
                  </a:cubicBezTo>
                  <a:lnTo>
                    <a:pt x="4463618" y="1259847"/>
                  </a:lnTo>
                  <a:cubicBezTo>
                    <a:pt x="4463618" y="1259847"/>
                    <a:pt x="4463618" y="1259847"/>
                    <a:pt x="4435710" y="1259847"/>
                  </a:cubicBezTo>
                  <a:close/>
                  <a:moveTo>
                    <a:pt x="2744899" y="1257761"/>
                  </a:moveTo>
                  <a:cubicBezTo>
                    <a:pt x="2744899" y="1257761"/>
                    <a:pt x="2744899" y="1257761"/>
                    <a:pt x="2744899" y="1335140"/>
                  </a:cubicBezTo>
                  <a:cubicBezTo>
                    <a:pt x="2744899" y="1335140"/>
                    <a:pt x="2744899" y="1335140"/>
                    <a:pt x="2822278" y="1335140"/>
                  </a:cubicBezTo>
                  <a:cubicBezTo>
                    <a:pt x="2822278" y="1313032"/>
                    <a:pt x="2816751" y="1290924"/>
                    <a:pt x="2811224" y="1268815"/>
                  </a:cubicBezTo>
                  <a:cubicBezTo>
                    <a:pt x="2789116" y="1263288"/>
                    <a:pt x="2767007" y="1257761"/>
                    <a:pt x="2744899" y="1257761"/>
                  </a:cubicBezTo>
                  <a:close/>
                  <a:moveTo>
                    <a:pt x="2733845" y="1257761"/>
                  </a:moveTo>
                  <a:cubicBezTo>
                    <a:pt x="2706210" y="1257761"/>
                    <a:pt x="2684102" y="1263288"/>
                    <a:pt x="2661994" y="1268815"/>
                  </a:cubicBezTo>
                  <a:cubicBezTo>
                    <a:pt x="2656467" y="1290924"/>
                    <a:pt x="2656467" y="1313032"/>
                    <a:pt x="2656467" y="1335140"/>
                  </a:cubicBezTo>
                  <a:cubicBezTo>
                    <a:pt x="2656467" y="1335140"/>
                    <a:pt x="2656467" y="1335140"/>
                    <a:pt x="2733845" y="1335140"/>
                  </a:cubicBezTo>
                  <a:cubicBezTo>
                    <a:pt x="2733845" y="1335140"/>
                    <a:pt x="2733845" y="1335140"/>
                    <a:pt x="2733845" y="1257761"/>
                  </a:cubicBezTo>
                  <a:close/>
                  <a:moveTo>
                    <a:pt x="482547" y="1255133"/>
                  </a:moveTo>
                  <a:cubicBezTo>
                    <a:pt x="478057" y="1255133"/>
                    <a:pt x="469076" y="1259610"/>
                    <a:pt x="469076" y="1268564"/>
                  </a:cubicBezTo>
                  <a:cubicBezTo>
                    <a:pt x="469076" y="1322286"/>
                    <a:pt x="469076" y="1322286"/>
                    <a:pt x="469076" y="1322286"/>
                  </a:cubicBezTo>
                  <a:cubicBezTo>
                    <a:pt x="531941" y="1322286"/>
                    <a:pt x="531941" y="1322286"/>
                    <a:pt x="531941" y="1322286"/>
                  </a:cubicBezTo>
                  <a:cubicBezTo>
                    <a:pt x="545412" y="1322286"/>
                    <a:pt x="554393" y="1331240"/>
                    <a:pt x="554393" y="1344670"/>
                  </a:cubicBezTo>
                  <a:cubicBezTo>
                    <a:pt x="554393" y="1376008"/>
                    <a:pt x="554393" y="1376008"/>
                    <a:pt x="554393" y="1376008"/>
                  </a:cubicBezTo>
                  <a:cubicBezTo>
                    <a:pt x="630729" y="1376008"/>
                    <a:pt x="630729" y="1376008"/>
                    <a:pt x="630729" y="1376008"/>
                  </a:cubicBezTo>
                  <a:cubicBezTo>
                    <a:pt x="630729" y="1376008"/>
                    <a:pt x="635220" y="1380485"/>
                    <a:pt x="635220" y="1380485"/>
                  </a:cubicBezTo>
                  <a:cubicBezTo>
                    <a:pt x="635220" y="1384962"/>
                    <a:pt x="630729" y="1384962"/>
                    <a:pt x="630729" y="1384962"/>
                  </a:cubicBezTo>
                  <a:cubicBezTo>
                    <a:pt x="554393" y="1384962"/>
                    <a:pt x="554393" y="1384962"/>
                    <a:pt x="554393" y="1384962"/>
                  </a:cubicBezTo>
                  <a:cubicBezTo>
                    <a:pt x="554393" y="1416300"/>
                    <a:pt x="554393" y="1416300"/>
                    <a:pt x="554393" y="1416300"/>
                  </a:cubicBezTo>
                  <a:cubicBezTo>
                    <a:pt x="585826" y="1416300"/>
                    <a:pt x="585826" y="1416300"/>
                    <a:pt x="585826" y="1416300"/>
                  </a:cubicBezTo>
                  <a:cubicBezTo>
                    <a:pt x="585826" y="1416300"/>
                    <a:pt x="590316" y="1416300"/>
                    <a:pt x="590316" y="1416300"/>
                  </a:cubicBezTo>
                  <a:cubicBezTo>
                    <a:pt x="635220" y="1456591"/>
                    <a:pt x="635220" y="1456591"/>
                    <a:pt x="635220" y="1456591"/>
                  </a:cubicBezTo>
                  <a:cubicBezTo>
                    <a:pt x="621749" y="1425254"/>
                    <a:pt x="621749" y="1425254"/>
                    <a:pt x="621749" y="1425254"/>
                  </a:cubicBezTo>
                  <a:cubicBezTo>
                    <a:pt x="621749" y="1420777"/>
                    <a:pt x="621749" y="1420777"/>
                    <a:pt x="621749" y="1420777"/>
                  </a:cubicBezTo>
                  <a:cubicBezTo>
                    <a:pt x="621749" y="1416300"/>
                    <a:pt x="626239" y="1416300"/>
                    <a:pt x="626239" y="1416300"/>
                  </a:cubicBezTo>
                  <a:cubicBezTo>
                    <a:pt x="648691" y="1416300"/>
                    <a:pt x="648691" y="1416300"/>
                    <a:pt x="648691" y="1416300"/>
                  </a:cubicBezTo>
                  <a:cubicBezTo>
                    <a:pt x="657671" y="1416300"/>
                    <a:pt x="662162" y="1411823"/>
                    <a:pt x="662162" y="1402869"/>
                  </a:cubicBezTo>
                  <a:cubicBezTo>
                    <a:pt x="662162" y="1268564"/>
                    <a:pt x="662162" y="1268564"/>
                    <a:pt x="662162" y="1268564"/>
                  </a:cubicBezTo>
                  <a:cubicBezTo>
                    <a:pt x="662162" y="1259610"/>
                    <a:pt x="657671" y="1255133"/>
                    <a:pt x="648691" y="1255133"/>
                  </a:cubicBezTo>
                  <a:cubicBezTo>
                    <a:pt x="482547" y="1255133"/>
                    <a:pt x="482547" y="1255133"/>
                    <a:pt x="482547" y="1255133"/>
                  </a:cubicBezTo>
                  <a:close/>
                  <a:moveTo>
                    <a:pt x="3068224" y="1250335"/>
                  </a:moveTo>
                  <a:cubicBezTo>
                    <a:pt x="3396130" y="1250335"/>
                    <a:pt x="3396130" y="1250335"/>
                    <a:pt x="3396130" y="1250335"/>
                  </a:cubicBezTo>
                  <a:cubicBezTo>
                    <a:pt x="3430647" y="1250335"/>
                    <a:pt x="3456534" y="1285026"/>
                    <a:pt x="3456534" y="1311045"/>
                  </a:cubicBezTo>
                  <a:cubicBezTo>
                    <a:pt x="3456534" y="1640611"/>
                    <a:pt x="3456534" y="1640611"/>
                    <a:pt x="3456534" y="1640611"/>
                  </a:cubicBezTo>
                  <a:cubicBezTo>
                    <a:pt x="3456534" y="1675303"/>
                    <a:pt x="3430647" y="1709994"/>
                    <a:pt x="3396130" y="1709994"/>
                  </a:cubicBezTo>
                  <a:cubicBezTo>
                    <a:pt x="3068224" y="1709994"/>
                    <a:pt x="3068224" y="1709994"/>
                    <a:pt x="3068224" y="1709994"/>
                  </a:cubicBezTo>
                  <a:cubicBezTo>
                    <a:pt x="3033708" y="1709994"/>
                    <a:pt x="3007820" y="1675303"/>
                    <a:pt x="3007820" y="1640611"/>
                  </a:cubicBezTo>
                  <a:cubicBezTo>
                    <a:pt x="3007820" y="1311045"/>
                    <a:pt x="3007820" y="1311045"/>
                    <a:pt x="3007820" y="1311045"/>
                  </a:cubicBezTo>
                  <a:cubicBezTo>
                    <a:pt x="3007820" y="1285026"/>
                    <a:pt x="3033708" y="1250335"/>
                    <a:pt x="3068224" y="1250335"/>
                  </a:cubicBezTo>
                  <a:close/>
                  <a:moveTo>
                    <a:pt x="482547" y="1241703"/>
                  </a:moveTo>
                  <a:cubicBezTo>
                    <a:pt x="648691" y="1241703"/>
                    <a:pt x="648691" y="1241703"/>
                    <a:pt x="648691" y="1241703"/>
                  </a:cubicBezTo>
                  <a:cubicBezTo>
                    <a:pt x="666652" y="1241703"/>
                    <a:pt x="675633" y="1255133"/>
                    <a:pt x="675633" y="1268564"/>
                  </a:cubicBezTo>
                  <a:cubicBezTo>
                    <a:pt x="675633" y="1402869"/>
                    <a:pt x="675633" y="1402869"/>
                    <a:pt x="675633" y="1402869"/>
                  </a:cubicBezTo>
                  <a:cubicBezTo>
                    <a:pt x="675633" y="1420777"/>
                    <a:pt x="666652" y="1429730"/>
                    <a:pt x="648691" y="1429730"/>
                  </a:cubicBezTo>
                  <a:cubicBezTo>
                    <a:pt x="639710" y="1429730"/>
                    <a:pt x="639710" y="1429730"/>
                    <a:pt x="639710" y="1429730"/>
                  </a:cubicBezTo>
                  <a:cubicBezTo>
                    <a:pt x="653181" y="1470022"/>
                    <a:pt x="653181" y="1470022"/>
                    <a:pt x="653181" y="1470022"/>
                  </a:cubicBezTo>
                  <a:cubicBezTo>
                    <a:pt x="653181" y="1470022"/>
                    <a:pt x="657671" y="1474499"/>
                    <a:pt x="657671" y="1474499"/>
                  </a:cubicBezTo>
                  <a:cubicBezTo>
                    <a:pt x="657671" y="1478976"/>
                    <a:pt x="653181" y="1483453"/>
                    <a:pt x="648691" y="1483453"/>
                  </a:cubicBezTo>
                  <a:cubicBezTo>
                    <a:pt x="644200" y="1483453"/>
                    <a:pt x="644200" y="1483453"/>
                    <a:pt x="639710" y="1478976"/>
                  </a:cubicBezTo>
                  <a:cubicBezTo>
                    <a:pt x="581335" y="1429730"/>
                    <a:pt x="581335" y="1429730"/>
                    <a:pt x="581335" y="1429730"/>
                  </a:cubicBezTo>
                  <a:cubicBezTo>
                    <a:pt x="558884" y="1429730"/>
                    <a:pt x="558884" y="1429730"/>
                    <a:pt x="558884" y="1429730"/>
                  </a:cubicBezTo>
                  <a:cubicBezTo>
                    <a:pt x="558884" y="1478976"/>
                    <a:pt x="558884" y="1478976"/>
                    <a:pt x="558884" y="1478976"/>
                  </a:cubicBezTo>
                  <a:cubicBezTo>
                    <a:pt x="558884" y="1492406"/>
                    <a:pt x="545412" y="1505837"/>
                    <a:pt x="531941" y="1505837"/>
                  </a:cubicBezTo>
                  <a:cubicBezTo>
                    <a:pt x="433153" y="1505837"/>
                    <a:pt x="433153" y="1505837"/>
                    <a:pt x="433153" y="1505837"/>
                  </a:cubicBezTo>
                  <a:cubicBezTo>
                    <a:pt x="374779" y="1555082"/>
                    <a:pt x="374779" y="1555082"/>
                    <a:pt x="374779" y="1555082"/>
                  </a:cubicBezTo>
                  <a:cubicBezTo>
                    <a:pt x="374779" y="1555082"/>
                    <a:pt x="370288" y="1559559"/>
                    <a:pt x="370288" y="1559559"/>
                  </a:cubicBezTo>
                  <a:cubicBezTo>
                    <a:pt x="370288" y="1559559"/>
                    <a:pt x="365798" y="1559559"/>
                    <a:pt x="365798" y="1555082"/>
                  </a:cubicBezTo>
                  <a:cubicBezTo>
                    <a:pt x="361308" y="1555082"/>
                    <a:pt x="361308" y="1550605"/>
                    <a:pt x="361308" y="1546128"/>
                  </a:cubicBezTo>
                  <a:cubicBezTo>
                    <a:pt x="379269" y="1505837"/>
                    <a:pt x="379269" y="1505837"/>
                    <a:pt x="379269" y="1505837"/>
                  </a:cubicBezTo>
                  <a:cubicBezTo>
                    <a:pt x="365798" y="1505837"/>
                    <a:pt x="365798" y="1505837"/>
                    <a:pt x="365798" y="1505837"/>
                  </a:cubicBezTo>
                  <a:cubicBezTo>
                    <a:pt x="352327" y="1505837"/>
                    <a:pt x="338856" y="1492406"/>
                    <a:pt x="338856" y="1478976"/>
                  </a:cubicBezTo>
                  <a:cubicBezTo>
                    <a:pt x="338856" y="1344670"/>
                    <a:pt x="338856" y="1344670"/>
                    <a:pt x="338856" y="1344670"/>
                  </a:cubicBezTo>
                  <a:cubicBezTo>
                    <a:pt x="338856" y="1326763"/>
                    <a:pt x="352327" y="1317809"/>
                    <a:pt x="365798" y="1317809"/>
                  </a:cubicBezTo>
                  <a:cubicBezTo>
                    <a:pt x="455605" y="1317809"/>
                    <a:pt x="455605" y="1317809"/>
                    <a:pt x="455605" y="1317809"/>
                  </a:cubicBezTo>
                  <a:cubicBezTo>
                    <a:pt x="455605" y="1268564"/>
                    <a:pt x="455605" y="1268564"/>
                    <a:pt x="455605" y="1268564"/>
                  </a:cubicBezTo>
                  <a:cubicBezTo>
                    <a:pt x="455605" y="1255133"/>
                    <a:pt x="469076" y="1241703"/>
                    <a:pt x="482547" y="1241703"/>
                  </a:cubicBezTo>
                  <a:close/>
                  <a:moveTo>
                    <a:pt x="2050860" y="1240803"/>
                  </a:moveTo>
                  <a:cubicBezTo>
                    <a:pt x="2050860" y="1240803"/>
                    <a:pt x="2058168" y="1248112"/>
                    <a:pt x="2058168" y="1248112"/>
                  </a:cubicBezTo>
                  <a:cubicBezTo>
                    <a:pt x="2058168" y="1248112"/>
                    <a:pt x="2058168" y="1248112"/>
                    <a:pt x="2058168" y="1284655"/>
                  </a:cubicBezTo>
                  <a:cubicBezTo>
                    <a:pt x="2058168" y="1284655"/>
                    <a:pt x="2050860" y="1291964"/>
                    <a:pt x="2050860" y="1291964"/>
                  </a:cubicBezTo>
                  <a:cubicBezTo>
                    <a:pt x="2043551" y="1291964"/>
                    <a:pt x="2043551" y="1284655"/>
                    <a:pt x="2043551" y="1284655"/>
                  </a:cubicBezTo>
                  <a:cubicBezTo>
                    <a:pt x="2043551" y="1284655"/>
                    <a:pt x="2043551" y="1284655"/>
                    <a:pt x="2043551" y="1248112"/>
                  </a:cubicBezTo>
                  <a:cubicBezTo>
                    <a:pt x="2043551" y="1248112"/>
                    <a:pt x="2043551" y="1240803"/>
                    <a:pt x="2050860" y="1240803"/>
                  </a:cubicBezTo>
                  <a:close/>
                  <a:moveTo>
                    <a:pt x="3539122" y="1235951"/>
                  </a:moveTo>
                  <a:cubicBezTo>
                    <a:pt x="3539122" y="1235951"/>
                    <a:pt x="3539122" y="1235951"/>
                    <a:pt x="3539122" y="1308842"/>
                  </a:cubicBezTo>
                  <a:cubicBezTo>
                    <a:pt x="3539122" y="1308842"/>
                    <a:pt x="3539122" y="1308842"/>
                    <a:pt x="3664136" y="1308842"/>
                  </a:cubicBezTo>
                  <a:lnTo>
                    <a:pt x="3664136" y="1235951"/>
                  </a:lnTo>
                  <a:cubicBezTo>
                    <a:pt x="3664136" y="1235951"/>
                    <a:pt x="3664136" y="1235951"/>
                    <a:pt x="3539122" y="1235951"/>
                  </a:cubicBezTo>
                  <a:close/>
                  <a:moveTo>
                    <a:pt x="4187579" y="1235043"/>
                  </a:moveTo>
                  <a:cubicBezTo>
                    <a:pt x="4125283" y="1235043"/>
                    <a:pt x="4070774" y="1289553"/>
                    <a:pt x="4070774" y="1351849"/>
                  </a:cubicBezTo>
                  <a:cubicBezTo>
                    <a:pt x="4070774" y="1414146"/>
                    <a:pt x="4125283" y="1460869"/>
                    <a:pt x="4187579" y="1460869"/>
                  </a:cubicBezTo>
                  <a:cubicBezTo>
                    <a:pt x="4249875" y="1460869"/>
                    <a:pt x="4296597" y="1414146"/>
                    <a:pt x="4296597" y="1351849"/>
                  </a:cubicBezTo>
                  <a:cubicBezTo>
                    <a:pt x="4296597" y="1289553"/>
                    <a:pt x="4249875" y="1235043"/>
                    <a:pt x="4187579" y="1235043"/>
                  </a:cubicBezTo>
                  <a:close/>
                  <a:moveTo>
                    <a:pt x="4664555" y="1218972"/>
                  </a:moveTo>
                  <a:cubicBezTo>
                    <a:pt x="4664555" y="1218972"/>
                    <a:pt x="4664555" y="1218972"/>
                    <a:pt x="4658974" y="1248169"/>
                  </a:cubicBezTo>
                  <a:cubicBezTo>
                    <a:pt x="4658974" y="1248169"/>
                    <a:pt x="4658974" y="1248169"/>
                    <a:pt x="4681300" y="1248169"/>
                  </a:cubicBezTo>
                  <a:lnTo>
                    <a:pt x="4686882" y="1218972"/>
                  </a:lnTo>
                  <a:cubicBezTo>
                    <a:pt x="4686882" y="1218972"/>
                    <a:pt x="4686882" y="1218972"/>
                    <a:pt x="4664555" y="1218972"/>
                  </a:cubicBezTo>
                  <a:close/>
                  <a:moveTo>
                    <a:pt x="4614321" y="1218972"/>
                  </a:moveTo>
                  <a:lnTo>
                    <a:pt x="4614321" y="1248169"/>
                  </a:lnTo>
                  <a:cubicBezTo>
                    <a:pt x="4614321" y="1248169"/>
                    <a:pt x="4614321" y="1248169"/>
                    <a:pt x="4647811" y="1248169"/>
                  </a:cubicBezTo>
                  <a:cubicBezTo>
                    <a:pt x="4647811" y="1248169"/>
                    <a:pt x="4647811" y="1248169"/>
                    <a:pt x="4653392" y="1218972"/>
                  </a:cubicBezTo>
                  <a:cubicBezTo>
                    <a:pt x="4653392" y="1218972"/>
                    <a:pt x="4653392" y="1218972"/>
                    <a:pt x="4614321" y="1218972"/>
                  </a:cubicBezTo>
                  <a:close/>
                  <a:moveTo>
                    <a:pt x="4569668" y="1218972"/>
                  </a:moveTo>
                  <a:cubicBezTo>
                    <a:pt x="4569668" y="1218972"/>
                    <a:pt x="4569668" y="1218972"/>
                    <a:pt x="4564087" y="1248169"/>
                  </a:cubicBezTo>
                  <a:cubicBezTo>
                    <a:pt x="4564087" y="1248169"/>
                    <a:pt x="4564087" y="1248169"/>
                    <a:pt x="4603158" y="1248169"/>
                  </a:cubicBezTo>
                  <a:lnTo>
                    <a:pt x="4603158" y="1218972"/>
                  </a:lnTo>
                  <a:cubicBezTo>
                    <a:pt x="4603158" y="1218972"/>
                    <a:pt x="4603158" y="1218972"/>
                    <a:pt x="4569668" y="1218972"/>
                  </a:cubicBezTo>
                  <a:close/>
                  <a:moveTo>
                    <a:pt x="4519434" y="1218972"/>
                  </a:moveTo>
                  <a:cubicBezTo>
                    <a:pt x="4519434" y="1218972"/>
                    <a:pt x="4519434" y="1218972"/>
                    <a:pt x="4519434" y="1248169"/>
                  </a:cubicBezTo>
                  <a:cubicBezTo>
                    <a:pt x="4519434" y="1248169"/>
                    <a:pt x="4519434" y="1248169"/>
                    <a:pt x="4552924" y="1248169"/>
                  </a:cubicBezTo>
                  <a:lnTo>
                    <a:pt x="4558505" y="1218972"/>
                  </a:lnTo>
                  <a:cubicBezTo>
                    <a:pt x="4558505" y="1218972"/>
                    <a:pt x="4558505" y="1218972"/>
                    <a:pt x="4519434" y="1218972"/>
                  </a:cubicBezTo>
                  <a:close/>
                  <a:moveTo>
                    <a:pt x="4469200" y="1218972"/>
                  </a:moveTo>
                  <a:cubicBezTo>
                    <a:pt x="4469200" y="1218972"/>
                    <a:pt x="4469200" y="1218972"/>
                    <a:pt x="4474781" y="1248169"/>
                  </a:cubicBezTo>
                  <a:cubicBezTo>
                    <a:pt x="4474781" y="1248169"/>
                    <a:pt x="4474781" y="1248169"/>
                    <a:pt x="4508271" y="1248169"/>
                  </a:cubicBezTo>
                  <a:lnTo>
                    <a:pt x="4508271" y="1218972"/>
                  </a:lnTo>
                  <a:cubicBezTo>
                    <a:pt x="4508271" y="1218972"/>
                    <a:pt x="4508271" y="1218972"/>
                    <a:pt x="4469200" y="1218972"/>
                  </a:cubicBezTo>
                  <a:close/>
                  <a:moveTo>
                    <a:pt x="4430129" y="1218972"/>
                  </a:moveTo>
                  <a:cubicBezTo>
                    <a:pt x="4424547" y="1218972"/>
                    <a:pt x="4424547" y="1218972"/>
                    <a:pt x="4424547" y="1224811"/>
                  </a:cubicBezTo>
                  <a:cubicBezTo>
                    <a:pt x="4424547" y="1224811"/>
                    <a:pt x="4424547" y="1224811"/>
                    <a:pt x="4430129" y="1248169"/>
                  </a:cubicBezTo>
                  <a:cubicBezTo>
                    <a:pt x="4430129" y="1248169"/>
                    <a:pt x="4430129" y="1248169"/>
                    <a:pt x="4463618" y="1248169"/>
                  </a:cubicBezTo>
                  <a:cubicBezTo>
                    <a:pt x="4463618" y="1248169"/>
                    <a:pt x="4463618" y="1248169"/>
                    <a:pt x="4458037" y="1218972"/>
                  </a:cubicBezTo>
                  <a:cubicBezTo>
                    <a:pt x="4458037" y="1218972"/>
                    <a:pt x="4458037" y="1218972"/>
                    <a:pt x="4430129" y="1218972"/>
                  </a:cubicBezTo>
                  <a:close/>
                  <a:moveTo>
                    <a:pt x="2138564" y="1218877"/>
                  </a:moveTo>
                  <a:cubicBezTo>
                    <a:pt x="2145873" y="1218877"/>
                    <a:pt x="2145873" y="1218877"/>
                    <a:pt x="2153181" y="1218877"/>
                  </a:cubicBezTo>
                  <a:lnTo>
                    <a:pt x="2167799" y="1248112"/>
                  </a:lnTo>
                  <a:cubicBezTo>
                    <a:pt x="2167799" y="1255421"/>
                    <a:pt x="2167799" y="1255421"/>
                    <a:pt x="2160490" y="1262729"/>
                  </a:cubicBezTo>
                  <a:cubicBezTo>
                    <a:pt x="2160490" y="1262729"/>
                    <a:pt x="2153181" y="1255421"/>
                    <a:pt x="2153181" y="1255421"/>
                  </a:cubicBezTo>
                  <a:cubicBezTo>
                    <a:pt x="2153181" y="1255421"/>
                    <a:pt x="2153181" y="1255421"/>
                    <a:pt x="2138564" y="1226186"/>
                  </a:cubicBezTo>
                  <a:cubicBezTo>
                    <a:pt x="2138564" y="1226186"/>
                    <a:pt x="2138564" y="1218877"/>
                    <a:pt x="2138564" y="1218877"/>
                  </a:cubicBezTo>
                  <a:close/>
                  <a:moveTo>
                    <a:pt x="1948538" y="1218877"/>
                  </a:moveTo>
                  <a:cubicBezTo>
                    <a:pt x="1955847" y="1218877"/>
                    <a:pt x="1955847" y="1218877"/>
                    <a:pt x="1963155" y="1218877"/>
                  </a:cubicBezTo>
                  <a:cubicBezTo>
                    <a:pt x="1963155" y="1218877"/>
                    <a:pt x="1963155" y="1226186"/>
                    <a:pt x="1963155" y="1226186"/>
                  </a:cubicBezTo>
                  <a:cubicBezTo>
                    <a:pt x="1963155" y="1226186"/>
                    <a:pt x="1963155" y="1226186"/>
                    <a:pt x="1948538" y="1255421"/>
                  </a:cubicBezTo>
                  <a:cubicBezTo>
                    <a:pt x="1948538" y="1255421"/>
                    <a:pt x="1941229" y="1262729"/>
                    <a:pt x="1941229" y="1262729"/>
                  </a:cubicBezTo>
                  <a:cubicBezTo>
                    <a:pt x="1941229" y="1262729"/>
                    <a:pt x="1941229" y="1262729"/>
                    <a:pt x="1933921" y="1262729"/>
                  </a:cubicBezTo>
                  <a:cubicBezTo>
                    <a:pt x="1933921" y="1255421"/>
                    <a:pt x="1933921" y="1255421"/>
                    <a:pt x="1933921" y="1248112"/>
                  </a:cubicBezTo>
                  <a:cubicBezTo>
                    <a:pt x="1933921" y="1248112"/>
                    <a:pt x="1933921" y="1248112"/>
                    <a:pt x="1948538" y="1218877"/>
                  </a:cubicBezTo>
                  <a:close/>
                  <a:moveTo>
                    <a:pt x="1611373" y="1213197"/>
                  </a:moveTo>
                  <a:cubicBezTo>
                    <a:pt x="1611373" y="1213197"/>
                    <a:pt x="1611373" y="1213197"/>
                    <a:pt x="1662926" y="1213197"/>
                  </a:cubicBezTo>
                  <a:cubicBezTo>
                    <a:pt x="1671518" y="1213197"/>
                    <a:pt x="1671518" y="1213197"/>
                    <a:pt x="1671518" y="1221800"/>
                  </a:cubicBezTo>
                  <a:cubicBezTo>
                    <a:pt x="1671518" y="1221800"/>
                    <a:pt x="1671518" y="1230403"/>
                    <a:pt x="1662926" y="1230403"/>
                  </a:cubicBezTo>
                  <a:cubicBezTo>
                    <a:pt x="1662926" y="1230403"/>
                    <a:pt x="1662926" y="1230403"/>
                    <a:pt x="1611373" y="1230403"/>
                  </a:cubicBezTo>
                  <a:cubicBezTo>
                    <a:pt x="1611373" y="1230403"/>
                    <a:pt x="1602781" y="1221800"/>
                    <a:pt x="1602781" y="1221800"/>
                  </a:cubicBezTo>
                  <a:cubicBezTo>
                    <a:pt x="1602781" y="1213197"/>
                    <a:pt x="1611373" y="1213197"/>
                    <a:pt x="1611373" y="1213197"/>
                  </a:cubicBezTo>
                  <a:close/>
                  <a:moveTo>
                    <a:pt x="1181769" y="1213197"/>
                  </a:moveTo>
                  <a:cubicBezTo>
                    <a:pt x="1181769" y="1213197"/>
                    <a:pt x="1181769" y="1213197"/>
                    <a:pt x="1233321" y="1213197"/>
                  </a:cubicBezTo>
                  <a:cubicBezTo>
                    <a:pt x="1241913" y="1213197"/>
                    <a:pt x="1241913" y="1213197"/>
                    <a:pt x="1241913" y="1221800"/>
                  </a:cubicBezTo>
                  <a:cubicBezTo>
                    <a:pt x="1241913" y="1221800"/>
                    <a:pt x="1241913" y="1230403"/>
                    <a:pt x="1233321" y="1230403"/>
                  </a:cubicBezTo>
                  <a:cubicBezTo>
                    <a:pt x="1233321" y="1230403"/>
                    <a:pt x="1233321" y="1230403"/>
                    <a:pt x="1181769" y="1230403"/>
                  </a:cubicBezTo>
                  <a:cubicBezTo>
                    <a:pt x="1181769" y="1230403"/>
                    <a:pt x="1173177" y="1221800"/>
                    <a:pt x="1173177" y="1221800"/>
                  </a:cubicBezTo>
                  <a:cubicBezTo>
                    <a:pt x="1173177" y="1213197"/>
                    <a:pt x="1181769" y="1213197"/>
                    <a:pt x="1181769" y="1213197"/>
                  </a:cubicBezTo>
                  <a:close/>
                  <a:moveTo>
                    <a:pt x="4187579" y="1211682"/>
                  </a:moveTo>
                  <a:cubicBezTo>
                    <a:pt x="4265449" y="1211682"/>
                    <a:pt x="4319958" y="1273979"/>
                    <a:pt x="4319958" y="1351849"/>
                  </a:cubicBezTo>
                  <a:cubicBezTo>
                    <a:pt x="4319958" y="1421933"/>
                    <a:pt x="4265449" y="1484230"/>
                    <a:pt x="4187579" y="1484230"/>
                  </a:cubicBezTo>
                  <a:cubicBezTo>
                    <a:pt x="4109709" y="1484230"/>
                    <a:pt x="4047413" y="1421933"/>
                    <a:pt x="4047413" y="1351849"/>
                  </a:cubicBezTo>
                  <a:cubicBezTo>
                    <a:pt x="4047413" y="1273979"/>
                    <a:pt x="4109709" y="1211682"/>
                    <a:pt x="4187579" y="1211682"/>
                  </a:cubicBezTo>
                  <a:close/>
                  <a:moveTo>
                    <a:pt x="3815468" y="1196192"/>
                  </a:moveTo>
                  <a:cubicBezTo>
                    <a:pt x="3815468" y="1196192"/>
                    <a:pt x="3815468" y="1196192"/>
                    <a:pt x="3815468" y="1308842"/>
                  </a:cubicBezTo>
                  <a:lnTo>
                    <a:pt x="3940482" y="1308842"/>
                  </a:lnTo>
                  <a:cubicBezTo>
                    <a:pt x="3940482" y="1308842"/>
                    <a:pt x="3940482" y="1308842"/>
                    <a:pt x="3940482" y="1196192"/>
                  </a:cubicBezTo>
                  <a:cubicBezTo>
                    <a:pt x="3940482" y="1196192"/>
                    <a:pt x="3940482" y="1196192"/>
                    <a:pt x="3815468" y="1196192"/>
                  </a:cubicBezTo>
                  <a:close/>
                  <a:moveTo>
                    <a:pt x="2778061" y="1180383"/>
                  </a:moveTo>
                  <a:cubicBezTo>
                    <a:pt x="2794643" y="1196964"/>
                    <a:pt x="2811224" y="1224599"/>
                    <a:pt x="2822278" y="1257761"/>
                  </a:cubicBezTo>
                  <a:cubicBezTo>
                    <a:pt x="2855440" y="1268815"/>
                    <a:pt x="2883075" y="1285397"/>
                    <a:pt x="2899656" y="1301978"/>
                  </a:cubicBezTo>
                  <a:cubicBezTo>
                    <a:pt x="2883075" y="1241180"/>
                    <a:pt x="2838859" y="1196964"/>
                    <a:pt x="2778061" y="1180383"/>
                  </a:cubicBezTo>
                  <a:close/>
                  <a:moveTo>
                    <a:pt x="2700683" y="1180383"/>
                  </a:moveTo>
                  <a:cubicBezTo>
                    <a:pt x="2639886" y="1196964"/>
                    <a:pt x="2590142" y="1241180"/>
                    <a:pt x="2579088" y="1301978"/>
                  </a:cubicBezTo>
                  <a:cubicBezTo>
                    <a:pt x="2595669" y="1285397"/>
                    <a:pt x="2623305" y="1268815"/>
                    <a:pt x="2656467" y="1257761"/>
                  </a:cubicBezTo>
                  <a:cubicBezTo>
                    <a:pt x="2661994" y="1224599"/>
                    <a:pt x="2678575" y="1196964"/>
                    <a:pt x="2700683" y="1180383"/>
                  </a:cubicBezTo>
                  <a:close/>
                  <a:moveTo>
                    <a:pt x="1051369" y="1176717"/>
                  </a:moveTo>
                  <a:cubicBezTo>
                    <a:pt x="1044489" y="1176717"/>
                    <a:pt x="1037610" y="1183612"/>
                    <a:pt x="1037610" y="1190508"/>
                  </a:cubicBezTo>
                  <a:cubicBezTo>
                    <a:pt x="1037610" y="1197404"/>
                    <a:pt x="1044489" y="1204300"/>
                    <a:pt x="1051369" y="1204300"/>
                  </a:cubicBezTo>
                  <a:cubicBezTo>
                    <a:pt x="1058249" y="1204300"/>
                    <a:pt x="1058249" y="1197404"/>
                    <a:pt x="1058249" y="1190508"/>
                  </a:cubicBezTo>
                  <a:cubicBezTo>
                    <a:pt x="1058249" y="1183612"/>
                    <a:pt x="1058249" y="1176717"/>
                    <a:pt x="1051369" y="1176717"/>
                  </a:cubicBezTo>
                  <a:close/>
                  <a:moveTo>
                    <a:pt x="865617" y="1176717"/>
                  </a:moveTo>
                  <a:cubicBezTo>
                    <a:pt x="858737" y="1176717"/>
                    <a:pt x="851858" y="1183612"/>
                    <a:pt x="851858" y="1190508"/>
                  </a:cubicBezTo>
                  <a:cubicBezTo>
                    <a:pt x="851858" y="1197404"/>
                    <a:pt x="858737" y="1204300"/>
                    <a:pt x="865617" y="1204300"/>
                  </a:cubicBezTo>
                  <a:cubicBezTo>
                    <a:pt x="872497" y="1204300"/>
                    <a:pt x="872497" y="1197404"/>
                    <a:pt x="872497" y="1190508"/>
                  </a:cubicBezTo>
                  <a:cubicBezTo>
                    <a:pt x="872497" y="1183612"/>
                    <a:pt x="872497" y="1176717"/>
                    <a:pt x="865617" y="1176717"/>
                  </a:cubicBezTo>
                  <a:close/>
                  <a:moveTo>
                    <a:pt x="2513926" y="1175586"/>
                  </a:moveTo>
                  <a:cubicBezTo>
                    <a:pt x="2509777" y="1175586"/>
                    <a:pt x="2509777" y="1179927"/>
                    <a:pt x="2509777" y="1184268"/>
                  </a:cubicBezTo>
                  <a:cubicBezTo>
                    <a:pt x="2509777" y="1184268"/>
                    <a:pt x="2509777" y="1188609"/>
                    <a:pt x="2513926" y="1188609"/>
                  </a:cubicBezTo>
                  <a:cubicBezTo>
                    <a:pt x="2518075" y="1188609"/>
                    <a:pt x="2522225" y="1184268"/>
                    <a:pt x="2522225" y="1184268"/>
                  </a:cubicBezTo>
                  <a:cubicBezTo>
                    <a:pt x="2522225" y="1179927"/>
                    <a:pt x="2518075" y="1175586"/>
                    <a:pt x="2513926" y="1175586"/>
                  </a:cubicBezTo>
                  <a:close/>
                  <a:moveTo>
                    <a:pt x="2401892" y="1175586"/>
                  </a:moveTo>
                  <a:cubicBezTo>
                    <a:pt x="2401892" y="1175586"/>
                    <a:pt x="2397743" y="1179927"/>
                    <a:pt x="2397743" y="1184268"/>
                  </a:cubicBezTo>
                  <a:cubicBezTo>
                    <a:pt x="2397743" y="1184268"/>
                    <a:pt x="2401892" y="1188609"/>
                    <a:pt x="2401892" y="1188609"/>
                  </a:cubicBezTo>
                  <a:cubicBezTo>
                    <a:pt x="2406042" y="1188609"/>
                    <a:pt x="2410191" y="1184268"/>
                    <a:pt x="2410191" y="1184268"/>
                  </a:cubicBezTo>
                  <a:cubicBezTo>
                    <a:pt x="2410191" y="1179927"/>
                    <a:pt x="2406042" y="1175586"/>
                    <a:pt x="2401892" y="1175586"/>
                  </a:cubicBezTo>
                  <a:close/>
                  <a:moveTo>
                    <a:pt x="2744899" y="1174856"/>
                  </a:moveTo>
                  <a:cubicBezTo>
                    <a:pt x="2744899" y="1174856"/>
                    <a:pt x="2744899" y="1174856"/>
                    <a:pt x="2744899" y="1246707"/>
                  </a:cubicBezTo>
                  <a:cubicBezTo>
                    <a:pt x="2767007" y="1246707"/>
                    <a:pt x="2789116" y="1252234"/>
                    <a:pt x="2811224" y="1257761"/>
                  </a:cubicBezTo>
                  <a:cubicBezTo>
                    <a:pt x="2794643" y="1213545"/>
                    <a:pt x="2772534" y="1180383"/>
                    <a:pt x="2744899" y="1174856"/>
                  </a:cubicBezTo>
                  <a:close/>
                  <a:moveTo>
                    <a:pt x="2733845" y="1174856"/>
                  </a:moveTo>
                  <a:cubicBezTo>
                    <a:pt x="2706210" y="1180383"/>
                    <a:pt x="2678575" y="1213545"/>
                    <a:pt x="2667521" y="1257761"/>
                  </a:cubicBezTo>
                  <a:cubicBezTo>
                    <a:pt x="2689629" y="1252234"/>
                    <a:pt x="2711737" y="1246707"/>
                    <a:pt x="2733845" y="1246707"/>
                  </a:cubicBezTo>
                  <a:close/>
                  <a:moveTo>
                    <a:pt x="2513926" y="1166904"/>
                  </a:moveTo>
                  <a:cubicBezTo>
                    <a:pt x="2522225" y="1166904"/>
                    <a:pt x="2530524" y="1175586"/>
                    <a:pt x="2530524" y="1184268"/>
                  </a:cubicBezTo>
                  <a:cubicBezTo>
                    <a:pt x="2530524" y="1192950"/>
                    <a:pt x="2522225" y="1197291"/>
                    <a:pt x="2513926" y="1197291"/>
                  </a:cubicBezTo>
                  <a:cubicBezTo>
                    <a:pt x="2505627" y="1197291"/>
                    <a:pt x="2501478" y="1192950"/>
                    <a:pt x="2501478" y="1184268"/>
                  </a:cubicBezTo>
                  <a:cubicBezTo>
                    <a:pt x="2501478" y="1175586"/>
                    <a:pt x="2505627" y="1166904"/>
                    <a:pt x="2513926" y="1166904"/>
                  </a:cubicBezTo>
                  <a:close/>
                  <a:moveTo>
                    <a:pt x="2401892" y="1166904"/>
                  </a:moveTo>
                  <a:cubicBezTo>
                    <a:pt x="2410191" y="1166904"/>
                    <a:pt x="2418490" y="1175586"/>
                    <a:pt x="2418490" y="1184268"/>
                  </a:cubicBezTo>
                  <a:cubicBezTo>
                    <a:pt x="2418490" y="1192950"/>
                    <a:pt x="2410191" y="1197291"/>
                    <a:pt x="2401892" y="1197291"/>
                  </a:cubicBezTo>
                  <a:cubicBezTo>
                    <a:pt x="2393594" y="1197291"/>
                    <a:pt x="2389444" y="1192950"/>
                    <a:pt x="2389444" y="1184268"/>
                  </a:cubicBezTo>
                  <a:cubicBezTo>
                    <a:pt x="2389444" y="1175586"/>
                    <a:pt x="2393594" y="1166904"/>
                    <a:pt x="2401892" y="1166904"/>
                  </a:cubicBezTo>
                  <a:close/>
                  <a:moveTo>
                    <a:pt x="1051369" y="1162925"/>
                  </a:moveTo>
                  <a:cubicBezTo>
                    <a:pt x="1065128" y="1162925"/>
                    <a:pt x="1072008" y="1176717"/>
                    <a:pt x="1072008" y="1190508"/>
                  </a:cubicBezTo>
                  <a:cubicBezTo>
                    <a:pt x="1072008" y="1204300"/>
                    <a:pt x="1065128" y="1218092"/>
                    <a:pt x="1051369" y="1218092"/>
                  </a:cubicBezTo>
                  <a:cubicBezTo>
                    <a:pt x="1037610" y="1218092"/>
                    <a:pt x="1023850" y="1204300"/>
                    <a:pt x="1023850" y="1190508"/>
                  </a:cubicBezTo>
                  <a:cubicBezTo>
                    <a:pt x="1023850" y="1176717"/>
                    <a:pt x="1037610" y="1162925"/>
                    <a:pt x="1051369" y="1162925"/>
                  </a:cubicBezTo>
                  <a:close/>
                  <a:moveTo>
                    <a:pt x="865617" y="1162925"/>
                  </a:moveTo>
                  <a:cubicBezTo>
                    <a:pt x="879377" y="1162925"/>
                    <a:pt x="886256" y="1176717"/>
                    <a:pt x="886256" y="1190508"/>
                  </a:cubicBezTo>
                  <a:cubicBezTo>
                    <a:pt x="886256" y="1204300"/>
                    <a:pt x="879377" y="1218092"/>
                    <a:pt x="865617" y="1218092"/>
                  </a:cubicBezTo>
                  <a:cubicBezTo>
                    <a:pt x="851858" y="1218092"/>
                    <a:pt x="838098" y="1204300"/>
                    <a:pt x="838098" y="1190508"/>
                  </a:cubicBezTo>
                  <a:cubicBezTo>
                    <a:pt x="838098" y="1176717"/>
                    <a:pt x="851858" y="1162925"/>
                    <a:pt x="865617" y="1162925"/>
                  </a:cubicBezTo>
                  <a:close/>
                  <a:moveTo>
                    <a:pt x="2739372" y="1158275"/>
                  </a:moveTo>
                  <a:cubicBezTo>
                    <a:pt x="2838859" y="1158275"/>
                    <a:pt x="2921764" y="1241180"/>
                    <a:pt x="2921764" y="1340667"/>
                  </a:cubicBezTo>
                  <a:cubicBezTo>
                    <a:pt x="2921764" y="1440153"/>
                    <a:pt x="2838859" y="1523059"/>
                    <a:pt x="2739372" y="1523059"/>
                  </a:cubicBezTo>
                  <a:cubicBezTo>
                    <a:pt x="2639886" y="1523059"/>
                    <a:pt x="2556980" y="1440153"/>
                    <a:pt x="2556980" y="1340667"/>
                  </a:cubicBezTo>
                  <a:cubicBezTo>
                    <a:pt x="2556980" y="1241180"/>
                    <a:pt x="2639886" y="1158275"/>
                    <a:pt x="2739372" y="1158275"/>
                  </a:cubicBezTo>
                  <a:close/>
                  <a:moveTo>
                    <a:pt x="2208910" y="1147618"/>
                  </a:moveTo>
                  <a:cubicBezTo>
                    <a:pt x="2211651" y="1147618"/>
                    <a:pt x="2215306" y="1149445"/>
                    <a:pt x="2218960" y="1153099"/>
                  </a:cubicBezTo>
                  <a:lnTo>
                    <a:pt x="2240886" y="1167717"/>
                  </a:lnTo>
                  <a:cubicBezTo>
                    <a:pt x="2248194" y="1167717"/>
                    <a:pt x="2248194" y="1175025"/>
                    <a:pt x="2248194" y="1175025"/>
                  </a:cubicBezTo>
                  <a:cubicBezTo>
                    <a:pt x="2248194" y="1175025"/>
                    <a:pt x="2240886" y="1182334"/>
                    <a:pt x="2240886" y="1182334"/>
                  </a:cubicBezTo>
                  <a:cubicBezTo>
                    <a:pt x="2240886" y="1182334"/>
                    <a:pt x="2240886" y="1182334"/>
                    <a:pt x="2233577" y="1182334"/>
                  </a:cubicBezTo>
                  <a:cubicBezTo>
                    <a:pt x="2233577" y="1182334"/>
                    <a:pt x="2233577" y="1182334"/>
                    <a:pt x="2211651" y="1160408"/>
                  </a:cubicBezTo>
                  <a:cubicBezTo>
                    <a:pt x="2204342" y="1160408"/>
                    <a:pt x="2204342" y="1153099"/>
                    <a:pt x="2204342" y="1153099"/>
                  </a:cubicBezTo>
                  <a:cubicBezTo>
                    <a:pt x="2204342" y="1149445"/>
                    <a:pt x="2206170" y="1147618"/>
                    <a:pt x="2208910" y="1147618"/>
                  </a:cubicBezTo>
                  <a:close/>
                  <a:moveTo>
                    <a:pt x="1890068" y="1147618"/>
                  </a:moveTo>
                  <a:cubicBezTo>
                    <a:pt x="1891896" y="1147618"/>
                    <a:pt x="1893723" y="1149445"/>
                    <a:pt x="1897377" y="1153099"/>
                  </a:cubicBezTo>
                  <a:cubicBezTo>
                    <a:pt x="1897377" y="1153099"/>
                    <a:pt x="1897377" y="1160408"/>
                    <a:pt x="1890068" y="1160408"/>
                  </a:cubicBezTo>
                  <a:cubicBezTo>
                    <a:pt x="1890068" y="1160408"/>
                    <a:pt x="1890068" y="1160408"/>
                    <a:pt x="1860834" y="1182334"/>
                  </a:cubicBezTo>
                  <a:cubicBezTo>
                    <a:pt x="1860834" y="1182334"/>
                    <a:pt x="1853525" y="1175025"/>
                    <a:pt x="1853525" y="1175025"/>
                  </a:cubicBezTo>
                  <a:cubicBezTo>
                    <a:pt x="1853525" y="1175025"/>
                    <a:pt x="1853525" y="1167717"/>
                    <a:pt x="1853525" y="1167717"/>
                  </a:cubicBezTo>
                  <a:cubicBezTo>
                    <a:pt x="1853525" y="1167717"/>
                    <a:pt x="1853525" y="1167717"/>
                    <a:pt x="1882760" y="1153099"/>
                  </a:cubicBezTo>
                  <a:cubicBezTo>
                    <a:pt x="1886414" y="1149445"/>
                    <a:pt x="1888241" y="1147618"/>
                    <a:pt x="1890068" y="1147618"/>
                  </a:cubicBezTo>
                  <a:close/>
                  <a:moveTo>
                    <a:pt x="4737116" y="1143061"/>
                  </a:moveTo>
                  <a:cubicBezTo>
                    <a:pt x="4737116" y="1143061"/>
                    <a:pt x="4737116" y="1143061"/>
                    <a:pt x="4798514" y="1143061"/>
                  </a:cubicBezTo>
                  <a:cubicBezTo>
                    <a:pt x="4798514" y="1143061"/>
                    <a:pt x="4804095" y="1148900"/>
                    <a:pt x="4804095" y="1154740"/>
                  </a:cubicBezTo>
                  <a:cubicBezTo>
                    <a:pt x="4804095" y="1160579"/>
                    <a:pt x="4798514" y="1160579"/>
                    <a:pt x="4798514" y="1160579"/>
                  </a:cubicBezTo>
                  <a:cubicBezTo>
                    <a:pt x="4798514" y="1160579"/>
                    <a:pt x="4798514" y="1160579"/>
                    <a:pt x="4737116" y="1160579"/>
                  </a:cubicBezTo>
                  <a:cubicBezTo>
                    <a:pt x="4731535" y="1160579"/>
                    <a:pt x="4720371" y="1166418"/>
                    <a:pt x="4720371" y="1178097"/>
                  </a:cubicBezTo>
                  <a:cubicBezTo>
                    <a:pt x="4720371" y="1178097"/>
                    <a:pt x="4720371" y="1178097"/>
                    <a:pt x="4709208" y="1213133"/>
                  </a:cubicBezTo>
                  <a:cubicBezTo>
                    <a:pt x="4709208" y="1213133"/>
                    <a:pt x="4709208" y="1218972"/>
                    <a:pt x="4709208" y="1218972"/>
                  </a:cubicBezTo>
                  <a:cubicBezTo>
                    <a:pt x="4709208" y="1218972"/>
                    <a:pt x="4709208" y="1218972"/>
                    <a:pt x="4675719" y="1324080"/>
                  </a:cubicBezTo>
                  <a:cubicBezTo>
                    <a:pt x="4670137" y="1335758"/>
                    <a:pt x="4658974" y="1347437"/>
                    <a:pt x="4642229" y="1347437"/>
                  </a:cubicBezTo>
                  <a:cubicBezTo>
                    <a:pt x="4642229" y="1347437"/>
                    <a:pt x="4642229" y="1347437"/>
                    <a:pt x="4474781" y="1347437"/>
                  </a:cubicBezTo>
                  <a:cubicBezTo>
                    <a:pt x="4474781" y="1347437"/>
                    <a:pt x="4469200" y="1347437"/>
                    <a:pt x="4469200" y="1347437"/>
                  </a:cubicBezTo>
                  <a:cubicBezTo>
                    <a:pt x="4469200" y="1347437"/>
                    <a:pt x="4469200" y="1347437"/>
                    <a:pt x="4469200" y="1364955"/>
                  </a:cubicBezTo>
                  <a:cubicBezTo>
                    <a:pt x="4469200" y="1370794"/>
                    <a:pt x="4469200" y="1376633"/>
                    <a:pt x="4474781" y="1376633"/>
                  </a:cubicBezTo>
                  <a:cubicBezTo>
                    <a:pt x="4474781" y="1376633"/>
                    <a:pt x="4474781" y="1376633"/>
                    <a:pt x="4664555" y="1376633"/>
                  </a:cubicBezTo>
                  <a:cubicBezTo>
                    <a:pt x="4664555" y="1376633"/>
                    <a:pt x="4670137" y="1382473"/>
                    <a:pt x="4670137" y="1382473"/>
                  </a:cubicBezTo>
                  <a:cubicBezTo>
                    <a:pt x="4670137" y="1388312"/>
                    <a:pt x="4664555" y="1394151"/>
                    <a:pt x="4664555" y="1394151"/>
                  </a:cubicBezTo>
                  <a:cubicBezTo>
                    <a:pt x="4664555" y="1394151"/>
                    <a:pt x="4664555" y="1394151"/>
                    <a:pt x="4474781" y="1394151"/>
                  </a:cubicBezTo>
                  <a:cubicBezTo>
                    <a:pt x="4463618" y="1394151"/>
                    <a:pt x="4452455" y="1382473"/>
                    <a:pt x="4452455" y="1364955"/>
                  </a:cubicBezTo>
                  <a:cubicBezTo>
                    <a:pt x="4452455" y="1364955"/>
                    <a:pt x="4452455" y="1364955"/>
                    <a:pt x="4452455" y="1341598"/>
                  </a:cubicBezTo>
                  <a:cubicBezTo>
                    <a:pt x="4452455" y="1335758"/>
                    <a:pt x="4452455" y="1335758"/>
                    <a:pt x="4452455" y="1335758"/>
                  </a:cubicBezTo>
                  <a:cubicBezTo>
                    <a:pt x="4446873" y="1329919"/>
                    <a:pt x="4446873" y="1329919"/>
                    <a:pt x="4441292" y="1324080"/>
                  </a:cubicBezTo>
                  <a:cubicBezTo>
                    <a:pt x="4441292" y="1324080"/>
                    <a:pt x="4441292" y="1324080"/>
                    <a:pt x="4407802" y="1236490"/>
                  </a:cubicBezTo>
                  <a:cubicBezTo>
                    <a:pt x="4407802" y="1224811"/>
                    <a:pt x="4407802" y="1218972"/>
                    <a:pt x="4407802" y="1213133"/>
                  </a:cubicBezTo>
                  <a:cubicBezTo>
                    <a:pt x="4413384" y="1207293"/>
                    <a:pt x="4418965" y="1201454"/>
                    <a:pt x="4430129" y="1201454"/>
                  </a:cubicBezTo>
                  <a:cubicBezTo>
                    <a:pt x="4430129" y="1201454"/>
                    <a:pt x="4430129" y="1201454"/>
                    <a:pt x="4692463" y="1201454"/>
                  </a:cubicBezTo>
                  <a:cubicBezTo>
                    <a:pt x="4692463" y="1201454"/>
                    <a:pt x="4692463" y="1201454"/>
                    <a:pt x="4703627" y="1172257"/>
                  </a:cubicBezTo>
                  <a:cubicBezTo>
                    <a:pt x="4709208" y="1154740"/>
                    <a:pt x="4720371" y="1143061"/>
                    <a:pt x="4737116" y="1143061"/>
                  </a:cubicBezTo>
                  <a:close/>
                  <a:moveTo>
                    <a:pt x="3677295" y="1136553"/>
                  </a:moveTo>
                  <a:cubicBezTo>
                    <a:pt x="3677295" y="1136553"/>
                    <a:pt x="3677295" y="1136553"/>
                    <a:pt x="3677295" y="1229324"/>
                  </a:cubicBezTo>
                  <a:lnTo>
                    <a:pt x="3677295" y="1308842"/>
                  </a:lnTo>
                  <a:cubicBezTo>
                    <a:pt x="3677295" y="1308842"/>
                    <a:pt x="3677295" y="1308842"/>
                    <a:pt x="3802309" y="1308842"/>
                  </a:cubicBezTo>
                  <a:cubicBezTo>
                    <a:pt x="3802309" y="1308842"/>
                    <a:pt x="3802309" y="1308842"/>
                    <a:pt x="3802309" y="1189565"/>
                  </a:cubicBezTo>
                  <a:cubicBezTo>
                    <a:pt x="3802309" y="1189565"/>
                    <a:pt x="3802309" y="1189565"/>
                    <a:pt x="3802309" y="1136553"/>
                  </a:cubicBezTo>
                  <a:cubicBezTo>
                    <a:pt x="3802309" y="1136553"/>
                    <a:pt x="3802309" y="1136553"/>
                    <a:pt x="3677295" y="1136553"/>
                  </a:cubicBezTo>
                  <a:close/>
                  <a:moveTo>
                    <a:pt x="3670716" y="1116674"/>
                  </a:moveTo>
                  <a:cubicBezTo>
                    <a:pt x="3670716" y="1116674"/>
                    <a:pt x="3670716" y="1116674"/>
                    <a:pt x="3808889" y="1116674"/>
                  </a:cubicBezTo>
                  <a:cubicBezTo>
                    <a:pt x="3815468" y="1116674"/>
                    <a:pt x="3822048" y="1116674"/>
                    <a:pt x="3822048" y="1129927"/>
                  </a:cubicBezTo>
                  <a:cubicBezTo>
                    <a:pt x="3822048" y="1129927"/>
                    <a:pt x="3822048" y="1129927"/>
                    <a:pt x="3822048" y="1176312"/>
                  </a:cubicBezTo>
                  <a:cubicBezTo>
                    <a:pt x="3822048" y="1176312"/>
                    <a:pt x="3822048" y="1176312"/>
                    <a:pt x="3947062" y="1176312"/>
                  </a:cubicBezTo>
                  <a:cubicBezTo>
                    <a:pt x="3953642" y="1176312"/>
                    <a:pt x="3960221" y="1182939"/>
                    <a:pt x="3960221" y="1189565"/>
                  </a:cubicBezTo>
                  <a:cubicBezTo>
                    <a:pt x="3960221" y="1189565"/>
                    <a:pt x="3960221" y="1189565"/>
                    <a:pt x="3960221" y="1315469"/>
                  </a:cubicBezTo>
                  <a:cubicBezTo>
                    <a:pt x="3960221" y="1322095"/>
                    <a:pt x="3953642" y="1328722"/>
                    <a:pt x="3947062" y="1328722"/>
                  </a:cubicBezTo>
                  <a:cubicBezTo>
                    <a:pt x="3947062" y="1328722"/>
                    <a:pt x="3947062" y="1328722"/>
                    <a:pt x="3808889" y="1328722"/>
                  </a:cubicBezTo>
                  <a:cubicBezTo>
                    <a:pt x="3808889" y="1328722"/>
                    <a:pt x="3808889" y="1328722"/>
                    <a:pt x="3670716" y="1328722"/>
                  </a:cubicBezTo>
                  <a:cubicBezTo>
                    <a:pt x="3670716" y="1328722"/>
                    <a:pt x="3670716" y="1328722"/>
                    <a:pt x="3532543" y="1328722"/>
                  </a:cubicBezTo>
                  <a:cubicBezTo>
                    <a:pt x="3525963" y="1328722"/>
                    <a:pt x="3519383" y="1322095"/>
                    <a:pt x="3519383" y="1315469"/>
                  </a:cubicBezTo>
                  <a:cubicBezTo>
                    <a:pt x="3519383" y="1315469"/>
                    <a:pt x="3519383" y="1315469"/>
                    <a:pt x="3519383" y="1229324"/>
                  </a:cubicBezTo>
                  <a:cubicBezTo>
                    <a:pt x="3519383" y="1222698"/>
                    <a:pt x="3525963" y="1216071"/>
                    <a:pt x="3532543" y="1216071"/>
                  </a:cubicBezTo>
                  <a:cubicBezTo>
                    <a:pt x="3532543" y="1216071"/>
                    <a:pt x="3532543" y="1216071"/>
                    <a:pt x="3657556" y="1216071"/>
                  </a:cubicBezTo>
                  <a:cubicBezTo>
                    <a:pt x="3657556" y="1216071"/>
                    <a:pt x="3657556" y="1216071"/>
                    <a:pt x="3657556" y="1129927"/>
                  </a:cubicBezTo>
                  <a:cubicBezTo>
                    <a:pt x="3657556" y="1116674"/>
                    <a:pt x="3664136" y="1116674"/>
                    <a:pt x="3670716" y="1116674"/>
                  </a:cubicBezTo>
                  <a:close/>
                  <a:moveTo>
                    <a:pt x="4369207" y="1102030"/>
                  </a:moveTo>
                  <a:cubicBezTo>
                    <a:pt x="4369207" y="1102030"/>
                    <a:pt x="4369207" y="1102030"/>
                    <a:pt x="4361723" y="1109490"/>
                  </a:cubicBezTo>
                  <a:cubicBezTo>
                    <a:pt x="4361723" y="1109490"/>
                    <a:pt x="4361723" y="1109490"/>
                    <a:pt x="4372949" y="1124410"/>
                  </a:cubicBezTo>
                  <a:cubicBezTo>
                    <a:pt x="4372949" y="1124410"/>
                    <a:pt x="4372949" y="1124410"/>
                    <a:pt x="4380433" y="1116950"/>
                  </a:cubicBezTo>
                  <a:close/>
                  <a:moveTo>
                    <a:pt x="4238239" y="1102030"/>
                  </a:moveTo>
                  <a:cubicBezTo>
                    <a:pt x="4238239" y="1102030"/>
                    <a:pt x="4238239" y="1102030"/>
                    <a:pt x="4227014" y="1116950"/>
                  </a:cubicBezTo>
                  <a:cubicBezTo>
                    <a:pt x="4227014" y="1116950"/>
                    <a:pt x="4227014" y="1116950"/>
                    <a:pt x="4238239" y="1124410"/>
                  </a:cubicBezTo>
                  <a:lnTo>
                    <a:pt x="4245723" y="1109490"/>
                  </a:lnTo>
                  <a:cubicBezTo>
                    <a:pt x="4245723" y="1109490"/>
                    <a:pt x="4245723" y="1109490"/>
                    <a:pt x="4238239" y="1102030"/>
                  </a:cubicBezTo>
                  <a:close/>
                  <a:moveTo>
                    <a:pt x="1422347" y="1101358"/>
                  </a:moveTo>
                  <a:cubicBezTo>
                    <a:pt x="1362203" y="1101358"/>
                    <a:pt x="1302058" y="1152976"/>
                    <a:pt x="1302058" y="1221800"/>
                  </a:cubicBezTo>
                  <a:cubicBezTo>
                    <a:pt x="1302058" y="1256212"/>
                    <a:pt x="1319242" y="1282022"/>
                    <a:pt x="1345018" y="1307831"/>
                  </a:cubicBezTo>
                  <a:cubicBezTo>
                    <a:pt x="1362203" y="1333640"/>
                    <a:pt x="1370795" y="1350846"/>
                    <a:pt x="1379387" y="1376655"/>
                  </a:cubicBezTo>
                  <a:cubicBezTo>
                    <a:pt x="1387979" y="1376655"/>
                    <a:pt x="1387979" y="1376655"/>
                    <a:pt x="1387979" y="1376655"/>
                  </a:cubicBezTo>
                  <a:cubicBezTo>
                    <a:pt x="1396571" y="1376655"/>
                    <a:pt x="1396571" y="1376655"/>
                    <a:pt x="1396571" y="1376655"/>
                  </a:cubicBezTo>
                  <a:cubicBezTo>
                    <a:pt x="1370795" y="1247609"/>
                    <a:pt x="1370795" y="1247609"/>
                    <a:pt x="1370795" y="1247609"/>
                  </a:cubicBezTo>
                  <a:cubicBezTo>
                    <a:pt x="1370795" y="1247609"/>
                    <a:pt x="1379387" y="1239006"/>
                    <a:pt x="1379387" y="1239006"/>
                  </a:cubicBezTo>
                  <a:cubicBezTo>
                    <a:pt x="1387979" y="1239006"/>
                    <a:pt x="1387979" y="1239006"/>
                    <a:pt x="1387979" y="1247609"/>
                  </a:cubicBezTo>
                  <a:cubicBezTo>
                    <a:pt x="1413755" y="1376655"/>
                    <a:pt x="1413755" y="1376655"/>
                    <a:pt x="1413755" y="1376655"/>
                  </a:cubicBezTo>
                  <a:cubicBezTo>
                    <a:pt x="1439531" y="1376655"/>
                    <a:pt x="1439531" y="1376655"/>
                    <a:pt x="1439531" y="1376655"/>
                  </a:cubicBezTo>
                  <a:cubicBezTo>
                    <a:pt x="1456716" y="1247609"/>
                    <a:pt x="1456716" y="1247609"/>
                    <a:pt x="1456716" y="1247609"/>
                  </a:cubicBezTo>
                  <a:cubicBezTo>
                    <a:pt x="1456716" y="1239006"/>
                    <a:pt x="1465308" y="1239006"/>
                    <a:pt x="1473900" y="1239006"/>
                  </a:cubicBezTo>
                  <a:cubicBezTo>
                    <a:pt x="1473900" y="1239006"/>
                    <a:pt x="1473900" y="1247609"/>
                    <a:pt x="1473900" y="1247609"/>
                  </a:cubicBezTo>
                  <a:cubicBezTo>
                    <a:pt x="1456716" y="1376655"/>
                    <a:pt x="1456716" y="1376655"/>
                    <a:pt x="1456716" y="1376655"/>
                  </a:cubicBezTo>
                  <a:cubicBezTo>
                    <a:pt x="1465308" y="1376655"/>
                    <a:pt x="1465308" y="1376655"/>
                    <a:pt x="1465308" y="1376655"/>
                  </a:cubicBezTo>
                  <a:cubicBezTo>
                    <a:pt x="1473900" y="1376655"/>
                    <a:pt x="1473900" y="1376655"/>
                    <a:pt x="1473900" y="1376655"/>
                  </a:cubicBezTo>
                  <a:cubicBezTo>
                    <a:pt x="1473900" y="1350846"/>
                    <a:pt x="1491084" y="1333640"/>
                    <a:pt x="1508268" y="1307831"/>
                  </a:cubicBezTo>
                  <a:cubicBezTo>
                    <a:pt x="1534044" y="1282022"/>
                    <a:pt x="1542636" y="1256212"/>
                    <a:pt x="1542636" y="1221800"/>
                  </a:cubicBezTo>
                  <a:cubicBezTo>
                    <a:pt x="1542636" y="1152976"/>
                    <a:pt x="1491084" y="1101358"/>
                    <a:pt x="1422347" y="1101358"/>
                  </a:cubicBezTo>
                  <a:close/>
                  <a:moveTo>
                    <a:pt x="2526374" y="1093107"/>
                  </a:moveTo>
                  <a:cubicBezTo>
                    <a:pt x="2526374" y="1093107"/>
                    <a:pt x="2526374" y="1093107"/>
                    <a:pt x="2522225" y="1114812"/>
                  </a:cubicBezTo>
                  <a:cubicBezTo>
                    <a:pt x="2526374" y="1114812"/>
                    <a:pt x="2534673" y="1110471"/>
                    <a:pt x="2534673" y="1106130"/>
                  </a:cubicBezTo>
                  <a:cubicBezTo>
                    <a:pt x="2534673" y="1106130"/>
                    <a:pt x="2534673" y="1106130"/>
                    <a:pt x="2538822" y="1093107"/>
                  </a:cubicBezTo>
                  <a:cubicBezTo>
                    <a:pt x="2538822" y="1093107"/>
                    <a:pt x="2538822" y="1093107"/>
                    <a:pt x="2526374" y="1093107"/>
                  </a:cubicBezTo>
                  <a:close/>
                  <a:moveTo>
                    <a:pt x="2497328" y="1093107"/>
                  </a:moveTo>
                  <a:lnTo>
                    <a:pt x="2493179" y="1114812"/>
                  </a:lnTo>
                  <a:cubicBezTo>
                    <a:pt x="2493179" y="1114812"/>
                    <a:pt x="2493179" y="1114812"/>
                    <a:pt x="2513926" y="1114812"/>
                  </a:cubicBezTo>
                  <a:cubicBezTo>
                    <a:pt x="2513926" y="1114812"/>
                    <a:pt x="2513926" y="1114812"/>
                    <a:pt x="2518075" y="1093107"/>
                  </a:cubicBezTo>
                  <a:cubicBezTo>
                    <a:pt x="2518075" y="1093107"/>
                    <a:pt x="2518075" y="1093107"/>
                    <a:pt x="2497328" y="1093107"/>
                  </a:cubicBezTo>
                  <a:close/>
                  <a:moveTo>
                    <a:pt x="2464133" y="1093107"/>
                  </a:moveTo>
                  <a:lnTo>
                    <a:pt x="2464133" y="1114812"/>
                  </a:lnTo>
                  <a:cubicBezTo>
                    <a:pt x="2464133" y="1114812"/>
                    <a:pt x="2464133" y="1114812"/>
                    <a:pt x="2484880" y="1114812"/>
                  </a:cubicBezTo>
                  <a:cubicBezTo>
                    <a:pt x="2484880" y="1114812"/>
                    <a:pt x="2484880" y="1114812"/>
                    <a:pt x="2489030" y="1093107"/>
                  </a:cubicBezTo>
                  <a:cubicBezTo>
                    <a:pt x="2489030" y="1093107"/>
                    <a:pt x="2489030" y="1093107"/>
                    <a:pt x="2464133" y="1093107"/>
                  </a:cubicBezTo>
                  <a:close/>
                  <a:moveTo>
                    <a:pt x="2435088" y="1093107"/>
                  </a:moveTo>
                  <a:lnTo>
                    <a:pt x="2435088" y="1114812"/>
                  </a:lnTo>
                  <a:cubicBezTo>
                    <a:pt x="2435088" y="1114812"/>
                    <a:pt x="2435088" y="1114812"/>
                    <a:pt x="2455834" y="1114812"/>
                  </a:cubicBezTo>
                  <a:cubicBezTo>
                    <a:pt x="2455834" y="1114812"/>
                    <a:pt x="2455834" y="1114812"/>
                    <a:pt x="2455834" y="1093107"/>
                  </a:cubicBezTo>
                  <a:cubicBezTo>
                    <a:pt x="2455834" y="1093107"/>
                    <a:pt x="2455834" y="1093107"/>
                    <a:pt x="2435088" y="1093107"/>
                  </a:cubicBezTo>
                  <a:close/>
                  <a:moveTo>
                    <a:pt x="2401892" y="1093107"/>
                  </a:moveTo>
                  <a:lnTo>
                    <a:pt x="2406042" y="1114812"/>
                  </a:lnTo>
                  <a:cubicBezTo>
                    <a:pt x="2406042" y="1114812"/>
                    <a:pt x="2406042" y="1114812"/>
                    <a:pt x="2426789" y="1114812"/>
                  </a:cubicBezTo>
                  <a:cubicBezTo>
                    <a:pt x="2426789" y="1114812"/>
                    <a:pt x="2426789" y="1114812"/>
                    <a:pt x="2426789" y="1093107"/>
                  </a:cubicBezTo>
                  <a:cubicBezTo>
                    <a:pt x="2426789" y="1093107"/>
                    <a:pt x="2426789" y="1093107"/>
                    <a:pt x="2401892" y="1093107"/>
                  </a:cubicBezTo>
                  <a:close/>
                  <a:moveTo>
                    <a:pt x="2381145" y="1093107"/>
                  </a:moveTo>
                  <a:cubicBezTo>
                    <a:pt x="2381145" y="1093107"/>
                    <a:pt x="2381145" y="1093107"/>
                    <a:pt x="2385295" y="1106130"/>
                  </a:cubicBezTo>
                  <a:cubicBezTo>
                    <a:pt x="2389444" y="1110471"/>
                    <a:pt x="2393594" y="1114812"/>
                    <a:pt x="2397743" y="1114812"/>
                  </a:cubicBezTo>
                  <a:cubicBezTo>
                    <a:pt x="2397743" y="1114812"/>
                    <a:pt x="2397743" y="1114812"/>
                    <a:pt x="2393594" y="1093107"/>
                  </a:cubicBezTo>
                  <a:cubicBezTo>
                    <a:pt x="2393594" y="1093107"/>
                    <a:pt x="2393594" y="1093107"/>
                    <a:pt x="2381145" y="1093107"/>
                  </a:cubicBezTo>
                  <a:close/>
                  <a:moveTo>
                    <a:pt x="1628557" y="1092755"/>
                  </a:moveTo>
                  <a:cubicBezTo>
                    <a:pt x="1637149" y="1092755"/>
                    <a:pt x="1637149" y="1092755"/>
                    <a:pt x="1637149" y="1092755"/>
                  </a:cubicBezTo>
                  <a:cubicBezTo>
                    <a:pt x="1645742" y="1101358"/>
                    <a:pt x="1645742" y="1101358"/>
                    <a:pt x="1637149" y="1109961"/>
                  </a:cubicBezTo>
                  <a:cubicBezTo>
                    <a:pt x="1637149" y="1109961"/>
                    <a:pt x="1637149" y="1109961"/>
                    <a:pt x="1594189" y="1135770"/>
                  </a:cubicBezTo>
                  <a:cubicBezTo>
                    <a:pt x="1594189" y="1135770"/>
                    <a:pt x="1594189" y="1135770"/>
                    <a:pt x="1585597" y="1135770"/>
                  </a:cubicBezTo>
                  <a:cubicBezTo>
                    <a:pt x="1585597" y="1135770"/>
                    <a:pt x="1585597" y="1135770"/>
                    <a:pt x="1585597" y="1127167"/>
                  </a:cubicBezTo>
                  <a:cubicBezTo>
                    <a:pt x="1577005" y="1127167"/>
                    <a:pt x="1577005" y="1118564"/>
                    <a:pt x="1585597" y="1118564"/>
                  </a:cubicBezTo>
                  <a:cubicBezTo>
                    <a:pt x="1585597" y="1118564"/>
                    <a:pt x="1585597" y="1118564"/>
                    <a:pt x="1628557" y="1092755"/>
                  </a:cubicBezTo>
                  <a:close/>
                  <a:moveTo>
                    <a:pt x="1207545" y="1092755"/>
                  </a:moveTo>
                  <a:cubicBezTo>
                    <a:pt x="1207545" y="1092755"/>
                    <a:pt x="1216137" y="1092755"/>
                    <a:pt x="1224729" y="1092755"/>
                  </a:cubicBezTo>
                  <a:lnTo>
                    <a:pt x="1267690" y="1118564"/>
                  </a:lnTo>
                  <a:cubicBezTo>
                    <a:pt x="1267690" y="1118564"/>
                    <a:pt x="1267690" y="1127167"/>
                    <a:pt x="1267690" y="1127167"/>
                  </a:cubicBezTo>
                  <a:cubicBezTo>
                    <a:pt x="1267690" y="1135770"/>
                    <a:pt x="1267690" y="1135770"/>
                    <a:pt x="1259098" y="1135770"/>
                  </a:cubicBezTo>
                  <a:cubicBezTo>
                    <a:pt x="1259098" y="1135770"/>
                    <a:pt x="1259098" y="1135770"/>
                    <a:pt x="1216137" y="1109961"/>
                  </a:cubicBezTo>
                  <a:cubicBezTo>
                    <a:pt x="1207545" y="1101358"/>
                    <a:pt x="1207545" y="1101358"/>
                    <a:pt x="1207545" y="1092755"/>
                  </a:cubicBezTo>
                  <a:close/>
                  <a:moveTo>
                    <a:pt x="1422347" y="1084151"/>
                  </a:moveTo>
                  <a:cubicBezTo>
                    <a:pt x="1499676" y="1084151"/>
                    <a:pt x="1559821" y="1144373"/>
                    <a:pt x="1559821" y="1221800"/>
                  </a:cubicBezTo>
                  <a:cubicBezTo>
                    <a:pt x="1559821" y="1256212"/>
                    <a:pt x="1551229" y="1299228"/>
                    <a:pt x="1516860" y="1325037"/>
                  </a:cubicBezTo>
                  <a:cubicBezTo>
                    <a:pt x="1499676" y="1342243"/>
                    <a:pt x="1491084" y="1368052"/>
                    <a:pt x="1491084" y="1376655"/>
                  </a:cubicBezTo>
                  <a:cubicBezTo>
                    <a:pt x="1499676" y="1385258"/>
                    <a:pt x="1499676" y="1385258"/>
                    <a:pt x="1499676" y="1393861"/>
                  </a:cubicBezTo>
                  <a:cubicBezTo>
                    <a:pt x="1499676" y="1402464"/>
                    <a:pt x="1499676" y="1402464"/>
                    <a:pt x="1491084" y="1411067"/>
                  </a:cubicBezTo>
                  <a:cubicBezTo>
                    <a:pt x="1499676" y="1411067"/>
                    <a:pt x="1499676" y="1411067"/>
                    <a:pt x="1499676" y="1419670"/>
                  </a:cubicBezTo>
                  <a:cubicBezTo>
                    <a:pt x="1499676" y="1428273"/>
                    <a:pt x="1499676" y="1428273"/>
                    <a:pt x="1491084" y="1428273"/>
                  </a:cubicBezTo>
                  <a:cubicBezTo>
                    <a:pt x="1499676" y="1436876"/>
                    <a:pt x="1499676" y="1436876"/>
                    <a:pt x="1499676" y="1445479"/>
                  </a:cubicBezTo>
                  <a:cubicBezTo>
                    <a:pt x="1499676" y="1454083"/>
                    <a:pt x="1499676" y="1454083"/>
                    <a:pt x="1491084" y="1454083"/>
                  </a:cubicBezTo>
                  <a:cubicBezTo>
                    <a:pt x="1499676" y="1462686"/>
                    <a:pt x="1499676" y="1462686"/>
                    <a:pt x="1499676" y="1471289"/>
                  </a:cubicBezTo>
                  <a:cubicBezTo>
                    <a:pt x="1499676" y="1479892"/>
                    <a:pt x="1491084" y="1488495"/>
                    <a:pt x="1473900" y="1488495"/>
                  </a:cubicBezTo>
                  <a:cubicBezTo>
                    <a:pt x="1473900" y="1488495"/>
                    <a:pt x="1473900" y="1497098"/>
                    <a:pt x="1473900" y="1497098"/>
                  </a:cubicBezTo>
                  <a:cubicBezTo>
                    <a:pt x="1473900" y="1514304"/>
                    <a:pt x="1456716" y="1514304"/>
                    <a:pt x="1439531" y="1514304"/>
                  </a:cubicBezTo>
                  <a:cubicBezTo>
                    <a:pt x="1413755" y="1514304"/>
                    <a:pt x="1413755" y="1514304"/>
                    <a:pt x="1413755" y="1514304"/>
                  </a:cubicBezTo>
                  <a:cubicBezTo>
                    <a:pt x="1396571" y="1514304"/>
                    <a:pt x="1370795" y="1514304"/>
                    <a:pt x="1370795" y="1497098"/>
                  </a:cubicBezTo>
                  <a:cubicBezTo>
                    <a:pt x="1370795" y="1497098"/>
                    <a:pt x="1370795" y="1488495"/>
                    <a:pt x="1370795" y="1488495"/>
                  </a:cubicBezTo>
                  <a:cubicBezTo>
                    <a:pt x="1362203" y="1488495"/>
                    <a:pt x="1353611" y="1479892"/>
                    <a:pt x="1353611" y="1471289"/>
                  </a:cubicBezTo>
                  <a:cubicBezTo>
                    <a:pt x="1353611" y="1462686"/>
                    <a:pt x="1353611" y="1462686"/>
                    <a:pt x="1362203" y="1454083"/>
                  </a:cubicBezTo>
                  <a:cubicBezTo>
                    <a:pt x="1353611" y="1454083"/>
                    <a:pt x="1353611" y="1454083"/>
                    <a:pt x="1353611" y="1445479"/>
                  </a:cubicBezTo>
                  <a:cubicBezTo>
                    <a:pt x="1353611" y="1436876"/>
                    <a:pt x="1353611" y="1436876"/>
                    <a:pt x="1362203" y="1428273"/>
                  </a:cubicBezTo>
                  <a:cubicBezTo>
                    <a:pt x="1353611" y="1428273"/>
                    <a:pt x="1353611" y="1428273"/>
                    <a:pt x="1353611" y="1419670"/>
                  </a:cubicBezTo>
                  <a:cubicBezTo>
                    <a:pt x="1353611" y="1411067"/>
                    <a:pt x="1353611" y="1411067"/>
                    <a:pt x="1362203" y="1411067"/>
                  </a:cubicBezTo>
                  <a:cubicBezTo>
                    <a:pt x="1353611" y="1402464"/>
                    <a:pt x="1353611" y="1402464"/>
                    <a:pt x="1353611" y="1393861"/>
                  </a:cubicBezTo>
                  <a:cubicBezTo>
                    <a:pt x="1353611" y="1385258"/>
                    <a:pt x="1353611" y="1385258"/>
                    <a:pt x="1362203" y="1376655"/>
                  </a:cubicBezTo>
                  <a:cubicBezTo>
                    <a:pt x="1362203" y="1368052"/>
                    <a:pt x="1353611" y="1342243"/>
                    <a:pt x="1327834" y="1325037"/>
                  </a:cubicBezTo>
                  <a:cubicBezTo>
                    <a:pt x="1302058" y="1299228"/>
                    <a:pt x="1284874" y="1256212"/>
                    <a:pt x="1284874" y="1221800"/>
                  </a:cubicBezTo>
                  <a:cubicBezTo>
                    <a:pt x="1284874" y="1144373"/>
                    <a:pt x="1345018" y="1084151"/>
                    <a:pt x="1422347" y="1084151"/>
                  </a:cubicBezTo>
                  <a:close/>
                  <a:moveTo>
                    <a:pt x="851858" y="1066382"/>
                  </a:moveTo>
                  <a:lnTo>
                    <a:pt x="1058249" y="1066382"/>
                  </a:lnTo>
                  <a:cubicBezTo>
                    <a:pt x="1065128" y="1066382"/>
                    <a:pt x="1065128" y="1073278"/>
                    <a:pt x="1065128" y="1073278"/>
                  </a:cubicBezTo>
                  <a:cubicBezTo>
                    <a:pt x="1065128" y="1080174"/>
                    <a:pt x="1065128" y="1080174"/>
                    <a:pt x="1058249" y="1080174"/>
                  </a:cubicBezTo>
                  <a:cubicBezTo>
                    <a:pt x="1058249" y="1080174"/>
                    <a:pt x="1058249" y="1080174"/>
                    <a:pt x="851858" y="1080174"/>
                  </a:cubicBezTo>
                  <a:cubicBezTo>
                    <a:pt x="851858" y="1080174"/>
                    <a:pt x="844978" y="1080174"/>
                    <a:pt x="844978" y="1073278"/>
                  </a:cubicBezTo>
                  <a:cubicBezTo>
                    <a:pt x="844978" y="1073278"/>
                    <a:pt x="851858" y="1066382"/>
                    <a:pt x="851858" y="1066382"/>
                  </a:cubicBezTo>
                  <a:close/>
                  <a:moveTo>
                    <a:pt x="2534673" y="1062720"/>
                  </a:moveTo>
                  <a:cubicBezTo>
                    <a:pt x="2534673" y="1062720"/>
                    <a:pt x="2534673" y="1062720"/>
                    <a:pt x="2530524" y="1084425"/>
                  </a:cubicBezTo>
                  <a:cubicBezTo>
                    <a:pt x="2530524" y="1084425"/>
                    <a:pt x="2530524" y="1084425"/>
                    <a:pt x="2542972" y="1084425"/>
                  </a:cubicBezTo>
                  <a:lnTo>
                    <a:pt x="2547121" y="1062720"/>
                  </a:lnTo>
                  <a:cubicBezTo>
                    <a:pt x="2547121" y="1062720"/>
                    <a:pt x="2547121" y="1062720"/>
                    <a:pt x="2534673" y="1062720"/>
                  </a:cubicBezTo>
                  <a:close/>
                  <a:moveTo>
                    <a:pt x="2501478" y="1062720"/>
                  </a:moveTo>
                  <a:cubicBezTo>
                    <a:pt x="2501478" y="1062720"/>
                    <a:pt x="2501478" y="1062720"/>
                    <a:pt x="2497328" y="1084425"/>
                  </a:cubicBezTo>
                  <a:lnTo>
                    <a:pt x="2522225" y="1084425"/>
                  </a:lnTo>
                  <a:cubicBezTo>
                    <a:pt x="2522225" y="1084425"/>
                    <a:pt x="2522225" y="1084425"/>
                    <a:pt x="2526374" y="1062720"/>
                  </a:cubicBezTo>
                  <a:cubicBezTo>
                    <a:pt x="2526374" y="1062720"/>
                    <a:pt x="2526374" y="1062720"/>
                    <a:pt x="2501478" y="1062720"/>
                  </a:cubicBezTo>
                  <a:close/>
                  <a:moveTo>
                    <a:pt x="2464133" y="1062720"/>
                  </a:moveTo>
                  <a:lnTo>
                    <a:pt x="2464133" y="1084425"/>
                  </a:lnTo>
                  <a:cubicBezTo>
                    <a:pt x="2464133" y="1084425"/>
                    <a:pt x="2464133" y="1084425"/>
                    <a:pt x="2489030" y="1084425"/>
                  </a:cubicBezTo>
                  <a:cubicBezTo>
                    <a:pt x="2489030" y="1084425"/>
                    <a:pt x="2489030" y="1084425"/>
                    <a:pt x="2493179" y="1062720"/>
                  </a:cubicBezTo>
                  <a:cubicBezTo>
                    <a:pt x="2493179" y="1062720"/>
                    <a:pt x="2493179" y="1062720"/>
                    <a:pt x="2464133" y="1062720"/>
                  </a:cubicBezTo>
                  <a:close/>
                  <a:moveTo>
                    <a:pt x="2430938" y="1062720"/>
                  </a:moveTo>
                  <a:cubicBezTo>
                    <a:pt x="2430938" y="1062720"/>
                    <a:pt x="2430938" y="1062720"/>
                    <a:pt x="2435088" y="1084425"/>
                  </a:cubicBezTo>
                  <a:cubicBezTo>
                    <a:pt x="2435088" y="1084425"/>
                    <a:pt x="2435088" y="1084425"/>
                    <a:pt x="2455834" y="1084425"/>
                  </a:cubicBezTo>
                  <a:lnTo>
                    <a:pt x="2455834" y="1062720"/>
                  </a:lnTo>
                  <a:cubicBezTo>
                    <a:pt x="2455834" y="1062720"/>
                    <a:pt x="2455834" y="1062720"/>
                    <a:pt x="2430938" y="1062720"/>
                  </a:cubicBezTo>
                  <a:close/>
                  <a:moveTo>
                    <a:pt x="2397743" y="1062720"/>
                  </a:moveTo>
                  <a:cubicBezTo>
                    <a:pt x="2397743" y="1062720"/>
                    <a:pt x="2397743" y="1062720"/>
                    <a:pt x="2401892" y="1084425"/>
                  </a:cubicBezTo>
                  <a:cubicBezTo>
                    <a:pt x="2401892" y="1084425"/>
                    <a:pt x="2401892" y="1084425"/>
                    <a:pt x="2426789" y="1084425"/>
                  </a:cubicBezTo>
                  <a:cubicBezTo>
                    <a:pt x="2426789" y="1084425"/>
                    <a:pt x="2426789" y="1084425"/>
                    <a:pt x="2422639" y="1062720"/>
                  </a:cubicBezTo>
                  <a:close/>
                  <a:moveTo>
                    <a:pt x="2368697" y="1062720"/>
                  </a:moveTo>
                  <a:cubicBezTo>
                    <a:pt x="2368697" y="1062720"/>
                    <a:pt x="2368697" y="1062720"/>
                    <a:pt x="2376996" y="1084425"/>
                  </a:cubicBezTo>
                  <a:cubicBezTo>
                    <a:pt x="2376996" y="1084425"/>
                    <a:pt x="2376996" y="1084425"/>
                    <a:pt x="2393594" y="1084425"/>
                  </a:cubicBezTo>
                  <a:lnTo>
                    <a:pt x="2389444" y="1062720"/>
                  </a:lnTo>
                  <a:cubicBezTo>
                    <a:pt x="2389444" y="1062720"/>
                    <a:pt x="2389444" y="1062720"/>
                    <a:pt x="2368697" y="1062720"/>
                  </a:cubicBezTo>
                  <a:close/>
                  <a:moveTo>
                    <a:pt x="582372" y="1061047"/>
                  </a:moveTo>
                  <a:cubicBezTo>
                    <a:pt x="587369" y="1066197"/>
                    <a:pt x="587369" y="1066197"/>
                    <a:pt x="587369" y="1066197"/>
                  </a:cubicBezTo>
                  <a:cubicBezTo>
                    <a:pt x="587369" y="1066197"/>
                    <a:pt x="592365" y="1071348"/>
                    <a:pt x="592365" y="1071348"/>
                  </a:cubicBezTo>
                  <a:cubicBezTo>
                    <a:pt x="597362" y="1071348"/>
                    <a:pt x="597362" y="1066197"/>
                    <a:pt x="602359" y="1066197"/>
                  </a:cubicBezTo>
                  <a:cubicBezTo>
                    <a:pt x="607356" y="1061047"/>
                    <a:pt x="607356" y="1061047"/>
                    <a:pt x="607356" y="1061047"/>
                  </a:cubicBezTo>
                  <a:cubicBezTo>
                    <a:pt x="617349" y="1061047"/>
                    <a:pt x="622346" y="1066197"/>
                    <a:pt x="622346" y="1071348"/>
                  </a:cubicBezTo>
                  <a:cubicBezTo>
                    <a:pt x="622346" y="1081648"/>
                    <a:pt x="607356" y="1086798"/>
                    <a:pt x="592365" y="1086798"/>
                  </a:cubicBezTo>
                  <a:cubicBezTo>
                    <a:pt x="577375" y="1086798"/>
                    <a:pt x="562385" y="1081648"/>
                    <a:pt x="562385" y="1071348"/>
                  </a:cubicBezTo>
                  <a:cubicBezTo>
                    <a:pt x="562385" y="1066197"/>
                    <a:pt x="572378" y="1061047"/>
                    <a:pt x="582372" y="1061047"/>
                  </a:cubicBezTo>
                  <a:close/>
                  <a:moveTo>
                    <a:pt x="2233577" y="1058087"/>
                  </a:moveTo>
                  <a:cubicBezTo>
                    <a:pt x="2233577" y="1058087"/>
                    <a:pt x="2233577" y="1058087"/>
                    <a:pt x="2270121" y="1058087"/>
                  </a:cubicBezTo>
                  <a:cubicBezTo>
                    <a:pt x="2270121" y="1058087"/>
                    <a:pt x="2277429" y="1058087"/>
                    <a:pt x="2277429" y="1065395"/>
                  </a:cubicBezTo>
                  <a:cubicBezTo>
                    <a:pt x="2277429" y="1065395"/>
                    <a:pt x="2270121" y="1072704"/>
                    <a:pt x="2270121" y="1072704"/>
                  </a:cubicBezTo>
                  <a:cubicBezTo>
                    <a:pt x="2270121" y="1072704"/>
                    <a:pt x="2270121" y="1072704"/>
                    <a:pt x="2233577" y="1072704"/>
                  </a:cubicBezTo>
                  <a:cubicBezTo>
                    <a:pt x="2233577" y="1072704"/>
                    <a:pt x="2226268" y="1065395"/>
                    <a:pt x="2226268" y="1065395"/>
                  </a:cubicBezTo>
                  <a:cubicBezTo>
                    <a:pt x="2226268" y="1058087"/>
                    <a:pt x="2233577" y="1058087"/>
                    <a:pt x="2233577" y="1058087"/>
                  </a:cubicBezTo>
                  <a:close/>
                  <a:moveTo>
                    <a:pt x="1831599" y="1058087"/>
                  </a:moveTo>
                  <a:cubicBezTo>
                    <a:pt x="1831599" y="1058087"/>
                    <a:pt x="1831599" y="1058087"/>
                    <a:pt x="1860834" y="1058087"/>
                  </a:cubicBezTo>
                  <a:cubicBezTo>
                    <a:pt x="1868142" y="1058087"/>
                    <a:pt x="1868142" y="1058087"/>
                    <a:pt x="1868142" y="1065395"/>
                  </a:cubicBezTo>
                  <a:cubicBezTo>
                    <a:pt x="1868142" y="1065395"/>
                    <a:pt x="1868142" y="1072704"/>
                    <a:pt x="1860834" y="1072704"/>
                  </a:cubicBezTo>
                  <a:cubicBezTo>
                    <a:pt x="1860834" y="1072704"/>
                    <a:pt x="1860834" y="1072704"/>
                    <a:pt x="1831599" y="1072704"/>
                  </a:cubicBezTo>
                  <a:cubicBezTo>
                    <a:pt x="1824290" y="1072704"/>
                    <a:pt x="1824290" y="1065395"/>
                    <a:pt x="1824290" y="1065395"/>
                  </a:cubicBezTo>
                  <a:cubicBezTo>
                    <a:pt x="1824290" y="1058087"/>
                    <a:pt x="1824290" y="1058087"/>
                    <a:pt x="1831599" y="1058087"/>
                  </a:cubicBezTo>
                  <a:close/>
                  <a:moveTo>
                    <a:pt x="537401" y="1055897"/>
                  </a:moveTo>
                  <a:cubicBezTo>
                    <a:pt x="507421" y="1061047"/>
                    <a:pt x="487433" y="1071348"/>
                    <a:pt x="487433" y="1086798"/>
                  </a:cubicBezTo>
                  <a:cubicBezTo>
                    <a:pt x="487433" y="1102249"/>
                    <a:pt x="532404" y="1122850"/>
                    <a:pt x="592365" y="1122850"/>
                  </a:cubicBezTo>
                  <a:cubicBezTo>
                    <a:pt x="657323" y="1122850"/>
                    <a:pt x="697297" y="1102249"/>
                    <a:pt x="697297" y="1086798"/>
                  </a:cubicBezTo>
                  <a:cubicBezTo>
                    <a:pt x="697297" y="1071348"/>
                    <a:pt x="677310" y="1061047"/>
                    <a:pt x="647330" y="1055897"/>
                  </a:cubicBezTo>
                  <a:cubicBezTo>
                    <a:pt x="662320" y="1055897"/>
                    <a:pt x="667317" y="1066197"/>
                    <a:pt x="667317" y="1076498"/>
                  </a:cubicBezTo>
                  <a:cubicBezTo>
                    <a:pt x="667317" y="1091949"/>
                    <a:pt x="632340" y="1102249"/>
                    <a:pt x="592365" y="1102249"/>
                  </a:cubicBezTo>
                  <a:cubicBezTo>
                    <a:pt x="557388" y="1102249"/>
                    <a:pt x="517414" y="1091949"/>
                    <a:pt x="517414" y="1076498"/>
                  </a:cubicBezTo>
                  <a:cubicBezTo>
                    <a:pt x="517414" y="1066197"/>
                    <a:pt x="527408" y="1055897"/>
                    <a:pt x="537401" y="1055897"/>
                  </a:cubicBezTo>
                  <a:close/>
                  <a:moveTo>
                    <a:pt x="2109329" y="1050778"/>
                  </a:moveTo>
                  <a:lnTo>
                    <a:pt x="2065477" y="1182334"/>
                  </a:lnTo>
                  <a:cubicBezTo>
                    <a:pt x="2182416" y="1050778"/>
                    <a:pt x="2182416" y="1050778"/>
                    <a:pt x="2182416" y="1050778"/>
                  </a:cubicBezTo>
                  <a:cubicBezTo>
                    <a:pt x="2109329" y="1050778"/>
                    <a:pt x="2109329" y="1050778"/>
                    <a:pt x="2109329" y="1050778"/>
                  </a:cubicBezTo>
                  <a:close/>
                  <a:moveTo>
                    <a:pt x="2007008" y="1050778"/>
                  </a:moveTo>
                  <a:cubicBezTo>
                    <a:pt x="2050860" y="1189643"/>
                    <a:pt x="2050860" y="1189643"/>
                    <a:pt x="2050860" y="1189643"/>
                  </a:cubicBezTo>
                  <a:cubicBezTo>
                    <a:pt x="2094712" y="1050778"/>
                    <a:pt x="2094712" y="1050778"/>
                    <a:pt x="2094712" y="1050778"/>
                  </a:cubicBezTo>
                  <a:close/>
                  <a:moveTo>
                    <a:pt x="1911995" y="1050778"/>
                  </a:moveTo>
                  <a:lnTo>
                    <a:pt x="2028934" y="1182334"/>
                  </a:lnTo>
                  <a:cubicBezTo>
                    <a:pt x="1985082" y="1050778"/>
                    <a:pt x="1985082" y="1050778"/>
                    <a:pt x="1985082" y="1050778"/>
                  </a:cubicBezTo>
                  <a:cubicBezTo>
                    <a:pt x="1911995" y="1050778"/>
                    <a:pt x="1911995" y="1050778"/>
                    <a:pt x="1911995" y="1050778"/>
                  </a:cubicBezTo>
                  <a:close/>
                  <a:moveTo>
                    <a:pt x="562385" y="1040446"/>
                  </a:moveTo>
                  <a:cubicBezTo>
                    <a:pt x="562385" y="1040446"/>
                    <a:pt x="562385" y="1040446"/>
                    <a:pt x="577375" y="1055897"/>
                  </a:cubicBezTo>
                  <a:cubicBezTo>
                    <a:pt x="547395" y="1061047"/>
                    <a:pt x="527408" y="1066197"/>
                    <a:pt x="527408" y="1076498"/>
                  </a:cubicBezTo>
                  <a:cubicBezTo>
                    <a:pt x="527408" y="1081648"/>
                    <a:pt x="552391" y="1091949"/>
                    <a:pt x="592365" y="1091949"/>
                  </a:cubicBezTo>
                  <a:cubicBezTo>
                    <a:pt x="632340" y="1091949"/>
                    <a:pt x="657323" y="1081648"/>
                    <a:pt x="657323" y="1076498"/>
                  </a:cubicBezTo>
                  <a:cubicBezTo>
                    <a:pt x="657323" y="1066197"/>
                    <a:pt x="642333" y="1061047"/>
                    <a:pt x="607356" y="1055897"/>
                  </a:cubicBezTo>
                  <a:cubicBezTo>
                    <a:pt x="607356" y="1055897"/>
                    <a:pt x="607356" y="1055897"/>
                    <a:pt x="622346" y="1040446"/>
                  </a:cubicBezTo>
                  <a:cubicBezTo>
                    <a:pt x="672314" y="1045597"/>
                    <a:pt x="707291" y="1061047"/>
                    <a:pt x="707291" y="1086798"/>
                  </a:cubicBezTo>
                  <a:cubicBezTo>
                    <a:pt x="707291" y="1112549"/>
                    <a:pt x="657323" y="1133150"/>
                    <a:pt x="592365" y="1133150"/>
                  </a:cubicBezTo>
                  <a:cubicBezTo>
                    <a:pt x="527408" y="1133150"/>
                    <a:pt x="477440" y="1112549"/>
                    <a:pt x="477440" y="1086798"/>
                  </a:cubicBezTo>
                  <a:cubicBezTo>
                    <a:pt x="477440" y="1061047"/>
                    <a:pt x="512417" y="1045597"/>
                    <a:pt x="562385" y="1040446"/>
                  </a:cubicBezTo>
                  <a:close/>
                  <a:moveTo>
                    <a:pt x="844978" y="1038799"/>
                  </a:moveTo>
                  <a:cubicBezTo>
                    <a:pt x="844978" y="1038799"/>
                    <a:pt x="844978" y="1038799"/>
                    <a:pt x="1072008" y="1038799"/>
                  </a:cubicBezTo>
                  <a:cubicBezTo>
                    <a:pt x="1072008" y="1038799"/>
                    <a:pt x="1078888" y="1038799"/>
                    <a:pt x="1078888" y="1045695"/>
                  </a:cubicBezTo>
                  <a:cubicBezTo>
                    <a:pt x="1078888" y="1045695"/>
                    <a:pt x="1072008" y="1052591"/>
                    <a:pt x="1072008" y="1052591"/>
                  </a:cubicBezTo>
                  <a:cubicBezTo>
                    <a:pt x="1072008" y="1052591"/>
                    <a:pt x="1072008" y="1052591"/>
                    <a:pt x="844978" y="1052591"/>
                  </a:cubicBezTo>
                  <a:cubicBezTo>
                    <a:pt x="838098" y="1052591"/>
                    <a:pt x="838098" y="1045695"/>
                    <a:pt x="838098" y="1045695"/>
                  </a:cubicBezTo>
                  <a:cubicBezTo>
                    <a:pt x="838098" y="1038799"/>
                    <a:pt x="838098" y="1038799"/>
                    <a:pt x="844978" y="1038799"/>
                  </a:cubicBezTo>
                  <a:close/>
                  <a:moveTo>
                    <a:pt x="2538822" y="1032334"/>
                  </a:moveTo>
                  <a:cubicBezTo>
                    <a:pt x="2538822" y="1032334"/>
                    <a:pt x="2538822" y="1032334"/>
                    <a:pt x="2534673" y="1054039"/>
                  </a:cubicBezTo>
                  <a:cubicBezTo>
                    <a:pt x="2534673" y="1054039"/>
                    <a:pt x="2534673" y="1054039"/>
                    <a:pt x="2551271" y="1054039"/>
                  </a:cubicBezTo>
                  <a:lnTo>
                    <a:pt x="2555420" y="1032334"/>
                  </a:lnTo>
                  <a:cubicBezTo>
                    <a:pt x="2555420" y="1032334"/>
                    <a:pt x="2555420" y="1032334"/>
                    <a:pt x="2538822" y="1032334"/>
                  </a:cubicBezTo>
                  <a:close/>
                  <a:moveTo>
                    <a:pt x="2501478" y="1032334"/>
                  </a:moveTo>
                  <a:lnTo>
                    <a:pt x="2501478" y="1054039"/>
                  </a:lnTo>
                  <a:cubicBezTo>
                    <a:pt x="2501478" y="1054039"/>
                    <a:pt x="2501478" y="1054039"/>
                    <a:pt x="2526374" y="1054039"/>
                  </a:cubicBezTo>
                  <a:cubicBezTo>
                    <a:pt x="2526374" y="1054039"/>
                    <a:pt x="2526374" y="1054039"/>
                    <a:pt x="2530524" y="1032334"/>
                  </a:cubicBezTo>
                  <a:cubicBezTo>
                    <a:pt x="2530524" y="1032334"/>
                    <a:pt x="2530524" y="1032334"/>
                    <a:pt x="2501478" y="1032334"/>
                  </a:cubicBezTo>
                  <a:close/>
                  <a:moveTo>
                    <a:pt x="2468283" y="1032334"/>
                  </a:moveTo>
                  <a:cubicBezTo>
                    <a:pt x="2468283" y="1032334"/>
                    <a:pt x="2468283" y="1032334"/>
                    <a:pt x="2464133" y="1054039"/>
                  </a:cubicBezTo>
                  <a:cubicBezTo>
                    <a:pt x="2464133" y="1054039"/>
                    <a:pt x="2464133" y="1054039"/>
                    <a:pt x="2493179" y="1054039"/>
                  </a:cubicBezTo>
                  <a:lnTo>
                    <a:pt x="2493179" y="1032334"/>
                  </a:lnTo>
                  <a:cubicBezTo>
                    <a:pt x="2493179" y="1032334"/>
                    <a:pt x="2493179" y="1032334"/>
                    <a:pt x="2468283" y="1032334"/>
                  </a:cubicBezTo>
                  <a:close/>
                  <a:moveTo>
                    <a:pt x="2430938" y="1032334"/>
                  </a:moveTo>
                  <a:cubicBezTo>
                    <a:pt x="2430938" y="1032334"/>
                    <a:pt x="2430938" y="1032334"/>
                    <a:pt x="2430938" y="1054039"/>
                  </a:cubicBezTo>
                  <a:cubicBezTo>
                    <a:pt x="2430938" y="1054039"/>
                    <a:pt x="2430938" y="1054039"/>
                    <a:pt x="2455834" y="1054039"/>
                  </a:cubicBezTo>
                  <a:lnTo>
                    <a:pt x="2459984" y="1032334"/>
                  </a:lnTo>
                  <a:cubicBezTo>
                    <a:pt x="2459984" y="1032334"/>
                    <a:pt x="2459984" y="1032334"/>
                    <a:pt x="2430938" y="1032334"/>
                  </a:cubicBezTo>
                  <a:close/>
                  <a:moveTo>
                    <a:pt x="2393594" y="1032334"/>
                  </a:moveTo>
                  <a:cubicBezTo>
                    <a:pt x="2393594" y="1032334"/>
                    <a:pt x="2393594" y="1032334"/>
                    <a:pt x="2397743" y="1054039"/>
                  </a:cubicBezTo>
                  <a:cubicBezTo>
                    <a:pt x="2397743" y="1054039"/>
                    <a:pt x="2397743" y="1054039"/>
                    <a:pt x="2422639" y="1054039"/>
                  </a:cubicBezTo>
                  <a:lnTo>
                    <a:pt x="2422639" y="1032334"/>
                  </a:lnTo>
                  <a:cubicBezTo>
                    <a:pt x="2422639" y="1032334"/>
                    <a:pt x="2422639" y="1032334"/>
                    <a:pt x="2393594" y="1032334"/>
                  </a:cubicBezTo>
                  <a:close/>
                  <a:moveTo>
                    <a:pt x="2364548" y="1032334"/>
                  </a:moveTo>
                  <a:cubicBezTo>
                    <a:pt x="2360398" y="1032334"/>
                    <a:pt x="2360398" y="1032334"/>
                    <a:pt x="2360398" y="1036675"/>
                  </a:cubicBezTo>
                  <a:cubicBezTo>
                    <a:pt x="2360398" y="1036675"/>
                    <a:pt x="2360398" y="1036675"/>
                    <a:pt x="2364548" y="1054039"/>
                  </a:cubicBezTo>
                  <a:cubicBezTo>
                    <a:pt x="2364548" y="1054039"/>
                    <a:pt x="2364548" y="1054039"/>
                    <a:pt x="2389444" y="1054039"/>
                  </a:cubicBezTo>
                  <a:cubicBezTo>
                    <a:pt x="2389444" y="1054039"/>
                    <a:pt x="2389444" y="1054039"/>
                    <a:pt x="2385295" y="1032334"/>
                  </a:cubicBezTo>
                  <a:cubicBezTo>
                    <a:pt x="2385295" y="1032334"/>
                    <a:pt x="2385295" y="1032334"/>
                    <a:pt x="2364548" y="1032334"/>
                  </a:cubicBezTo>
                  <a:close/>
                  <a:moveTo>
                    <a:pt x="547395" y="1024996"/>
                  </a:moveTo>
                  <a:cubicBezTo>
                    <a:pt x="562385" y="1035296"/>
                    <a:pt x="562385" y="1035296"/>
                    <a:pt x="562385" y="1035296"/>
                  </a:cubicBezTo>
                  <a:cubicBezTo>
                    <a:pt x="492430" y="1045597"/>
                    <a:pt x="452456" y="1071348"/>
                    <a:pt x="452456" y="1097099"/>
                  </a:cubicBezTo>
                  <a:cubicBezTo>
                    <a:pt x="452456" y="1128000"/>
                    <a:pt x="507421" y="1158901"/>
                    <a:pt x="592365" y="1158901"/>
                  </a:cubicBezTo>
                  <a:cubicBezTo>
                    <a:pt x="677310" y="1158901"/>
                    <a:pt x="737272" y="1128000"/>
                    <a:pt x="737272" y="1097099"/>
                  </a:cubicBezTo>
                  <a:cubicBezTo>
                    <a:pt x="737272" y="1071348"/>
                    <a:pt x="692301" y="1045597"/>
                    <a:pt x="627343" y="1035296"/>
                  </a:cubicBezTo>
                  <a:cubicBezTo>
                    <a:pt x="637336" y="1024996"/>
                    <a:pt x="637336" y="1024996"/>
                    <a:pt x="637336" y="1024996"/>
                  </a:cubicBezTo>
                  <a:cubicBezTo>
                    <a:pt x="702294" y="1035296"/>
                    <a:pt x="752262" y="1061047"/>
                    <a:pt x="752262" y="1097099"/>
                  </a:cubicBezTo>
                  <a:cubicBezTo>
                    <a:pt x="752262" y="1143451"/>
                    <a:pt x="682307" y="1174352"/>
                    <a:pt x="592365" y="1174352"/>
                  </a:cubicBezTo>
                  <a:cubicBezTo>
                    <a:pt x="507421" y="1174352"/>
                    <a:pt x="437466" y="1143451"/>
                    <a:pt x="437466" y="1097099"/>
                  </a:cubicBezTo>
                  <a:cubicBezTo>
                    <a:pt x="437466" y="1061047"/>
                    <a:pt x="482437" y="1035296"/>
                    <a:pt x="547395" y="1024996"/>
                  </a:cubicBezTo>
                  <a:close/>
                  <a:moveTo>
                    <a:pt x="3382558" y="1024293"/>
                  </a:moveTo>
                  <a:cubicBezTo>
                    <a:pt x="3384167" y="1024293"/>
                    <a:pt x="3385777" y="1025903"/>
                    <a:pt x="3385777" y="1029121"/>
                  </a:cubicBezTo>
                  <a:cubicBezTo>
                    <a:pt x="3424398" y="1061305"/>
                    <a:pt x="3424398" y="1061305"/>
                    <a:pt x="3424398" y="1061305"/>
                  </a:cubicBezTo>
                  <a:cubicBezTo>
                    <a:pt x="3456582" y="1029121"/>
                    <a:pt x="3456582" y="1029121"/>
                    <a:pt x="3456582" y="1029121"/>
                  </a:cubicBezTo>
                  <a:cubicBezTo>
                    <a:pt x="3456582" y="1025903"/>
                    <a:pt x="3458191" y="1024293"/>
                    <a:pt x="3459800" y="1024293"/>
                  </a:cubicBezTo>
                  <a:cubicBezTo>
                    <a:pt x="3461410" y="1024293"/>
                    <a:pt x="3463019" y="1025903"/>
                    <a:pt x="3463019" y="1029121"/>
                  </a:cubicBezTo>
                  <a:cubicBezTo>
                    <a:pt x="3469456" y="1029121"/>
                    <a:pt x="3469456" y="1035558"/>
                    <a:pt x="3463019" y="1035558"/>
                  </a:cubicBezTo>
                  <a:cubicBezTo>
                    <a:pt x="3430835" y="1074179"/>
                    <a:pt x="3430835" y="1074179"/>
                    <a:pt x="3430835" y="1074179"/>
                  </a:cubicBezTo>
                  <a:cubicBezTo>
                    <a:pt x="3463019" y="1106364"/>
                    <a:pt x="3463019" y="1106364"/>
                    <a:pt x="3463019" y="1106364"/>
                  </a:cubicBezTo>
                  <a:cubicBezTo>
                    <a:pt x="3469456" y="1106364"/>
                    <a:pt x="3469456" y="1112801"/>
                    <a:pt x="3463019" y="1112801"/>
                  </a:cubicBezTo>
                  <a:cubicBezTo>
                    <a:pt x="3463019" y="1112801"/>
                    <a:pt x="3463019" y="1119238"/>
                    <a:pt x="3463019" y="1119238"/>
                  </a:cubicBezTo>
                  <a:cubicBezTo>
                    <a:pt x="3456582" y="1119238"/>
                    <a:pt x="3456582" y="1112801"/>
                    <a:pt x="3456582" y="1112801"/>
                  </a:cubicBezTo>
                  <a:cubicBezTo>
                    <a:pt x="3424398" y="1080616"/>
                    <a:pt x="3424398" y="1080616"/>
                    <a:pt x="3424398" y="1080616"/>
                  </a:cubicBezTo>
                  <a:cubicBezTo>
                    <a:pt x="3385777" y="1112801"/>
                    <a:pt x="3385777" y="1112801"/>
                    <a:pt x="3385777" y="1112801"/>
                  </a:cubicBezTo>
                  <a:cubicBezTo>
                    <a:pt x="3385777" y="1112801"/>
                    <a:pt x="3385777" y="1119238"/>
                    <a:pt x="3385777" y="1119238"/>
                  </a:cubicBezTo>
                  <a:cubicBezTo>
                    <a:pt x="3379340" y="1119238"/>
                    <a:pt x="3379340" y="1112801"/>
                    <a:pt x="3379340" y="1112801"/>
                  </a:cubicBezTo>
                  <a:cubicBezTo>
                    <a:pt x="3379340" y="1112801"/>
                    <a:pt x="3379340" y="1106364"/>
                    <a:pt x="3379340" y="1106364"/>
                  </a:cubicBezTo>
                  <a:cubicBezTo>
                    <a:pt x="3411524" y="1074179"/>
                    <a:pt x="3411524" y="1074179"/>
                    <a:pt x="3411524" y="1074179"/>
                  </a:cubicBezTo>
                  <a:cubicBezTo>
                    <a:pt x="3379340" y="1035558"/>
                    <a:pt x="3379340" y="1035558"/>
                    <a:pt x="3379340" y="1035558"/>
                  </a:cubicBezTo>
                  <a:cubicBezTo>
                    <a:pt x="3379340" y="1035558"/>
                    <a:pt x="3379340" y="1029121"/>
                    <a:pt x="3379340" y="1029121"/>
                  </a:cubicBezTo>
                  <a:cubicBezTo>
                    <a:pt x="3379340" y="1025903"/>
                    <a:pt x="3380949" y="1024293"/>
                    <a:pt x="3382558" y="1024293"/>
                  </a:cubicBezTo>
                  <a:close/>
                  <a:moveTo>
                    <a:pt x="2784121" y="1013401"/>
                  </a:moveTo>
                  <a:cubicBezTo>
                    <a:pt x="2777399" y="1013401"/>
                    <a:pt x="2770678" y="1020089"/>
                    <a:pt x="2770678" y="1026778"/>
                  </a:cubicBezTo>
                  <a:cubicBezTo>
                    <a:pt x="2770678" y="1080283"/>
                    <a:pt x="2770678" y="1080283"/>
                    <a:pt x="2770678" y="1080283"/>
                  </a:cubicBezTo>
                  <a:cubicBezTo>
                    <a:pt x="2770678" y="1086971"/>
                    <a:pt x="2777399" y="1093659"/>
                    <a:pt x="2784121" y="1093659"/>
                  </a:cubicBezTo>
                  <a:cubicBezTo>
                    <a:pt x="2790842" y="1093659"/>
                    <a:pt x="2790842" y="1093659"/>
                    <a:pt x="2790842" y="1093659"/>
                  </a:cubicBezTo>
                  <a:cubicBezTo>
                    <a:pt x="2844611" y="1093659"/>
                    <a:pt x="2844611" y="1093659"/>
                    <a:pt x="2844611" y="1093659"/>
                  </a:cubicBezTo>
                  <a:cubicBezTo>
                    <a:pt x="2851332" y="1093659"/>
                    <a:pt x="2851332" y="1093659"/>
                    <a:pt x="2851332" y="1093659"/>
                  </a:cubicBezTo>
                  <a:cubicBezTo>
                    <a:pt x="2858053" y="1093659"/>
                    <a:pt x="2864774" y="1086971"/>
                    <a:pt x="2864774" y="1080283"/>
                  </a:cubicBezTo>
                  <a:lnTo>
                    <a:pt x="2864774" y="1026778"/>
                  </a:lnTo>
                  <a:cubicBezTo>
                    <a:pt x="2864774" y="1020089"/>
                    <a:pt x="2858053" y="1013401"/>
                    <a:pt x="2851332" y="1013401"/>
                  </a:cubicBezTo>
                  <a:cubicBezTo>
                    <a:pt x="2851332" y="1013401"/>
                    <a:pt x="2851332" y="1013401"/>
                    <a:pt x="2844611" y="1013401"/>
                  </a:cubicBezTo>
                  <a:cubicBezTo>
                    <a:pt x="2824447" y="1013401"/>
                    <a:pt x="2824447" y="1013401"/>
                    <a:pt x="2824447" y="1013401"/>
                  </a:cubicBezTo>
                  <a:cubicBezTo>
                    <a:pt x="2811005" y="1013401"/>
                    <a:pt x="2811005" y="1013401"/>
                    <a:pt x="2811005" y="1013401"/>
                  </a:cubicBezTo>
                  <a:cubicBezTo>
                    <a:pt x="2784121" y="1013401"/>
                    <a:pt x="2784121" y="1013401"/>
                    <a:pt x="2784121" y="1013401"/>
                  </a:cubicBezTo>
                  <a:close/>
                  <a:moveTo>
                    <a:pt x="1542636" y="1003498"/>
                  </a:moveTo>
                  <a:cubicBezTo>
                    <a:pt x="1544784" y="1002423"/>
                    <a:pt x="1546933" y="1002423"/>
                    <a:pt x="1551229" y="1006724"/>
                  </a:cubicBezTo>
                  <a:cubicBezTo>
                    <a:pt x="1551229" y="1006724"/>
                    <a:pt x="1551229" y="1015327"/>
                    <a:pt x="1551229" y="1015327"/>
                  </a:cubicBezTo>
                  <a:cubicBezTo>
                    <a:pt x="1525452" y="1058342"/>
                    <a:pt x="1525452" y="1058342"/>
                    <a:pt x="1525452" y="1058342"/>
                  </a:cubicBezTo>
                  <a:cubicBezTo>
                    <a:pt x="1525452" y="1058342"/>
                    <a:pt x="1525452" y="1066945"/>
                    <a:pt x="1516860" y="1066945"/>
                  </a:cubicBezTo>
                  <a:cubicBezTo>
                    <a:pt x="1508268" y="1058342"/>
                    <a:pt x="1508268" y="1058342"/>
                    <a:pt x="1508268" y="1049739"/>
                  </a:cubicBezTo>
                  <a:cubicBezTo>
                    <a:pt x="1534044" y="1006724"/>
                    <a:pt x="1534044" y="1006724"/>
                    <a:pt x="1534044" y="1006724"/>
                  </a:cubicBezTo>
                  <a:cubicBezTo>
                    <a:pt x="1538340" y="1006724"/>
                    <a:pt x="1540488" y="1004573"/>
                    <a:pt x="1542636" y="1003498"/>
                  </a:cubicBezTo>
                  <a:close/>
                  <a:moveTo>
                    <a:pt x="1306354" y="1003498"/>
                  </a:moveTo>
                  <a:cubicBezTo>
                    <a:pt x="1308502" y="1004573"/>
                    <a:pt x="1310650" y="1006724"/>
                    <a:pt x="1310650" y="1006724"/>
                  </a:cubicBezTo>
                  <a:cubicBezTo>
                    <a:pt x="1310650" y="1006724"/>
                    <a:pt x="1310650" y="1006724"/>
                    <a:pt x="1336426" y="1049739"/>
                  </a:cubicBezTo>
                  <a:cubicBezTo>
                    <a:pt x="1336426" y="1058342"/>
                    <a:pt x="1336426" y="1058342"/>
                    <a:pt x="1336426" y="1066945"/>
                  </a:cubicBezTo>
                  <a:cubicBezTo>
                    <a:pt x="1336426" y="1066945"/>
                    <a:pt x="1327834" y="1066945"/>
                    <a:pt x="1327834" y="1066945"/>
                  </a:cubicBezTo>
                  <a:cubicBezTo>
                    <a:pt x="1327834" y="1066945"/>
                    <a:pt x="1327834" y="1058342"/>
                    <a:pt x="1319242" y="1058342"/>
                  </a:cubicBezTo>
                  <a:lnTo>
                    <a:pt x="1293466" y="1015327"/>
                  </a:lnTo>
                  <a:cubicBezTo>
                    <a:pt x="1293466" y="1015327"/>
                    <a:pt x="1293466" y="1006724"/>
                    <a:pt x="1302058" y="1006724"/>
                  </a:cubicBezTo>
                  <a:cubicBezTo>
                    <a:pt x="1302058" y="1002423"/>
                    <a:pt x="1304206" y="1002423"/>
                    <a:pt x="1306354" y="1003498"/>
                  </a:cubicBezTo>
                  <a:close/>
                  <a:moveTo>
                    <a:pt x="2160490" y="999617"/>
                  </a:moveTo>
                  <a:cubicBezTo>
                    <a:pt x="2123947" y="1036161"/>
                    <a:pt x="2123947" y="1036161"/>
                    <a:pt x="2123947" y="1036161"/>
                  </a:cubicBezTo>
                  <a:cubicBezTo>
                    <a:pt x="2189725" y="1036161"/>
                    <a:pt x="2189725" y="1036161"/>
                    <a:pt x="2189725" y="1036161"/>
                  </a:cubicBezTo>
                  <a:close/>
                  <a:moveTo>
                    <a:pt x="2050860" y="999617"/>
                  </a:moveTo>
                  <a:cubicBezTo>
                    <a:pt x="2014316" y="1036161"/>
                    <a:pt x="2014316" y="1036161"/>
                    <a:pt x="2014316" y="1036161"/>
                  </a:cubicBezTo>
                  <a:lnTo>
                    <a:pt x="2087403" y="1036161"/>
                  </a:lnTo>
                  <a:cubicBezTo>
                    <a:pt x="2050860" y="999617"/>
                    <a:pt x="2050860" y="999617"/>
                    <a:pt x="2050860" y="999617"/>
                  </a:cubicBezTo>
                  <a:close/>
                  <a:moveTo>
                    <a:pt x="1941229" y="999617"/>
                  </a:moveTo>
                  <a:lnTo>
                    <a:pt x="1911995" y="1036161"/>
                  </a:lnTo>
                  <a:cubicBezTo>
                    <a:pt x="1977773" y="1036161"/>
                    <a:pt x="1977773" y="1036161"/>
                    <a:pt x="1977773" y="1036161"/>
                  </a:cubicBezTo>
                  <a:cubicBezTo>
                    <a:pt x="1941229" y="999617"/>
                    <a:pt x="1941229" y="999617"/>
                    <a:pt x="1941229" y="999617"/>
                  </a:cubicBezTo>
                  <a:close/>
                  <a:moveTo>
                    <a:pt x="2065477" y="992309"/>
                  </a:moveTo>
                  <a:cubicBezTo>
                    <a:pt x="2109329" y="1036161"/>
                    <a:pt x="2109329" y="1036161"/>
                    <a:pt x="2109329" y="1036161"/>
                  </a:cubicBezTo>
                  <a:lnTo>
                    <a:pt x="2145873" y="992309"/>
                  </a:lnTo>
                  <a:cubicBezTo>
                    <a:pt x="2065477" y="992309"/>
                    <a:pt x="2065477" y="992309"/>
                    <a:pt x="2065477" y="992309"/>
                  </a:cubicBezTo>
                  <a:close/>
                  <a:moveTo>
                    <a:pt x="1955847" y="992309"/>
                  </a:moveTo>
                  <a:cubicBezTo>
                    <a:pt x="1992390" y="1036161"/>
                    <a:pt x="1992390" y="1036161"/>
                    <a:pt x="1992390" y="1036161"/>
                  </a:cubicBezTo>
                  <a:lnTo>
                    <a:pt x="2028934" y="992309"/>
                  </a:lnTo>
                  <a:cubicBezTo>
                    <a:pt x="1955847" y="992309"/>
                    <a:pt x="1955847" y="992309"/>
                    <a:pt x="1955847" y="992309"/>
                  </a:cubicBezTo>
                  <a:close/>
                  <a:moveTo>
                    <a:pt x="4414110" y="990126"/>
                  </a:moveTo>
                  <a:cubicBezTo>
                    <a:pt x="4414110" y="997587"/>
                    <a:pt x="4414110" y="1001317"/>
                    <a:pt x="4414110" y="1008777"/>
                  </a:cubicBezTo>
                  <a:cubicBezTo>
                    <a:pt x="4414110" y="1012507"/>
                    <a:pt x="4414110" y="1019967"/>
                    <a:pt x="4414110" y="1023697"/>
                  </a:cubicBezTo>
                  <a:cubicBezTo>
                    <a:pt x="4417852" y="1023697"/>
                    <a:pt x="4421594" y="1019967"/>
                    <a:pt x="4421594" y="1012507"/>
                  </a:cubicBezTo>
                  <a:lnTo>
                    <a:pt x="4421594" y="1001317"/>
                  </a:lnTo>
                  <a:cubicBezTo>
                    <a:pt x="4421594" y="997587"/>
                    <a:pt x="4417852" y="993856"/>
                    <a:pt x="4414110" y="990126"/>
                  </a:cubicBezTo>
                  <a:close/>
                  <a:moveTo>
                    <a:pt x="4193336" y="990126"/>
                  </a:moveTo>
                  <a:cubicBezTo>
                    <a:pt x="4189594" y="993856"/>
                    <a:pt x="4189594" y="997587"/>
                    <a:pt x="4189594" y="1001317"/>
                  </a:cubicBezTo>
                  <a:cubicBezTo>
                    <a:pt x="4189594" y="1001317"/>
                    <a:pt x="4189594" y="1001317"/>
                    <a:pt x="4189594" y="1012507"/>
                  </a:cubicBezTo>
                  <a:cubicBezTo>
                    <a:pt x="4189594" y="1019967"/>
                    <a:pt x="4189594" y="1023697"/>
                    <a:pt x="4193336" y="1023697"/>
                  </a:cubicBezTo>
                  <a:cubicBezTo>
                    <a:pt x="4193336" y="1019967"/>
                    <a:pt x="4193336" y="1012507"/>
                    <a:pt x="4193336" y="1008777"/>
                  </a:cubicBezTo>
                  <a:cubicBezTo>
                    <a:pt x="4193336" y="1001317"/>
                    <a:pt x="4193336" y="997587"/>
                    <a:pt x="4193336" y="990126"/>
                  </a:cubicBezTo>
                  <a:close/>
                  <a:moveTo>
                    <a:pt x="3116511" y="984834"/>
                  </a:moveTo>
                  <a:cubicBezTo>
                    <a:pt x="3128754" y="984834"/>
                    <a:pt x="3140997" y="997151"/>
                    <a:pt x="3140997" y="1015628"/>
                  </a:cubicBezTo>
                  <a:cubicBezTo>
                    <a:pt x="3140997" y="1027945"/>
                    <a:pt x="3128754" y="1040263"/>
                    <a:pt x="3116511" y="1040263"/>
                  </a:cubicBezTo>
                  <a:cubicBezTo>
                    <a:pt x="3098147" y="1040263"/>
                    <a:pt x="3085905" y="1027945"/>
                    <a:pt x="3085905" y="1015628"/>
                  </a:cubicBezTo>
                  <a:cubicBezTo>
                    <a:pt x="3085905" y="997151"/>
                    <a:pt x="3098147" y="984834"/>
                    <a:pt x="3116511" y="984834"/>
                  </a:cubicBezTo>
                  <a:close/>
                  <a:moveTo>
                    <a:pt x="2891659" y="979960"/>
                  </a:moveTo>
                  <a:cubicBezTo>
                    <a:pt x="2891659" y="979960"/>
                    <a:pt x="2898380" y="979960"/>
                    <a:pt x="2898380" y="986649"/>
                  </a:cubicBezTo>
                  <a:lnTo>
                    <a:pt x="2918543" y="1020089"/>
                  </a:lnTo>
                  <a:cubicBezTo>
                    <a:pt x="2918543" y="1020089"/>
                    <a:pt x="2918543" y="1026778"/>
                    <a:pt x="2918543" y="1026778"/>
                  </a:cubicBezTo>
                  <a:cubicBezTo>
                    <a:pt x="2911822" y="1026778"/>
                    <a:pt x="2911822" y="1026778"/>
                    <a:pt x="2911822" y="1026778"/>
                  </a:cubicBezTo>
                  <a:cubicBezTo>
                    <a:pt x="2911822" y="1026778"/>
                    <a:pt x="2905101" y="1026778"/>
                    <a:pt x="2905101" y="1026778"/>
                  </a:cubicBezTo>
                  <a:cubicBezTo>
                    <a:pt x="2905101" y="1026778"/>
                    <a:pt x="2905101" y="1026778"/>
                    <a:pt x="2884938" y="993337"/>
                  </a:cubicBezTo>
                  <a:cubicBezTo>
                    <a:pt x="2884938" y="986649"/>
                    <a:pt x="2884938" y="979960"/>
                    <a:pt x="2891659" y="979960"/>
                  </a:cubicBezTo>
                  <a:close/>
                  <a:moveTo>
                    <a:pt x="2743794" y="979960"/>
                  </a:moveTo>
                  <a:cubicBezTo>
                    <a:pt x="2750515" y="979960"/>
                    <a:pt x="2750515" y="986649"/>
                    <a:pt x="2750515" y="993337"/>
                  </a:cubicBezTo>
                  <a:cubicBezTo>
                    <a:pt x="2750515" y="993337"/>
                    <a:pt x="2750515" y="993337"/>
                    <a:pt x="2730351" y="1026778"/>
                  </a:cubicBezTo>
                  <a:cubicBezTo>
                    <a:pt x="2730351" y="1026778"/>
                    <a:pt x="2723630" y="1026778"/>
                    <a:pt x="2723630" y="1026778"/>
                  </a:cubicBezTo>
                  <a:cubicBezTo>
                    <a:pt x="2716909" y="1026778"/>
                    <a:pt x="2716909" y="1020089"/>
                    <a:pt x="2716909" y="1020089"/>
                  </a:cubicBezTo>
                  <a:cubicBezTo>
                    <a:pt x="2716909" y="1020089"/>
                    <a:pt x="2716909" y="1020089"/>
                    <a:pt x="2737073" y="986649"/>
                  </a:cubicBezTo>
                  <a:cubicBezTo>
                    <a:pt x="2737073" y="979960"/>
                    <a:pt x="2743794" y="979960"/>
                    <a:pt x="2743794" y="979960"/>
                  </a:cubicBezTo>
                  <a:close/>
                  <a:moveTo>
                    <a:pt x="3424398" y="977626"/>
                  </a:moveTo>
                  <a:cubicBezTo>
                    <a:pt x="3372903" y="977626"/>
                    <a:pt x="3327845" y="1022684"/>
                    <a:pt x="3327845" y="1074179"/>
                  </a:cubicBezTo>
                  <a:cubicBezTo>
                    <a:pt x="3327845" y="1125675"/>
                    <a:pt x="3372903" y="1164296"/>
                    <a:pt x="3424398" y="1164296"/>
                  </a:cubicBezTo>
                  <a:cubicBezTo>
                    <a:pt x="3475893" y="1164296"/>
                    <a:pt x="3514514" y="1125675"/>
                    <a:pt x="3514514" y="1074179"/>
                  </a:cubicBezTo>
                  <a:cubicBezTo>
                    <a:pt x="3514514" y="1022684"/>
                    <a:pt x="3475893" y="977626"/>
                    <a:pt x="3424398" y="977626"/>
                  </a:cubicBezTo>
                  <a:close/>
                  <a:moveTo>
                    <a:pt x="2592765" y="975901"/>
                  </a:moveTo>
                  <a:cubicBezTo>
                    <a:pt x="2592765" y="975901"/>
                    <a:pt x="2592765" y="975901"/>
                    <a:pt x="2638408" y="975901"/>
                  </a:cubicBezTo>
                  <a:cubicBezTo>
                    <a:pt x="2638408" y="975901"/>
                    <a:pt x="2642557" y="980242"/>
                    <a:pt x="2642557" y="984583"/>
                  </a:cubicBezTo>
                  <a:cubicBezTo>
                    <a:pt x="2642557" y="988924"/>
                    <a:pt x="2638408" y="988924"/>
                    <a:pt x="2638408" y="988924"/>
                  </a:cubicBezTo>
                  <a:cubicBezTo>
                    <a:pt x="2638408" y="988924"/>
                    <a:pt x="2638408" y="988924"/>
                    <a:pt x="2592765" y="988924"/>
                  </a:cubicBezTo>
                  <a:cubicBezTo>
                    <a:pt x="2588615" y="988924"/>
                    <a:pt x="2580316" y="993265"/>
                    <a:pt x="2580316" y="1001947"/>
                  </a:cubicBezTo>
                  <a:cubicBezTo>
                    <a:pt x="2580316" y="1001947"/>
                    <a:pt x="2580316" y="1001947"/>
                    <a:pt x="2572018" y="1027993"/>
                  </a:cubicBezTo>
                  <a:cubicBezTo>
                    <a:pt x="2572018" y="1027993"/>
                    <a:pt x="2572018" y="1032334"/>
                    <a:pt x="2572018" y="1032334"/>
                  </a:cubicBezTo>
                  <a:cubicBezTo>
                    <a:pt x="2572018" y="1032334"/>
                    <a:pt x="2572018" y="1032334"/>
                    <a:pt x="2547121" y="1110471"/>
                  </a:cubicBezTo>
                  <a:cubicBezTo>
                    <a:pt x="2542972" y="1119153"/>
                    <a:pt x="2534673" y="1127835"/>
                    <a:pt x="2522225" y="1127835"/>
                  </a:cubicBezTo>
                  <a:cubicBezTo>
                    <a:pt x="2522225" y="1127835"/>
                    <a:pt x="2522225" y="1127835"/>
                    <a:pt x="2397743" y="1127835"/>
                  </a:cubicBezTo>
                  <a:cubicBezTo>
                    <a:pt x="2397743" y="1127835"/>
                    <a:pt x="2393594" y="1127835"/>
                    <a:pt x="2393594" y="1127835"/>
                  </a:cubicBezTo>
                  <a:cubicBezTo>
                    <a:pt x="2393594" y="1127835"/>
                    <a:pt x="2393594" y="1127835"/>
                    <a:pt x="2393594" y="1140858"/>
                  </a:cubicBezTo>
                  <a:cubicBezTo>
                    <a:pt x="2393594" y="1145199"/>
                    <a:pt x="2393594" y="1149540"/>
                    <a:pt x="2397743" y="1149540"/>
                  </a:cubicBezTo>
                  <a:cubicBezTo>
                    <a:pt x="2397743" y="1149540"/>
                    <a:pt x="2397743" y="1149540"/>
                    <a:pt x="2538822" y="1149540"/>
                  </a:cubicBezTo>
                  <a:cubicBezTo>
                    <a:pt x="2538822" y="1149540"/>
                    <a:pt x="2542972" y="1153881"/>
                    <a:pt x="2542972" y="1153881"/>
                  </a:cubicBezTo>
                  <a:cubicBezTo>
                    <a:pt x="2542972" y="1158222"/>
                    <a:pt x="2538822" y="1162563"/>
                    <a:pt x="2538822" y="1162563"/>
                  </a:cubicBezTo>
                  <a:cubicBezTo>
                    <a:pt x="2538822" y="1162563"/>
                    <a:pt x="2538822" y="1162563"/>
                    <a:pt x="2397743" y="1162563"/>
                  </a:cubicBezTo>
                  <a:cubicBezTo>
                    <a:pt x="2389444" y="1162563"/>
                    <a:pt x="2381145" y="1153881"/>
                    <a:pt x="2381145" y="1140858"/>
                  </a:cubicBezTo>
                  <a:cubicBezTo>
                    <a:pt x="2381145" y="1140858"/>
                    <a:pt x="2381145" y="1140858"/>
                    <a:pt x="2381145" y="1123494"/>
                  </a:cubicBezTo>
                  <a:cubicBezTo>
                    <a:pt x="2381145" y="1119153"/>
                    <a:pt x="2381145" y="1119153"/>
                    <a:pt x="2381145" y="1119153"/>
                  </a:cubicBezTo>
                  <a:cubicBezTo>
                    <a:pt x="2376996" y="1114812"/>
                    <a:pt x="2376996" y="1114812"/>
                    <a:pt x="2372847" y="1110471"/>
                  </a:cubicBezTo>
                  <a:cubicBezTo>
                    <a:pt x="2372847" y="1110471"/>
                    <a:pt x="2372847" y="1110471"/>
                    <a:pt x="2347950" y="1045357"/>
                  </a:cubicBezTo>
                  <a:cubicBezTo>
                    <a:pt x="2347950" y="1036675"/>
                    <a:pt x="2347950" y="1032334"/>
                    <a:pt x="2347950" y="1027993"/>
                  </a:cubicBezTo>
                  <a:cubicBezTo>
                    <a:pt x="2352100" y="1023652"/>
                    <a:pt x="2356249" y="1019311"/>
                    <a:pt x="2364548" y="1019311"/>
                  </a:cubicBezTo>
                  <a:cubicBezTo>
                    <a:pt x="2364548" y="1019311"/>
                    <a:pt x="2364548" y="1019311"/>
                    <a:pt x="2559569" y="1019311"/>
                  </a:cubicBezTo>
                  <a:cubicBezTo>
                    <a:pt x="2559569" y="1019311"/>
                    <a:pt x="2559569" y="1019311"/>
                    <a:pt x="2567868" y="997606"/>
                  </a:cubicBezTo>
                  <a:cubicBezTo>
                    <a:pt x="2572018" y="984583"/>
                    <a:pt x="2580316" y="975901"/>
                    <a:pt x="2592765" y="975901"/>
                  </a:cubicBezTo>
                  <a:close/>
                  <a:moveTo>
                    <a:pt x="1422347" y="972312"/>
                  </a:moveTo>
                  <a:cubicBezTo>
                    <a:pt x="1430939" y="972312"/>
                    <a:pt x="1430939" y="972312"/>
                    <a:pt x="1430939" y="980915"/>
                  </a:cubicBezTo>
                  <a:cubicBezTo>
                    <a:pt x="1430939" y="980915"/>
                    <a:pt x="1430939" y="980915"/>
                    <a:pt x="1430939" y="1032533"/>
                  </a:cubicBezTo>
                  <a:cubicBezTo>
                    <a:pt x="1430939" y="1032533"/>
                    <a:pt x="1430939" y="1041136"/>
                    <a:pt x="1422347" y="1041136"/>
                  </a:cubicBezTo>
                  <a:cubicBezTo>
                    <a:pt x="1422347" y="1041136"/>
                    <a:pt x="1413755" y="1032533"/>
                    <a:pt x="1413755" y="1032533"/>
                  </a:cubicBezTo>
                  <a:cubicBezTo>
                    <a:pt x="1413755" y="1032533"/>
                    <a:pt x="1413755" y="1032533"/>
                    <a:pt x="1413755" y="980915"/>
                  </a:cubicBezTo>
                  <a:cubicBezTo>
                    <a:pt x="1413755" y="972312"/>
                    <a:pt x="1422347" y="972312"/>
                    <a:pt x="1422347" y="972312"/>
                  </a:cubicBezTo>
                  <a:close/>
                  <a:moveTo>
                    <a:pt x="1933921" y="970383"/>
                  </a:moveTo>
                  <a:cubicBezTo>
                    <a:pt x="2160490" y="970383"/>
                    <a:pt x="2160490" y="970383"/>
                    <a:pt x="2160490" y="970383"/>
                  </a:cubicBezTo>
                  <a:cubicBezTo>
                    <a:pt x="2167799" y="970383"/>
                    <a:pt x="2175108" y="977691"/>
                    <a:pt x="2175108" y="977691"/>
                  </a:cubicBezTo>
                  <a:cubicBezTo>
                    <a:pt x="2211651" y="1036161"/>
                    <a:pt x="2211651" y="1036161"/>
                    <a:pt x="2211651" y="1036161"/>
                  </a:cubicBezTo>
                  <a:cubicBezTo>
                    <a:pt x="2218960" y="1043469"/>
                    <a:pt x="2218960" y="1050778"/>
                    <a:pt x="2211651" y="1058087"/>
                  </a:cubicBezTo>
                  <a:cubicBezTo>
                    <a:pt x="2058168" y="1226186"/>
                    <a:pt x="2058168" y="1226186"/>
                    <a:pt x="2058168" y="1226186"/>
                  </a:cubicBezTo>
                  <a:cubicBezTo>
                    <a:pt x="2058168" y="1226186"/>
                    <a:pt x="2050860" y="1226186"/>
                    <a:pt x="2050860" y="1226186"/>
                  </a:cubicBezTo>
                  <a:cubicBezTo>
                    <a:pt x="2043551" y="1226186"/>
                    <a:pt x="2043551" y="1226186"/>
                    <a:pt x="2036242" y="1226186"/>
                  </a:cubicBezTo>
                  <a:cubicBezTo>
                    <a:pt x="1890068" y="1058087"/>
                    <a:pt x="1890068" y="1058087"/>
                    <a:pt x="1890068" y="1058087"/>
                  </a:cubicBezTo>
                  <a:cubicBezTo>
                    <a:pt x="1882760" y="1050778"/>
                    <a:pt x="1882760" y="1043469"/>
                    <a:pt x="1890068" y="1036161"/>
                  </a:cubicBezTo>
                  <a:cubicBezTo>
                    <a:pt x="1926612" y="977691"/>
                    <a:pt x="1926612" y="977691"/>
                    <a:pt x="1926612" y="977691"/>
                  </a:cubicBezTo>
                  <a:cubicBezTo>
                    <a:pt x="1926612" y="977691"/>
                    <a:pt x="1933921" y="970383"/>
                    <a:pt x="1933921" y="970383"/>
                  </a:cubicBezTo>
                  <a:close/>
                  <a:moveTo>
                    <a:pt x="4101113" y="967166"/>
                  </a:moveTo>
                  <a:cubicBezTo>
                    <a:pt x="4094297" y="967166"/>
                    <a:pt x="4087481" y="974251"/>
                    <a:pt x="4087481" y="981337"/>
                  </a:cubicBezTo>
                  <a:cubicBezTo>
                    <a:pt x="4087481" y="988422"/>
                    <a:pt x="4094297" y="995508"/>
                    <a:pt x="4101113" y="995508"/>
                  </a:cubicBezTo>
                  <a:cubicBezTo>
                    <a:pt x="4107929" y="995508"/>
                    <a:pt x="4107929" y="988422"/>
                    <a:pt x="4107929" y="981337"/>
                  </a:cubicBezTo>
                  <a:cubicBezTo>
                    <a:pt x="4107929" y="974251"/>
                    <a:pt x="4107929" y="967166"/>
                    <a:pt x="4101113" y="967166"/>
                  </a:cubicBezTo>
                  <a:close/>
                  <a:moveTo>
                    <a:pt x="3917081" y="967166"/>
                  </a:moveTo>
                  <a:cubicBezTo>
                    <a:pt x="3910265" y="967166"/>
                    <a:pt x="3903449" y="974251"/>
                    <a:pt x="3903449" y="981337"/>
                  </a:cubicBezTo>
                  <a:cubicBezTo>
                    <a:pt x="3903449" y="988422"/>
                    <a:pt x="3910265" y="995508"/>
                    <a:pt x="3917081" y="995508"/>
                  </a:cubicBezTo>
                  <a:cubicBezTo>
                    <a:pt x="3923897" y="995508"/>
                    <a:pt x="3923897" y="988422"/>
                    <a:pt x="3923897" y="981337"/>
                  </a:cubicBezTo>
                  <a:cubicBezTo>
                    <a:pt x="3923897" y="974251"/>
                    <a:pt x="3923897" y="967166"/>
                    <a:pt x="3917081" y="967166"/>
                  </a:cubicBezTo>
                  <a:close/>
                  <a:moveTo>
                    <a:pt x="3116511" y="960199"/>
                  </a:moveTo>
                  <a:cubicBezTo>
                    <a:pt x="3085905" y="960199"/>
                    <a:pt x="3061419" y="984834"/>
                    <a:pt x="3061419" y="1015628"/>
                  </a:cubicBezTo>
                  <a:cubicBezTo>
                    <a:pt x="3061419" y="1046421"/>
                    <a:pt x="3085905" y="1071056"/>
                    <a:pt x="3116511" y="1071056"/>
                  </a:cubicBezTo>
                  <a:cubicBezTo>
                    <a:pt x="3147118" y="1071056"/>
                    <a:pt x="3171603" y="1046421"/>
                    <a:pt x="3171603" y="1015628"/>
                  </a:cubicBezTo>
                  <a:cubicBezTo>
                    <a:pt x="3171603" y="984834"/>
                    <a:pt x="3147118" y="960199"/>
                    <a:pt x="3116511" y="960199"/>
                  </a:cubicBezTo>
                  <a:close/>
                  <a:moveTo>
                    <a:pt x="3424398" y="958315"/>
                  </a:moveTo>
                  <a:cubicBezTo>
                    <a:pt x="3482329" y="958315"/>
                    <a:pt x="3533824" y="1009810"/>
                    <a:pt x="3533824" y="1074179"/>
                  </a:cubicBezTo>
                  <a:cubicBezTo>
                    <a:pt x="3533824" y="1132112"/>
                    <a:pt x="3482329" y="1183607"/>
                    <a:pt x="3424398" y="1183607"/>
                  </a:cubicBezTo>
                  <a:cubicBezTo>
                    <a:pt x="3360029" y="1183607"/>
                    <a:pt x="3308534" y="1132112"/>
                    <a:pt x="3308534" y="1074179"/>
                  </a:cubicBezTo>
                  <a:cubicBezTo>
                    <a:pt x="3308534" y="1009810"/>
                    <a:pt x="3360029" y="958315"/>
                    <a:pt x="3424398" y="958315"/>
                  </a:cubicBezTo>
                  <a:close/>
                  <a:moveTo>
                    <a:pt x="4101113" y="952995"/>
                  </a:moveTo>
                  <a:cubicBezTo>
                    <a:pt x="4114745" y="952995"/>
                    <a:pt x="4121561" y="967166"/>
                    <a:pt x="4121561" y="981337"/>
                  </a:cubicBezTo>
                  <a:cubicBezTo>
                    <a:pt x="4121561" y="995508"/>
                    <a:pt x="4114745" y="1009679"/>
                    <a:pt x="4101113" y="1009679"/>
                  </a:cubicBezTo>
                  <a:cubicBezTo>
                    <a:pt x="4087481" y="1009679"/>
                    <a:pt x="4073849" y="995508"/>
                    <a:pt x="4073849" y="981337"/>
                  </a:cubicBezTo>
                  <a:cubicBezTo>
                    <a:pt x="4073849" y="967166"/>
                    <a:pt x="4087481" y="952995"/>
                    <a:pt x="4101113" y="952995"/>
                  </a:cubicBezTo>
                  <a:close/>
                  <a:moveTo>
                    <a:pt x="3917081" y="952995"/>
                  </a:moveTo>
                  <a:cubicBezTo>
                    <a:pt x="3930713" y="952995"/>
                    <a:pt x="3937529" y="967166"/>
                    <a:pt x="3937529" y="981337"/>
                  </a:cubicBezTo>
                  <a:cubicBezTo>
                    <a:pt x="3937529" y="995508"/>
                    <a:pt x="3930713" y="1009679"/>
                    <a:pt x="3917081" y="1009679"/>
                  </a:cubicBezTo>
                  <a:cubicBezTo>
                    <a:pt x="3903449" y="1009679"/>
                    <a:pt x="3889817" y="995508"/>
                    <a:pt x="3889817" y="981337"/>
                  </a:cubicBezTo>
                  <a:cubicBezTo>
                    <a:pt x="3889817" y="967166"/>
                    <a:pt x="3903449" y="952995"/>
                    <a:pt x="3917081" y="952995"/>
                  </a:cubicBezTo>
                  <a:close/>
                  <a:moveTo>
                    <a:pt x="3116511" y="947881"/>
                  </a:moveTo>
                  <a:cubicBezTo>
                    <a:pt x="3153239" y="947881"/>
                    <a:pt x="3183846" y="978675"/>
                    <a:pt x="3183846" y="1015628"/>
                  </a:cubicBezTo>
                  <a:cubicBezTo>
                    <a:pt x="3183846" y="1052580"/>
                    <a:pt x="3153239" y="1083374"/>
                    <a:pt x="3116511" y="1083374"/>
                  </a:cubicBezTo>
                  <a:cubicBezTo>
                    <a:pt x="3073662" y="1083374"/>
                    <a:pt x="3049177" y="1052580"/>
                    <a:pt x="3049177" y="1015628"/>
                  </a:cubicBezTo>
                  <a:cubicBezTo>
                    <a:pt x="3049177" y="978675"/>
                    <a:pt x="3073662" y="947881"/>
                    <a:pt x="3116511" y="947881"/>
                  </a:cubicBezTo>
                  <a:close/>
                  <a:moveTo>
                    <a:pt x="2240886" y="945716"/>
                  </a:moveTo>
                  <a:cubicBezTo>
                    <a:pt x="2242713" y="946630"/>
                    <a:pt x="2244540" y="948457"/>
                    <a:pt x="2248194" y="948457"/>
                  </a:cubicBezTo>
                  <a:cubicBezTo>
                    <a:pt x="2248194" y="955765"/>
                    <a:pt x="2248194" y="955765"/>
                    <a:pt x="2240886" y="963074"/>
                  </a:cubicBezTo>
                  <a:cubicBezTo>
                    <a:pt x="2240886" y="963074"/>
                    <a:pt x="2240886" y="963074"/>
                    <a:pt x="2218960" y="977691"/>
                  </a:cubicBezTo>
                  <a:cubicBezTo>
                    <a:pt x="2211651" y="977691"/>
                    <a:pt x="2211651" y="977691"/>
                    <a:pt x="2211651" y="977691"/>
                  </a:cubicBezTo>
                  <a:cubicBezTo>
                    <a:pt x="2211651" y="977691"/>
                    <a:pt x="2204342" y="977691"/>
                    <a:pt x="2204342" y="970383"/>
                  </a:cubicBezTo>
                  <a:cubicBezTo>
                    <a:pt x="2204342" y="970383"/>
                    <a:pt x="2204342" y="963074"/>
                    <a:pt x="2211651" y="963074"/>
                  </a:cubicBezTo>
                  <a:cubicBezTo>
                    <a:pt x="2211651" y="963074"/>
                    <a:pt x="2211651" y="963074"/>
                    <a:pt x="2233577" y="948457"/>
                  </a:cubicBezTo>
                  <a:cubicBezTo>
                    <a:pt x="2237232" y="944803"/>
                    <a:pt x="2239059" y="944803"/>
                    <a:pt x="2240886" y="945716"/>
                  </a:cubicBezTo>
                  <a:close/>
                  <a:moveTo>
                    <a:pt x="1857180" y="945716"/>
                  </a:moveTo>
                  <a:cubicBezTo>
                    <a:pt x="1859007" y="944803"/>
                    <a:pt x="1860834" y="944803"/>
                    <a:pt x="1860834" y="948457"/>
                  </a:cubicBezTo>
                  <a:cubicBezTo>
                    <a:pt x="1860834" y="948457"/>
                    <a:pt x="1860834" y="948457"/>
                    <a:pt x="1890068" y="963074"/>
                  </a:cubicBezTo>
                  <a:cubicBezTo>
                    <a:pt x="1897377" y="963074"/>
                    <a:pt x="1897377" y="970383"/>
                    <a:pt x="1897377" y="970383"/>
                  </a:cubicBezTo>
                  <a:cubicBezTo>
                    <a:pt x="1890068" y="977691"/>
                    <a:pt x="1890068" y="977691"/>
                    <a:pt x="1890068" y="977691"/>
                  </a:cubicBezTo>
                  <a:cubicBezTo>
                    <a:pt x="1890068" y="977691"/>
                    <a:pt x="1882760" y="977691"/>
                    <a:pt x="1882760" y="977691"/>
                  </a:cubicBezTo>
                  <a:lnTo>
                    <a:pt x="1853525" y="963074"/>
                  </a:lnTo>
                  <a:cubicBezTo>
                    <a:pt x="1853525" y="955765"/>
                    <a:pt x="1853525" y="955765"/>
                    <a:pt x="1853525" y="948457"/>
                  </a:cubicBezTo>
                  <a:cubicBezTo>
                    <a:pt x="1853525" y="948457"/>
                    <a:pt x="1855352" y="946630"/>
                    <a:pt x="1857180" y="945716"/>
                  </a:cubicBezTo>
                  <a:close/>
                  <a:moveTo>
                    <a:pt x="3736512" y="944385"/>
                  </a:moveTo>
                  <a:cubicBezTo>
                    <a:pt x="3736512" y="944385"/>
                    <a:pt x="3736512" y="944385"/>
                    <a:pt x="3743092" y="944385"/>
                  </a:cubicBezTo>
                  <a:cubicBezTo>
                    <a:pt x="3743092" y="944385"/>
                    <a:pt x="3743092" y="951011"/>
                    <a:pt x="3743092" y="951011"/>
                  </a:cubicBezTo>
                  <a:cubicBezTo>
                    <a:pt x="3743092" y="1037156"/>
                    <a:pt x="3743092" y="1037156"/>
                    <a:pt x="3743092" y="1037156"/>
                  </a:cubicBezTo>
                  <a:cubicBezTo>
                    <a:pt x="3762831" y="1037156"/>
                    <a:pt x="3762831" y="1037156"/>
                    <a:pt x="3762831" y="1037156"/>
                  </a:cubicBezTo>
                  <a:cubicBezTo>
                    <a:pt x="3762831" y="1037156"/>
                    <a:pt x="3769411" y="1043782"/>
                    <a:pt x="3769411" y="1043782"/>
                  </a:cubicBezTo>
                  <a:cubicBezTo>
                    <a:pt x="3769411" y="1050409"/>
                    <a:pt x="3762831" y="1050409"/>
                    <a:pt x="3762831" y="1050409"/>
                  </a:cubicBezTo>
                  <a:cubicBezTo>
                    <a:pt x="3716773" y="1050409"/>
                    <a:pt x="3716773" y="1050409"/>
                    <a:pt x="3716773" y="1050409"/>
                  </a:cubicBezTo>
                  <a:cubicBezTo>
                    <a:pt x="3710194" y="1050409"/>
                    <a:pt x="3710194" y="1050409"/>
                    <a:pt x="3710194" y="1043782"/>
                  </a:cubicBezTo>
                  <a:cubicBezTo>
                    <a:pt x="3710194" y="1043782"/>
                    <a:pt x="3710194" y="1037156"/>
                    <a:pt x="3716773" y="1037156"/>
                  </a:cubicBezTo>
                  <a:lnTo>
                    <a:pt x="3729933" y="1037156"/>
                  </a:lnTo>
                  <a:cubicBezTo>
                    <a:pt x="3729933" y="964264"/>
                    <a:pt x="3729933" y="964264"/>
                    <a:pt x="3729933" y="964264"/>
                  </a:cubicBezTo>
                  <a:cubicBezTo>
                    <a:pt x="3716773" y="970891"/>
                    <a:pt x="3716773" y="970891"/>
                    <a:pt x="3716773" y="970891"/>
                  </a:cubicBezTo>
                  <a:cubicBezTo>
                    <a:pt x="3716773" y="977517"/>
                    <a:pt x="3710194" y="977517"/>
                    <a:pt x="3710194" y="970891"/>
                  </a:cubicBezTo>
                  <a:cubicBezTo>
                    <a:pt x="3710194" y="970891"/>
                    <a:pt x="3710194" y="964264"/>
                    <a:pt x="3710194" y="964264"/>
                  </a:cubicBezTo>
                  <a:cubicBezTo>
                    <a:pt x="3736512" y="944385"/>
                    <a:pt x="3736512" y="944385"/>
                    <a:pt x="3736512" y="944385"/>
                  </a:cubicBezTo>
                  <a:close/>
                  <a:moveTo>
                    <a:pt x="4298110" y="930445"/>
                  </a:moveTo>
                  <a:cubicBezTo>
                    <a:pt x="4309336" y="930445"/>
                    <a:pt x="4309336" y="930445"/>
                    <a:pt x="4309336" y="930445"/>
                  </a:cubicBezTo>
                  <a:cubicBezTo>
                    <a:pt x="4309336" y="990126"/>
                    <a:pt x="4309336" y="990126"/>
                    <a:pt x="4309336" y="990126"/>
                  </a:cubicBezTo>
                  <a:cubicBezTo>
                    <a:pt x="4313078" y="993856"/>
                    <a:pt x="4316820" y="997587"/>
                    <a:pt x="4316820" y="1001317"/>
                  </a:cubicBezTo>
                  <a:cubicBezTo>
                    <a:pt x="4365465" y="1001317"/>
                    <a:pt x="4365465" y="1001317"/>
                    <a:pt x="4365465" y="1001317"/>
                  </a:cubicBezTo>
                  <a:cubicBezTo>
                    <a:pt x="4365465" y="1012507"/>
                    <a:pt x="4365465" y="1012507"/>
                    <a:pt x="4365465" y="1012507"/>
                  </a:cubicBezTo>
                  <a:cubicBezTo>
                    <a:pt x="4316820" y="1012507"/>
                    <a:pt x="4316820" y="1012507"/>
                    <a:pt x="4316820" y="1012507"/>
                  </a:cubicBezTo>
                  <a:cubicBezTo>
                    <a:pt x="4313078" y="1019967"/>
                    <a:pt x="4309336" y="1019967"/>
                    <a:pt x="4301852" y="1019967"/>
                  </a:cubicBezTo>
                  <a:cubicBezTo>
                    <a:pt x="4294368" y="1019967"/>
                    <a:pt x="4286885" y="1016237"/>
                    <a:pt x="4286885" y="1005047"/>
                  </a:cubicBezTo>
                  <a:cubicBezTo>
                    <a:pt x="4286885" y="997587"/>
                    <a:pt x="4290626" y="993856"/>
                    <a:pt x="4298110" y="990126"/>
                  </a:cubicBezTo>
                  <a:cubicBezTo>
                    <a:pt x="4298110" y="930445"/>
                    <a:pt x="4298110" y="930445"/>
                    <a:pt x="4298110" y="930445"/>
                  </a:cubicBezTo>
                  <a:close/>
                  <a:moveTo>
                    <a:pt x="2952149" y="926455"/>
                  </a:moveTo>
                  <a:lnTo>
                    <a:pt x="2985755" y="946520"/>
                  </a:lnTo>
                  <a:cubicBezTo>
                    <a:pt x="2985755" y="946520"/>
                    <a:pt x="2985755" y="953208"/>
                    <a:pt x="2985755" y="953208"/>
                  </a:cubicBezTo>
                  <a:cubicBezTo>
                    <a:pt x="2985755" y="959896"/>
                    <a:pt x="2985755" y="959896"/>
                    <a:pt x="2979034" y="959896"/>
                  </a:cubicBezTo>
                  <a:cubicBezTo>
                    <a:pt x="2979034" y="959896"/>
                    <a:pt x="2979034" y="959896"/>
                    <a:pt x="2945428" y="939831"/>
                  </a:cubicBezTo>
                  <a:cubicBezTo>
                    <a:pt x="2938707" y="939831"/>
                    <a:pt x="2938707" y="933143"/>
                    <a:pt x="2938707" y="933143"/>
                  </a:cubicBezTo>
                  <a:cubicBezTo>
                    <a:pt x="2945428" y="926455"/>
                    <a:pt x="2945428" y="926455"/>
                    <a:pt x="2952149" y="926455"/>
                  </a:cubicBezTo>
                  <a:close/>
                  <a:moveTo>
                    <a:pt x="2683303" y="926455"/>
                  </a:moveTo>
                  <a:cubicBezTo>
                    <a:pt x="2690025" y="926455"/>
                    <a:pt x="2690025" y="926455"/>
                    <a:pt x="2696746" y="933143"/>
                  </a:cubicBezTo>
                  <a:cubicBezTo>
                    <a:pt x="2696746" y="933143"/>
                    <a:pt x="2696746" y="939831"/>
                    <a:pt x="2690025" y="939831"/>
                  </a:cubicBezTo>
                  <a:cubicBezTo>
                    <a:pt x="2690025" y="939831"/>
                    <a:pt x="2690025" y="939831"/>
                    <a:pt x="2656419" y="959896"/>
                  </a:cubicBezTo>
                  <a:cubicBezTo>
                    <a:pt x="2649698" y="959896"/>
                    <a:pt x="2649698" y="959896"/>
                    <a:pt x="2649698" y="953208"/>
                  </a:cubicBezTo>
                  <a:cubicBezTo>
                    <a:pt x="2649698" y="953208"/>
                    <a:pt x="2649698" y="946520"/>
                    <a:pt x="2649698" y="946520"/>
                  </a:cubicBezTo>
                  <a:cubicBezTo>
                    <a:pt x="2649698" y="946520"/>
                    <a:pt x="2649698" y="946520"/>
                    <a:pt x="2683303" y="926455"/>
                  </a:cubicBezTo>
                  <a:close/>
                  <a:moveTo>
                    <a:pt x="3736512" y="924505"/>
                  </a:moveTo>
                  <a:cubicBezTo>
                    <a:pt x="3697034" y="924505"/>
                    <a:pt x="3670716" y="957638"/>
                    <a:pt x="3670716" y="997397"/>
                  </a:cubicBezTo>
                  <a:cubicBezTo>
                    <a:pt x="3670716" y="1037156"/>
                    <a:pt x="3697034" y="1070288"/>
                    <a:pt x="3736512" y="1070288"/>
                  </a:cubicBezTo>
                  <a:cubicBezTo>
                    <a:pt x="3775990" y="1070288"/>
                    <a:pt x="3808889" y="1037156"/>
                    <a:pt x="3808889" y="997397"/>
                  </a:cubicBezTo>
                  <a:cubicBezTo>
                    <a:pt x="3808889" y="957638"/>
                    <a:pt x="3775990" y="924505"/>
                    <a:pt x="3736512" y="924505"/>
                  </a:cubicBezTo>
                  <a:close/>
                  <a:moveTo>
                    <a:pt x="4305594" y="922984"/>
                  </a:moveTo>
                  <a:cubicBezTo>
                    <a:pt x="4256949" y="922984"/>
                    <a:pt x="4219530" y="960286"/>
                    <a:pt x="4219530" y="1008777"/>
                  </a:cubicBezTo>
                  <a:cubicBezTo>
                    <a:pt x="4219530" y="1053538"/>
                    <a:pt x="4256949" y="1094569"/>
                    <a:pt x="4305594" y="1094569"/>
                  </a:cubicBezTo>
                  <a:cubicBezTo>
                    <a:pt x="4350498" y="1094569"/>
                    <a:pt x="4391659" y="1053538"/>
                    <a:pt x="4391659" y="1008777"/>
                  </a:cubicBezTo>
                  <a:cubicBezTo>
                    <a:pt x="4391659" y="960286"/>
                    <a:pt x="4350498" y="922984"/>
                    <a:pt x="4305594" y="922984"/>
                  </a:cubicBezTo>
                  <a:close/>
                  <a:moveTo>
                    <a:pt x="4305594" y="915524"/>
                  </a:moveTo>
                  <a:cubicBezTo>
                    <a:pt x="4354239" y="915524"/>
                    <a:pt x="4395401" y="956555"/>
                    <a:pt x="4395401" y="1008777"/>
                  </a:cubicBezTo>
                  <a:cubicBezTo>
                    <a:pt x="4395401" y="1057268"/>
                    <a:pt x="4354239" y="1098300"/>
                    <a:pt x="4305594" y="1098300"/>
                  </a:cubicBezTo>
                  <a:cubicBezTo>
                    <a:pt x="4253207" y="1098300"/>
                    <a:pt x="4212046" y="1057268"/>
                    <a:pt x="4212046" y="1008777"/>
                  </a:cubicBezTo>
                  <a:cubicBezTo>
                    <a:pt x="4212046" y="956555"/>
                    <a:pt x="4253207" y="915524"/>
                    <a:pt x="4305594" y="915524"/>
                  </a:cubicBezTo>
                  <a:close/>
                  <a:moveTo>
                    <a:pt x="4305594" y="908064"/>
                  </a:moveTo>
                  <a:cubicBezTo>
                    <a:pt x="4249465" y="908064"/>
                    <a:pt x="4204562" y="952825"/>
                    <a:pt x="4204562" y="1008777"/>
                  </a:cubicBezTo>
                  <a:cubicBezTo>
                    <a:pt x="4204562" y="1064729"/>
                    <a:pt x="4249465" y="1109490"/>
                    <a:pt x="4305594" y="1109490"/>
                  </a:cubicBezTo>
                  <a:cubicBezTo>
                    <a:pt x="4361723" y="1109490"/>
                    <a:pt x="4406627" y="1064729"/>
                    <a:pt x="4406627" y="1008777"/>
                  </a:cubicBezTo>
                  <a:cubicBezTo>
                    <a:pt x="4406627" y="952825"/>
                    <a:pt x="4361723" y="908064"/>
                    <a:pt x="4305594" y="908064"/>
                  </a:cubicBezTo>
                  <a:close/>
                  <a:moveTo>
                    <a:pt x="3736512" y="904626"/>
                  </a:moveTo>
                  <a:cubicBezTo>
                    <a:pt x="3789150" y="904626"/>
                    <a:pt x="3828628" y="951011"/>
                    <a:pt x="3828628" y="997397"/>
                  </a:cubicBezTo>
                  <a:cubicBezTo>
                    <a:pt x="3828628" y="1050409"/>
                    <a:pt x="3789150" y="1090168"/>
                    <a:pt x="3736512" y="1090168"/>
                  </a:cubicBezTo>
                  <a:cubicBezTo>
                    <a:pt x="3690455" y="1090168"/>
                    <a:pt x="3650977" y="1050409"/>
                    <a:pt x="3650977" y="997397"/>
                  </a:cubicBezTo>
                  <a:cubicBezTo>
                    <a:pt x="3650977" y="951011"/>
                    <a:pt x="3690455" y="904626"/>
                    <a:pt x="3736512" y="904626"/>
                  </a:cubicBezTo>
                  <a:close/>
                  <a:moveTo>
                    <a:pt x="4357981" y="900604"/>
                  </a:moveTo>
                  <a:lnTo>
                    <a:pt x="4384175" y="919254"/>
                  </a:lnTo>
                  <a:cubicBezTo>
                    <a:pt x="4387917" y="915524"/>
                    <a:pt x="4384175" y="908064"/>
                    <a:pt x="4380433" y="908064"/>
                  </a:cubicBezTo>
                  <a:cubicBezTo>
                    <a:pt x="4380433" y="908064"/>
                    <a:pt x="4380433" y="908064"/>
                    <a:pt x="4369207" y="900604"/>
                  </a:cubicBezTo>
                  <a:cubicBezTo>
                    <a:pt x="4365465" y="896874"/>
                    <a:pt x="4361723" y="896874"/>
                    <a:pt x="4357981" y="900604"/>
                  </a:cubicBezTo>
                  <a:close/>
                  <a:moveTo>
                    <a:pt x="3092026" y="898612"/>
                  </a:moveTo>
                  <a:cubicBezTo>
                    <a:pt x="3085905" y="904770"/>
                    <a:pt x="3079783" y="904770"/>
                    <a:pt x="3073662" y="904770"/>
                  </a:cubicBezTo>
                  <a:cubicBezTo>
                    <a:pt x="3073662" y="917088"/>
                    <a:pt x="3073662" y="929405"/>
                    <a:pt x="3061419" y="935564"/>
                  </a:cubicBezTo>
                  <a:cubicBezTo>
                    <a:pt x="3049177" y="947881"/>
                    <a:pt x="3036934" y="947881"/>
                    <a:pt x="3030813" y="935564"/>
                  </a:cubicBezTo>
                  <a:cubicBezTo>
                    <a:pt x="3024692" y="941723"/>
                    <a:pt x="3018570" y="947881"/>
                    <a:pt x="3018570" y="954040"/>
                  </a:cubicBezTo>
                  <a:cubicBezTo>
                    <a:pt x="3024692" y="960199"/>
                    <a:pt x="3030813" y="972516"/>
                    <a:pt x="3024692" y="984834"/>
                  </a:cubicBezTo>
                  <a:cubicBezTo>
                    <a:pt x="3024692" y="997151"/>
                    <a:pt x="3012449" y="1003310"/>
                    <a:pt x="3000206" y="1003310"/>
                  </a:cubicBezTo>
                  <a:cubicBezTo>
                    <a:pt x="3000206" y="1009469"/>
                    <a:pt x="3000206" y="1009469"/>
                    <a:pt x="3000206" y="1015628"/>
                  </a:cubicBezTo>
                  <a:cubicBezTo>
                    <a:pt x="3000206" y="1015628"/>
                    <a:pt x="3000206" y="1021786"/>
                    <a:pt x="3000206" y="1021786"/>
                  </a:cubicBezTo>
                  <a:cubicBezTo>
                    <a:pt x="3012449" y="1021786"/>
                    <a:pt x="3024692" y="1034104"/>
                    <a:pt x="3024692" y="1046421"/>
                  </a:cubicBezTo>
                  <a:cubicBezTo>
                    <a:pt x="3030813" y="1058739"/>
                    <a:pt x="3024692" y="1071056"/>
                    <a:pt x="3018570" y="1077215"/>
                  </a:cubicBezTo>
                  <a:cubicBezTo>
                    <a:pt x="3018570" y="1083374"/>
                    <a:pt x="3024692" y="1083374"/>
                    <a:pt x="3030813" y="1089532"/>
                  </a:cubicBezTo>
                  <a:cubicBezTo>
                    <a:pt x="3036934" y="1083374"/>
                    <a:pt x="3049177" y="1083374"/>
                    <a:pt x="3061419" y="1089532"/>
                  </a:cubicBezTo>
                  <a:cubicBezTo>
                    <a:pt x="3073662" y="1101850"/>
                    <a:pt x="3073662" y="1114167"/>
                    <a:pt x="3073662" y="1120326"/>
                  </a:cubicBezTo>
                  <a:cubicBezTo>
                    <a:pt x="3079783" y="1126485"/>
                    <a:pt x="3085905" y="1126485"/>
                    <a:pt x="3092026" y="1126485"/>
                  </a:cubicBezTo>
                  <a:cubicBezTo>
                    <a:pt x="3092026" y="1120326"/>
                    <a:pt x="3104269" y="1108009"/>
                    <a:pt x="3116511" y="1108009"/>
                  </a:cubicBezTo>
                  <a:cubicBezTo>
                    <a:pt x="3128754" y="1108009"/>
                    <a:pt x="3140997" y="1120326"/>
                    <a:pt x="3140997" y="1126485"/>
                  </a:cubicBezTo>
                  <a:cubicBezTo>
                    <a:pt x="3147118" y="1126485"/>
                    <a:pt x="3153239" y="1126485"/>
                    <a:pt x="3159361" y="1120326"/>
                  </a:cubicBezTo>
                  <a:cubicBezTo>
                    <a:pt x="3159361" y="1114167"/>
                    <a:pt x="3159361" y="1101850"/>
                    <a:pt x="3171603" y="1089532"/>
                  </a:cubicBezTo>
                  <a:cubicBezTo>
                    <a:pt x="3183846" y="1083374"/>
                    <a:pt x="3196089" y="1083374"/>
                    <a:pt x="3202210" y="1089532"/>
                  </a:cubicBezTo>
                  <a:cubicBezTo>
                    <a:pt x="3208331" y="1083374"/>
                    <a:pt x="3214453" y="1083374"/>
                    <a:pt x="3214453" y="1077215"/>
                  </a:cubicBezTo>
                  <a:cubicBezTo>
                    <a:pt x="3208331" y="1071056"/>
                    <a:pt x="3202210" y="1058739"/>
                    <a:pt x="3208331" y="1046421"/>
                  </a:cubicBezTo>
                  <a:cubicBezTo>
                    <a:pt x="3208331" y="1034104"/>
                    <a:pt x="3220574" y="1021786"/>
                    <a:pt x="3232816" y="1021786"/>
                  </a:cubicBezTo>
                  <a:cubicBezTo>
                    <a:pt x="3232816" y="1021786"/>
                    <a:pt x="3232816" y="1015628"/>
                    <a:pt x="3232816" y="1015628"/>
                  </a:cubicBezTo>
                  <a:cubicBezTo>
                    <a:pt x="3232816" y="1009469"/>
                    <a:pt x="3232816" y="1009469"/>
                    <a:pt x="3232816" y="1003310"/>
                  </a:cubicBezTo>
                  <a:cubicBezTo>
                    <a:pt x="3220574" y="1003310"/>
                    <a:pt x="3208331" y="997151"/>
                    <a:pt x="3208331" y="984834"/>
                  </a:cubicBezTo>
                  <a:cubicBezTo>
                    <a:pt x="3202210" y="972516"/>
                    <a:pt x="3208331" y="960199"/>
                    <a:pt x="3214453" y="954040"/>
                  </a:cubicBezTo>
                  <a:cubicBezTo>
                    <a:pt x="3214453" y="947881"/>
                    <a:pt x="3208331" y="941723"/>
                    <a:pt x="3202210" y="935564"/>
                  </a:cubicBezTo>
                  <a:cubicBezTo>
                    <a:pt x="3196089" y="947881"/>
                    <a:pt x="3183846" y="947881"/>
                    <a:pt x="3171603" y="935564"/>
                  </a:cubicBezTo>
                  <a:cubicBezTo>
                    <a:pt x="3159361" y="929405"/>
                    <a:pt x="3159361" y="917088"/>
                    <a:pt x="3159361" y="904770"/>
                  </a:cubicBezTo>
                  <a:cubicBezTo>
                    <a:pt x="3153239" y="904770"/>
                    <a:pt x="3147118" y="904770"/>
                    <a:pt x="3140997" y="898612"/>
                  </a:cubicBezTo>
                  <a:cubicBezTo>
                    <a:pt x="3140997" y="910929"/>
                    <a:pt x="3128754" y="917088"/>
                    <a:pt x="3116511" y="917088"/>
                  </a:cubicBezTo>
                  <a:cubicBezTo>
                    <a:pt x="3104269" y="917088"/>
                    <a:pt x="3092026" y="910929"/>
                    <a:pt x="3092026" y="898612"/>
                  </a:cubicBezTo>
                  <a:close/>
                  <a:moveTo>
                    <a:pt x="4245723" y="896874"/>
                  </a:moveTo>
                  <a:cubicBezTo>
                    <a:pt x="4241981" y="896874"/>
                    <a:pt x="4241981" y="896874"/>
                    <a:pt x="4238239" y="900604"/>
                  </a:cubicBezTo>
                  <a:cubicBezTo>
                    <a:pt x="4238239" y="900604"/>
                    <a:pt x="4238239" y="900604"/>
                    <a:pt x="4227014" y="908064"/>
                  </a:cubicBezTo>
                  <a:cubicBezTo>
                    <a:pt x="4223272" y="908064"/>
                    <a:pt x="4223272" y="915524"/>
                    <a:pt x="4223272" y="919254"/>
                  </a:cubicBezTo>
                  <a:lnTo>
                    <a:pt x="4253207" y="900604"/>
                  </a:lnTo>
                  <a:cubicBezTo>
                    <a:pt x="4249465" y="900604"/>
                    <a:pt x="4249465" y="896874"/>
                    <a:pt x="4245723" y="896874"/>
                  </a:cubicBezTo>
                  <a:close/>
                  <a:moveTo>
                    <a:pt x="4250401" y="892677"/>
                  </a:moveTo>
                  <a:cubicBezTo>
                    <a:pt x="4255078" y="894076"/>
                    <a:pt x="4258820" y="896874"/>
                    <a:pt x="4260691" y="900604"/>
                  </a:cubicBezTo>
                  <a:cubicBezTo>
                    <a:pt x="4260691" y="900604"/>
                    <a:pt x="4260691" y="900604"/>
                    <a:pt x="4245723" y="911794"/>
                  </a:cubicBezTo>
                  <a:cubicBezTo>
                    <a:pt x="4245723" y="911794"/>
                    <a:pt x="4245723" y="911794"/>
                    <a:pt x="4245723" y="915524"/>
                  </a:cubicBezTo>
                  <a:cubicBezTo>
                    <a:pt x="4260691" y="904334"/>
                    <a:pt x="4283143" y="896874"/>
                    <a:pt x="4305594" y="896874"/>
                  </a:cubicBezTo>
                  <a:cubicBezTo>
                    <a:pt x="4328046" y="896874"/>
                    <a:pt x="4346756" y="904334"/>
                    <a:pt x="4365465" y="915524"/>
                  </a:cubicBezTo>
                  <a:cubicBezTo>
                    <a:pt x="4365465" y="915524"/>
                    <a:pt x="4365465" y="915524"/>
                    <a:pt x="4365465" y="911794"/>
                  </a:cubicBezTo>
                  <a:cubicBezTo>
                    <a:pt x="4365465" y="911794"/>
                    <a:pt x="4365465" y="911794"/>
                    <a:pt x="4346756" y="900604"/>
                  </a:cubicBezTo>
                  <a:cubicBezTo>
                    <a:pt x="4346756" y="900604"/>
                    <a:pt x="4346756" y="900604"/>
                    <a:pt x="4350498" y="900604"/>
                  </a:cubicBezTo>
                  <a:cubicBezTo>
                    <a:pt x="4352369" y="896874"/>
                    <a:pt x="4356110" y="894076"/>
                    <a:pt x="4360320" y="892677"/>
                  </a:cubicBezTo>
                  <a:cubicBezTo>
                    <a:pt x="4364530" y="891279"/>
                    <a:pt x="4369207" y="891279"/>
                    <a:pt x="4372949" y="893144"/>
                  </a:cubicBezTo>
                  <a:cubicBezTo>
                    <a:pt x="4372949" y="893144"/>
                    <a:pt x="4372949" y="893144"/>
                    <a:pt x="4384175" y="900604"/>
                  </a:cubicBezTo>
                  <a:cubicBezTo>
                    <a:pt x="4391659" y="908064"/>
                    <a:pt x="4395401" y="919254"/>
                    <a:pt x="4387917" y="926715"/>
                  </a:cubicBezTo>
                  <a:cubicBezTo>
                    <a:pt x="4387917" y="926715"/>
                    <a:pt x="4387917" y="926715"/>
                    <a:pt x="4369207" y="915524"/>
                  </a:cubicBezTo>
                  <a:cubicBezTo>
                    <a:pt x="4369207" y="915524"/>
                    <a:pt x="4369207" y="915524"/>
                    <a:pt x="4369207" y="919254"/>
                  </a:cubicBezTo>
                  <a:cubicBezTo>
                    <a:pt x="4391659" y="934175"/>
                    <a:pt x="4406627" y="956555"/>
                    <a:pt x="4414110" y="982666"/>
                  </a:cubicBezTo>
                  <a:cubicBezTo>
                    <a:pt x="4421594" y="986396"/>
                    <a:pt x="4429078" y="993856"/>
                    <a:pt x="4429078" y="1001317"/>
                  </a:cubicBezTo>
                  <a:cubicBezTo>
                    <a:pt x="4429078" y="1001317"/>
                    <a:pt x="4429078" y="1001317"/>
                    <a:pt x="4429078" y="1012507"/>
                  </a:cubicBezTo>
                  <a:cubicBezTo>
                    <a:pt x="4429078" y="1023697"/>
                    <a:pt x="4421594" y="1031158"/>
                    <a:pt x="4414110" y="1031158"/>
                  </a:cubicBezTo>
                  <a:cubicBezTo>
                    <a:pt x="4406627" y="1057268"/>
                    <a:pt x="4395401" y="1079649"/>
                    <a:pt x="4372949" y="1094569"/>
                  </a:cubicBezTo>
                  <a:cubicBezTo>
                    <a:pt x="4372949" y="1094569"/>
                    <a:pt x="4372949" y="1094569"/>
                    <a:pt x="4391659" y="1120680"/>
                  </a:cubicBezTo>
                  <a:cubicBezTo>
                    <a:pt x="4391659" y="1120680"/>
                    <a:pt x="4391659" y="1120680"/>
                    <a:pt x="4387917" y="1124410"/>
                  </a:cubicBezTo>
                  <a:cubicBezTo>
                    <a:pt x="4387917" y="1124410"/>
                    <a:pt x="4387917" y="1124410"/>
                    <a:pt x="4395401" y="1135601"/>
                  </a:cubicBezTo>
                  <a:cubicBezTo>
                    <a:pt x="4395401" y="1135601"/>
                    <a:pt x="4395401" y="1135601"/>
                    <a:pt x="4384175" y="1143061"/>
                  </a:cubicBezTo>
                  <a:cubicBezTo>
                    <a:pt x="4384175" y="1143061"/>
                    <a:pt x="4384175" y="1143061"/>
                    <a:pt x="4376691" y="1131871"/>
                  </a:cubicBezTo>
                  <a:cubicBezTo>
                    <a:pt x="4376691" y="1131871"/>
                    <a:pt x="4376691" y="1131871"/>
                    <a:pt x="4369207" y="1131871"/>
                  </a:cubicBezTo>
                  <a:cubicBezTo>
                    <a:pt x="4369207" y="1131871"/>
                    <a:pt x="4369207" y="1131871"/>
                    <a:pt x="4354239" y="1105760"/>
                  </a:cubicBezTo>
                  <a:cubicBezTo>
                    <a:pt x="4339272" y="1113220"/>
                    <a:pt x="4320562" y="1116950"/>
                    <a:pt x="4305594" y="1116950"/>
                  </a:cubicBezTo>
                  <a:cubicBezTo>
                    <a:pt x="4286885" y="1116950"/>
                    <a:pt x="4271917" y="1113220"/>
                    <a:pt x="4256949" y="1105760"/>
                  </a:cubicBezTo>
                  <a:cubicBezTo>
                    <a:pt x="4256949" y="1105760"/>
                    <a:pt x="4256949" y="1105760"/>
                    <a:pt x="4238239" y="1131871"/>
                  </a:cubicBezTo>
                  <a:cubicBezTo>
                    <a:pt x="4238239" y="1131871"/>
                    <a:pt x="4238239" y="1131871"/>
                    <a:pt x="4234497" y="1131871"/>
                  </a:cubicBezTo>
                  <a:cubicBezTo>
                    <a:pt x="4234497" y="1131871"/>
                    <a:pt x="4234497" y="1131871"/>
                    <a:pt x="4227014" y="1143061"/>
                  </a:cubicBezTo>
                  <a:cubicBezTo>
                    <a:pt x="4227014" y="1143061"/>
                    <a:pt x="4227014" y="1143061"/>
                    <a:pt x="4215788" y="1135601"/>
                  </a:cubicBezTo>
                  <a:cubicBezTo>
                    <a:pt x="4215788" y="1135601"/>
                    <a:pt x="4215788" y="1135601"/>
                    <a:pt x="4223272" y="1124410"/>
                  </a:cubicBezTo>
                  <a:cubicBezTo>
                    <a:pt x="4223272" y="1124410"/>
                    <a:pt x="4223272" y="1124410"/>
                    <a:pt x="4219530" y="1120680"/>
                  </a:cubicBezTo>
                  <a:cubicBezTo>
                    <a:pt x="4219530" y="1120680"/>
                    <a:pt x="4219530" y="1120680"/>
                    <a:pt x="4234497" y="1094569"/>
                  </a:cubicBezTo>
                  <a:cubicBezTo>
                    <a:pt x="4215788" y="1079649"/>
                    <a:pt x="4200820" y="1057268"/>
                    <a:pt x="4197078" y="1031158"/>
                  </a:cubicBezTo>
                  <a:cubicBezTo>
                    <a:pt x="4189594" y="1031158"/>
                    <a:pt x="4182110" y="1023697"/>
                    <a:pt x="4182110" y="1012507"/>
                  </a:cubicBezTo>
                  <a:cubicBezTo>
                    <a:pt x="4182110" y="1012507"/>
                    <a:pt x="4182110" y="1012507"/>
                    <a:pt x="4182110" y="1001317"/>
                  </a:cubicBezTo>
                  <a:cubicBezTo>
                    <a:pt x="4182110" y="993856"/>
                    <a:pt x="4189594" y="986396"/>
                    <a:pt x="4197078" y="982666"/>
                  </a:cubicBezTo>
                  <a:cubicBezTo>
                    <a:pt x="4200820" y="956555"/>
                    <a:pt x="4219530" y="934175"/>
                    <a:pt x="4238239" y="919254"/>
                  </a:cubicBezTo>
                  <a:cubicBezTo>
                    <a:pt x="4238239" y="919254"/>
                    <a:pt x="4238239" y="919254"/>
                    <a:pt x="4238239" y="915524"/>
                  </a:cubicBezTo>
                  <a:cubicBezTo>
                    <a:pt x="4238239" y="915524"/>
                    <a:pt x="4238239" y="915524"/>
                    <a:pt x="4223272" y="926715"/>
                  </a:cubicBezTo>
                  <a:cubicBezTo>
                    <a:pt x="4223272" y="926715"/>
                    <a:pt x="4223272" y="926715"/>
                    <a:pt x="4219530" y="926715"/>
                  </a:cubicBezTo>
                  <a:cubicBezTo>
                    <a:pt x="4215788" y="919254"/>
                    <a:pt x="4215788" y="908064"/>
                    <a:pt x="4223272" y="900604"/>
                  </a:cubicBezTo>
                  <a:cubicBezTo>
                    <a:pt x="4223272" y="900604"/>
                    <a:pt x="4223272" y="900604"/>
                    <a:pt x="4234497" y="893144"/>
                  </a:cubicBezTo>
                  <a:cubicBezTo>
                    <a:pt x="4240110" y="891279"/>
                    <a:pt x="4245723" y="891279"/>
                    <a:pt x="4250401" y="892677"/>
                  </a:cubicBezTo>
                  <a:close/>
                  <a:moveTo>
                    <a:pt x="1175203" y="887089"/>
                  </a:moveTo>
                  <a:cubicBezTo>
                    <a:pt x="1250880" y="887089"/>
                    <a:pt x="1250880" y="887089"/>
                    <a:pt x="1250880" y="887089"/>
                  </a:cubicBezTo>
                  <a:cubicBezTo>
                    <a:pt x="1250880" y="887089"/>
                    <a:pt x="1257760" y="887089"/>
                    <a:pt x="1257760" y="893985"/>
                  </a:cubicBezTo>
                  <a:cubicBezTo>
                    <a:pt x="1257760" y="900881"/>
                    <a:pt x="1250880" y="907777"/>
                    <a:pt x="1250880" y="907777"/>
                  </a:cubicBezTo>
                  <a:cubicBezTo>
                    <a:pt x="1175203" y="907777"/>
                    <a:pt x="1175203" y="907777"/>
                    <a:pt x="1175203" y="907777"/>
                  </a:cubicBezTo>
                  <a:cubicBezTo>
                    <a:pt x="1168324" y="907777"/>
                    <a:pt x="1154564" y="914673"/>
                    <a:pt x="1154564" y="921569"/>
                  </a:cubicBezTo>
                  <a:cubicBezTo>
                    <a:pt x="1099527" y="1087070"/>
                    <a:pt x="1099527" y="1087070"/>
                    <a:pt x="1099527" y="1087070"/>
                  </a:cubicBezTo>
                  <a:cubicBezTo>
                    <a:pt x="1099527" y="1100862"/>
                    <a:pt x="1078888" y="1114654"/>
                    <a:pt x="1065128" y="1114654"/>
                  </a:cubicBezTo>
                  <a:cubicBezTo>
                    <a:pt x="858737" y="1114654"/>
                    <a:pt x="858737" y="1114654"/>
                    <a:pt x="858737" y="1114654"/>
                  </a:cubicBezTo>
                  <a:cubicBezTo>
                    <a:pt x="851858" y="1114654"/>
                    <a:pt x="851858" y="1114654"/>
                    <a:pt x="844978" y="1114654"/>
                  </a:cubicBezTo>
                  <a:cubicBezTo>
                    <a:pt x="844978" y="1128445"/>
                    <a:pt x="844978" y="1128445"/>
                    <a:pt x="844978" y="1128445"/>
                  </a:cubicBezTo>
                  <a:cubicBezTo>
                    <a:pt x="844978" y="1128445"/>
                    <a:pt x="851858" y="1135341"/>
                    <a:pt x="858737" y="1135341"/>
                  </a:cubicBezTo>
                  <a:cubicBezTo>
                    <a:pt x="1085767" y="1135341"/>
                    <a:pt x="1085767" y="1135341"/>
                    <a:pt x="1085767" y="1135341"/>
                  </a:cubicBezTo>
                  <a:cubicBezTo>
                    <a:pt x="1092647" y="1135341"/>
                    <a:pt x="1092647" y="1142237"/>
                    <a:pt x="1092647" y="1149133"/>
                  </a:cubicBezTo>
                  <a:cubicBezTo>
                    <a:pt x="1092647" y="1149133"/>
                    <a:pt x="1092647" y="1156029"/>
                    <a:pt x="1085767" y="1156029"/>
                  </a:cubicBezTo>
                  <a:cubicBezTo>
                    <a:pt x="858737" y="1156029"/>
                    <a:pt x="858737" y="1156029"/>
                    <a:pt x="858737" y="1156029"/>
                  </a:cubicBezTo>
                  <a:cubicBezTo>
                    <a:pt x="838098" y="1156029"/>
                    <a:pt x="824339" y="1142237"/>
                    <a:pt x="824339" y="1128445"/>
                  </a:cubicBezTo>
                  <a:cubicBezTo>
                    <a:pt x="824339" y="1107758"/>
                    <a:pt x="824339" y="1107758"/>
                    <a:pt x="824339" y="1107758"/>
                  </a:cubicBezTo>
                  <a:cubicBezTo>
                    <a:pt x="824339" y="1100862"/>
                    <a:pt x="824339" y="1100862"/>
                    <a:pt x="824339" y="1100862"/>
                  </a:cubicBezTo>
                  <a:cubicBezTo>
                    <a:pt x="824339" y="1093966"/>
                    <a:pt x="817459" y="1093966"/>
                    <a:pt x="817459" y="1087070"/>
                  </a:cubicBezTo>
                  <a:cubicBezTo>
                    <a:pt x="762422" y="969840"/>
                    <a:pt x="762422" y="969840"/>
                    <a:pt x="762422" y="969840"/>
                  </a:cubicBezTo>
                  <a:cubicBezTo>
                    <a:pt x="762422" y="962944"/>
                    <a:pt x="762422" y="956048"/>
                    <a:pt x="769301" y="956048"/>
                  </a:cubicBezTo>
                  <a:cubicBezTo>
                    <a:pt x="776181" y="949152"/>
                    <a:pt x="783061" y="956048"/>
                    <a:pt x="783061" y="956048"/>
                  </a:cubicBezTo>
                  <a:cubicBezTo>
                    <a:pt x="838098" y="1080174"/>
                    <a:pt x="838098" y="1080174"/>
                    <a:pt x="838098" y="1080174"/>
                  </a:cubicBezTo>
                  <a:cubicBezTo>
                    <a:pt x="838098" y="1087070"/>
                    <a:pt x="851858" y="1093966"/>
                    <a:pt x="858737" y="1093966"/>
                  </a:cubicBezTo>
                  <a:cubicBezTo>
                    <a:pt x="1065128" y="1093966"/>
                    <a:pt x="1065128" y="1093966"/>
                    <a:pt x="1065128" y="1093966"/>
                  </a:cubicBezTo>
                  <a:cubicBezTo>
                    <a:pt x="1072008" y="1093966"/>
                    <a:pt x="1078888" y="1087070"/>
                    <a:pt x="1085767" y="1080174"/>
                  </a:cubicBezTo>
                  <a:cubicBezTo>
                    <a:pt x="1133925" y="914673"/>
                    <a:pt x="1133925" y="914673"/>
                    <a:pt x="1133925" y="914673"/>
                  </a:cubicBezTo>
                  <a:cubicBezTo>
                    <a:pt x="1140805" y="893985"/>
                    <a:pt x="1154564" y="887089"/>
                    <a:pt x="1175203" y="887089"/>
                  </a:cubicBezTo>
                  <a:close/>
                  <a:moveTo>
                    <a:pt x="3092026" y="880135"/>
                  </a:moveTo>
                  <a:cubicBezTo>
                    <a:pt x="3098147" y="880135"/>
                    <a:pt x="3098147" y="880135"/>
                    <a:pt x="3104269" y="886294"/>
                  </a:cubicBezTo>
                  <a:cubicBezTo>
                    <a:pt x="3104269" y="886294"/>
                    <a:pt x="3104269" y="886294"/>
                    <a:pt x="3104269" y="892453"/>
                  </a:cubicBezTo>
                  <a:cubicBezTo>
                    <a:pt x="3104269" y="898612"/>
                    <a:pt x="3110390" y="898612"/>
                    <a:pt x="3116511" y="898612"/>
                  </a:cubicBezTo>
                  <a:cubicBezTo>
                    <a:pt x="3122633" y="898612"/>
                    <a:pt x="3128754" y="898612"/>
                    <a:pt x="3128754" y="892453"/>
                  </a:cubicBezTo>
                  <a:cubicBezTo>
                    <a:pt x="3128754" y="886294"/>
                    <a:pt x="3128754" y="886294"/>
                    <a:pt x="3128754" y="886294"/>
                  </a:cubicBezTo>
                  <a:cubicBezTo>
                    <a:pt x="3134875" y="880135"/>
                    <a:pt x="3134875" y="880135"/>
                    <a:pt x="3140997" y="880135"/>
                  </a:cubicBezTo>
                  <a:cubicBezTo>
                    <a:pt x="3153239" y="886294"/>
                    <a:pt x="3165482" y="886294"/>
                    <a:pt x="3177725" y="892453"/>
                  </a:cubicBezTo>
                  <a:cubicBezTo>
                    <a:pt x="3177725" y="892453"/>
                    <a:pt x="3177725" y="898612"/>
                    <a:pt x="3183846" y="898612"/>
                  </a:cubicBezTo>
                  <a:cubicBezTo>
                    <a:pt x="3183846" y="904770"/>
                    <a:pt x="3183846" y="904770"/>
                    <a:pt x="3177725" y="910929"/>
                  </a:cubicBezTo>
                  <a:cubicBezTo>
                    <a:pt x="3177725" y="917088"/>
                    <a:pt x="3177725" y="917088"/>
                    <a:pt x="3183846" y="923247"/>
                  </a:cubicBezTo>
                  <a:cubicBezTo>
                    <a:pt x="3183846" y="923247"/>
                    <a:pt x="3183846" y="923247"/>
                    <a:pt x="3189967" y="923247"/>
                  </a:cubicBezTo>
                  <a:cubicBezTo>
                    <a:pt x="3189967" y="923247"/>
                    <a:pt x="3196089" y="923247"/>
                    <a:pt x="3196089" y="923247"/>
                  </a:cubicBezTo>
                  <a:cubicBezTo>
                    <a:pt x="3196089" y="917088"/>
                    <a:pt x="3202210" y="917088"/>
                    <a:pt x="3202210" y="917088"/>
                  </a:cubicBezTo>
                  <a:cubicBezTo>
                    <a:pt x="3208331" y="917088"/>
                    <a:pt x="3214453" y="917088"/>
                    <a:pt x="3214453" y="923247"/>
                  </a:cubicBezTo>
                  <a:cubicBezTo>
                    <a:pt x="3220574" y="929405"/>
                    <a:pt x="3226695" y="941723"/>
                    <a:pt x="3232816" y="947881"/>
                  </a:cubicBezTo>
                  <a:cubicBezTo>
                    <a:pt x="3238938" y="954040"/>
                    <a:pt x="3238938" y="954040"/>
                    <a:pt x="3238938" y="960199"/>
                  </a:cubicBezTo>
                  <a:cubicBezTo>
                    <a:pt x="3232816" y="966358"/>
                    <a:pt x="3232816" y="966358"/>
                    <a:pt x="3226695" y="966358"/>
                  </a:cubicBezTo>
                  <a:cubicBezTo>
                    <a:pt x="3226695" y="972516"/>
                    <a:pt x="3220574" y="972516"/>
                    <a:pt x="3226695" y="978675"/>
                  </a:cubicBezTo>
                  <a:cubicBezTo>
                    <a:pt x="3226695" y="984834"/>
                    <a:pt x="3226695" y="984834"/>
                    <a:pt x="3232816" y="984834"/>
                  </a:cubicBezTo>
                  <a:cubicBezTo>
                    <a:pt x="3238938" y="984834"/>
                    <a:pt x="3238938" y="984834"/>
                    <a:pt x="3238938" y="984834"/>
                  </a:cubicBezTo>
                  <a:cubicBezTo>
                    <a:pt x="3238938" y="984834"/>
                    <a:pt x="3245059" y="984834"/>
                    <a:pt x="3245059" y="990993"/>
                  </a:cubicBezTo>
                  <a:cubicBezTo>
                    <a:pt x="3245059" y="990993"/>
                    <a:pt x="3251180" y="990993"/>
                    <a:pt x="3251180" y="997151"/>
                  </a:cubicBezTo>
                  <a:cubicBezTo>
                    <a:pt x="3251180" y="1003310"/>
                    <a:pt x="3251180" y="1009469"/>
                    <a:pt x="3251180" y="1015628"/>
                  </a:cubicBezTo>
                  <a:cubicBezTo>
                    <a:pt x="3251180" y="1021786"/>
                    <a:pt x="3251180" y="1027945"/>
                    <a:pt x="3251180" y="1034104"/>
                  </a:cubicBezTo>
                  <a:cubicBezTo>
                    <a:pt x="3251180" y="1034104"/>
                    <a:pt x="3245059" y="1040263"/>
                    <a:pt x="3245059" y="1040263"/>
                  </a:cubicBezTo>
                  <a:cubicBezTo>
                    <a:pt x="3245059" y="1040263"/>
                    <a:pt x="3238938" y="1046421"/>
                    <a:pt x="3238938" y="1046421"/>
                  </a:cubicBezTo>
                  <a:cubicBezTo>
                    <a:pt x="3238938" y="1046421"/>
                    <a:pt x="3238938" y="1046421"/>
                    <a:pt x="3232816" y="1040263"/>
                  </a:cubicBezTo>
                  <a:cubicBezTo>
                    <a:pt x="3226695" y="1040263"/>
                    <a:pt x="3226695" y="1046421"/>
                    <a:pt x="3226695" y="1052580"/>
                  </a:cubicBezTo>
                  <a:cubicBezTo>
                    <a:pt x="3220574" y="1052580"/>
                    <a:pt x="3226695" y="1058739"/>
                    <a:pt x="3226695" y="1064898"/>
                  </a:cubicBezTo>
                  <a:cubicBezTo>
                    <a:pt x="3232816" y="1064898"/>
                    <a:pt x="3232816" y="1064898"/>
                    <a:pt x="3238938" y="1071056"/>
                  </a:cubicBezTo>
                  <a:cubicBezTo>
                    <a:pt x="3238938" y="1071056"/>
                    <a:pt x="3238938" y="1077215"/>
                    <a:pt x="3232816" y="1077215"/>
                  </a:cubicBezTo>
                  <a:cubicBezTo>
                    <a:pt x="3226695" y="1089532"/>
                    <a:pt x="3220574" y="1101850"/>
                    <a:pt x="3214453" y="1108009"/>
                  </a:cubicBezTo>
                  <a:cubicBezTo>
                    <a:pt x="3214453" y="1108009"/>
                    <a:pt x="3208331" y="1114167"/>
                    <a:pt x="3202210" y="1114167"/>
                  </a:cubicBezTo>
                  <a:cubicBezTo>
                    <a:pt x="3202210" y="1114167"/>
                    <a:pt x="3196089" y="1108009"/>
                    <a:pt x="3196089" y="1108009"/>
                  </a:cubicBezTo>
                  <a:cubicBezTo>
                    <a:pt x="3196089" y="1108009"/>
                    <a:pt x="3189967" y="1101850"/>
                    <a:pt x="3189967" y="1101850"/>
                  </a:cubicBezTo>
                  <a:cubicBezTo>
                    <a:pt x="3183846" y="1101850"/>
                    <a:pt x="3183846" y="1108009"/>
                    <a:pt x="3183846" y="1108009"/>
                  </a:cubicBezTo>
                  <a:cubicBezTo>
                    <a:pt x="3177725" y="1108009"/>
                    <a:pt x="3177725" y="1114167"/>
                    <a:pt x="3177725" y="1120326"/>
                  </a:cubicBezTo>
                  <a:cubicBezTo>
                    <a:pt x="3183846" y="1120326"/>
                    <a:pt x="3183846" y="1126485"/>
                    <a:pt x="3183846" y="1126485"/>
                  </a:cubicBezTo>
                  <a:cubicBezTo>
                    <a:pt x="3177725" y="1132644"/>
                    <a:pt x="3177725" y="1132644"/>
                    <a:pt x="3177725" y="1138802"/>
                  </a:cubicBezTo>
                  <a:cubicBezTo>
                    <a:pt x="3165482" y="1144961"/>
                    <a:pt x="3153239" y="1144961"/>
                    <a:pt x="3140997" y="1151120"/>
                  </a:cubicBezTo>
                  <a:cubicBezTo>
                    <a:pt x="3134875" y="1151120"/>
                    <a:pt x="3134875" y="1144961"/>
                    <a:pt x="3128754" y="1144961"/>
                  </a:cubicBezTo>
                  <a:cubicBezTo>
                    <a:pt x="3128754" y="1144961"/>
                    <a:pt x="3128754" y="1138802"/>
                    <a:pt x="3128754" y="1138802"/>
                  </a:cubicBezTo>
                  <a:cubicBezTo>
                    <a:pt x="3128754" y="1132644"/>
                    <a:pt x="3122633" y="1126485"/>
                    <a:pt x="3116511" y="1126485"/>
                  </a:cubicBezTo>
                  <a:cubicBezTo>
                    <a:pt x="3110390" y="1126485"/>
                    <a:pt x="3104269" y="1132644"/>
                    <a:pt x="3104269" y="1138802"/>
                  </a:cubicBezTo>
                  <a:cubicBezTo>
                    <a:pt x="3104269" y="1138802"/>
                    <a:pt x="3104269" y="1144961"/>
                    <a:pt x="3104269" y="1144961"/>
                  </a:cubicBezTo>
                  <a:cubicBezTo>
                    <a:pt x="3098147" y="1144961"/>
                    <a:pt x="3098147" y="1151120"/>
                    <a:pt x="3092026" y="1151120"/>
                  </a:cubicBezTo>
                  <a:cubicBezTo>
                    <a:pt x="3079783" y="1144961"/>
                    <a:pt x="3067541" y="1144961"/>
                    <a:pt x="3055298" y="1138802"/>
                  </a:cubicBezTo>
                  <a:cubicBezTo>
                    <a:pt x="3055298" y="1132644"/>
                    <a:pt x="3055298" y="1132644"/>
                    <a:pt x="3049177" y="1126485"/>
                  </a:cubicBezTo>
                  <a:cubicBezTo>
                    <a:pt x="3049177" y="1126485"/>
                    <a:pt x="3049177" y="1120326"/>
                    <a:pt x="3055298" y="1120326"/>
                  </a:cubicBezTo>
                  <a:cubicBezTo>
                    <a:pt x="3055298" y="1114167"/>
                    <a:pt x="3055298" y="1108009"/>
                    <a:pt x="3049177" y="1108009"/>
                  </a:cubicBezTo>
                  <a:cubicBezTo>
                    <a:pt x="3049177" y="1108009"/>
                    <a:pt x="3049177" y="1101850"/>
                    <a:pt x="3043055" y="1101850"/>
                  </a:cubicBezTo>
                  <a:cubicBezTo>
                    <a:pt x="3043055" y="1101850"/>
                    <a:pt x="3036934" y="1108009"/>
                    <a:pt x="3036934" y="1108009"/>
                  </a:cubicBezTo>
                  <a:cubicBezTo>
                    <a:pt x="3036934" y="1108009"/>
                    <a:pt x="3030813" y="1114167"/>
                    <a:pt x="3030813" y="1114167"/>
                  </a:cubicBezTo>
                  <a:cubicBezTo>
                    <a:pt x="3024692" y="1114167"/>
                    <a:pt x="3018570" y="1108009"/>
                    <a:pt x="3018570" y="1108009"/>
                  </a:cubicBezTo>
                  <a:cubicBezTo>
                    <a:pt x="3012449" y="1101850"/>
                    <a:pt x="3006328" y="1089532"/>
                    <a:pt x="3000206" y="1077215"/>
                  </a:cubicBezTo>
                  <a:cubicBezTo>
                    <a:pt x="2994085" y="1077215"/>
                    <a:pt x="2994085" y="1071056"/>
                    <a:pt x="2994085" y="1071056"/>
                  </a:cubicBezTo>
                  <a:cubicBezTo>
                    <a:pt x="3000206" y="1064898"/>
                    <a:pt x="3000206" y="1064898"/>
                    <a:pt x="3006328" y="1064898"/>
                  </a:cubicBezTo>
                  <a:cubicBezTo>
                    <a:pt x="3006328" y="1058739"/>
                    <a:pt x="3012449" y="1052580"/>
                    <a:pt x="3006328" y="1052580"/>
                  </a:cubicBezTo>
                  <a:cubicBezTo>
                    <a:pt x="3006328" y="1046421"/>
                    <a:pt x="3006328" y="1040263"/>
                    <a:pt x="3000206" y="1040263"/>
                  </a:cubicBezTo>
                  <a:cubicBezTo>
                    <a:pt x="2994085" y="1046421"/>
                    <a:pt x="2994085" y="1046421"/>
                    <a:pt x="2994085" y="1046421"/>
                  </a:cubicBezTo>
                  <a:cubicBezTo>
                    <a:pt x="2994085" y="1046421"/>
                    <a:pt x="2987964" y="1040263"/>
                    <a:pt x="2987964" y="1040263"/>
                  </a:cubicBezTo>
                  <a:cubicBezTo>
                    <a:pt x="2987964" y="1040263"/>
                    <a:pt x="2981842" y="1034104"/>
                    <a:pt x="2981842" y="1034104"/>
                  </a:cubicBezTo>
                  <a:cubicBezTo>
                    <a:pt x="2981842" y="1027945"/>
                    <a:pt x="2981842" y="1021786"/>
                    <a:pt x="2981842" y="1015628"/>
                  </a:cubicBezTo>
                  <a:cubicBezTo>
                    <a:pt x="2981842" y="1009469"/>
                    <a:pt x="2981842" y="1003310"/>
                    <a:pt x="2981842" y="997151"/>
                  </a:cubicBezTo>
                  <a:cubicBezTo>
                    <a:pt x="2981842" y="990993"/>
                    <a:pt x="2987964" y="990993"/>
                    <a:pt x="2987964" y="990993"/>
                  </a:cubicBezTo>
                  <a:cubicBezTo>
                    <a:pt x="2987964" y="984834"/>
                    <a:pt x="2994085" y="984834"/>
                    <a:pt x="2994085" y="984834"/>
                  </a:cubicBezTo>
                  <a:cubicBezTo>
                    <a:pt x="2994085" y="984834"/>
                    <a:pt x="2994085" y="984834"/>
                    <a:pt x="3000206" y="984834"/>
                  </a:cubicBezTo>
                  <a:cubicBezTo>
                    <a:pt x="3006328" y="984834"/>
                    <a:pt x="3006328" y="984834"/>
                    <a:pt x="3006328" y="978675"/>
                  </a:cubicBezTo>
                  <a:cubicBezTo>
                    <a:pt x="3012449" y="972516"/>
                    <a:pt x="3006328" y="972516"/>
                    <a:pt x="3006328" y="966358"/>
                  </a:cubicBezTo>
                  <a:cubicBezTo>
                    <a:pt x="3000206" y="966358"/>
                    <a:pt x="3000206" y="966358"/>
                    <a:pt x="2994085" y="960199"/>
                  </a:cubicBezTo>
                  <a:cubicBezTo>
                    <a:pt x="2994085" y="954040"/>
                    <a:pt x="2994085" y="954040"/>
                    <a:pt x="3000206" y="947881"/>
                  </a:cubicBezTo>
                  <a:cubicBezTo>
                    <a:pt x="3006328" y="941723"/>
                    <a:pt x="3012449" y="929405"/>
                    <a:pt x="3018570" y="923247"/>
                  </a:cubicBezTo>
                  <a:cubicBezTo>
                    <a:pt x="3018570" y="917088"/>
                    <a:pt x="3024692" y="917088"/>
                    <a:pt x="3030813" y="917088"/>
                  </a:cubicBezTo>
                  <a:cubicBezTo>
                    <a:pt x="3030813" y="917088"/>
                    <a:pt x="3036934" y="917088"/>
                    <a:pt x="3036934" y="923247"/>
                  </a:cubicBezTo>
                  <a:cubicBezTo>
                    <a:pt x="3036934" y="923247"/>
                    <a:pt x="3043055" y="923247"/>
                    <a:pt x="3043055" y="923247"/>
                  </a:cubicBezTo>
                  <a:cubicBezTo>
                    <a:pt x="3049177" y="923247"/>
                    <a:pt x="3049177" y="923247"/>
                    <a:pt x="3049177" y="923247"/>
                  </a:cubicBezTo>
                  <a:cubicBezTo>
                    <a:pt x="3055298" y="917088"/>
                    <a:pt x="3055298" y="917088"/>
                    <a:pt x="3055298" y="910929"/>
                  </a:cubicBezTo>
                  <a:cubicBezTo>
                    <a:pt x="3049177" y="904770"/>
                    <a:pt x="3049177" y="904770"/>
                    <a:pt x="3049177" y="898612"/>
                  </a:cubicBezTo>
                  <a:cubicBezTo>
                    <a:pt x="3055298" y="898612"/>
                    <a:pt x="3055298" y="892453"/>
                    <a:pt x="3055298" y="892453"/>
                  </a:cubicBezTo>
                  <a:cubicBezTo>
                    <a:pt x="3067541" y="886294"/>
                    <a:pt x="3079783" y="886294"/>
                    <a:pt x="3092026" y="880135"/>
                  </a:cubicBezTo>
                  <a:close/>
                  <a:moveTo>
                    <a:pt x="4301852" y="874493"/>
                  </a:moveTo>
                  <a:cubicBezTo>
                    <a:pt x="4294368" y="874493"/>
                    <a:pt x="4286885" y="881953"/>
                    <a:pt x="4286885" y="889413"/>
                  </a:cubicBezTo>
                  <a:lnTo>
                    <a:pt x="4324304" y="889413"/>
                  </a:lnTo>
                  <a:cubicBezTo>
                    <a:pt x="4320562" y="881953"/>
                    <a:pt x="4313078" y="874493"/>
                    <a:pt x="4305594" y="874493"/>
                  </a:cubicBezTo>
                  <a:cubicBezTo>
                    <a:pt x="4305594" y="874493"/>
                    <a:pt x="4305594" y="874493"/>
                    <a:pt x="4301852" y="874493"/>
                  </a:cubicBezTo>
                  <a:close/>
                  <a:moveTo>
                    <a:pt x="4301852" y="870763"/>
                  </a:moveTo>
                  <a:cubicBezTo>
                    <a:pt x="4301852" y="870763"/>
                    <a:pt x="4301852" y="870763"/>
                    <a:pt x="4305594" y="870763"/>
                  </a:cubicBezTo>
                  <a:cubicBezTo>
                    <a:pt x="4320562" y="870763"/>
                    <a:pt x="4328046" y="878223"/>
                    <a:pt x="4328046" y="893144"/>
                  </a:cubicBezTo>
                  <a:lnTo>
                    <a:pt x="4328046" y="896874"/>
                  </a:lnTo>
                  <a:cubicBezTo>
                    <a:pt x="4328046" y="896874"/>
                    <a:pt x="4328046" y="896874"/>
                    <a:pt x="4307524" y="896874"/>
                  </a:cubicBezTo>
                  <a:lnTo>
                    <a:pt x="4305594" y="896874"/>
                  </a:lnTo>
                  <a:lnTo>
                    <a:pt x="4279401" y="896874"/>
                  </a:lnTo>
                  <a:cubicBezTo>
                    <a:pt x="4279401" y="896874"/>
                    <a:pt x="4279401" y="896874"/>
                    <a:pt x="4279401" y="893144"/>
                  </a:cubicBezTo>
                  <a:cubicBezTo>
                    <a:pt x="4279401" y="878223"/>
                    <a:pt x="4290626" y="870763"/>
                    <a:pt x="4301852" y="870763"/>
                  </a:cubicBezTo>
                  <a:close/>
                  <a:moveTo>
                    <a:pt x="2153181" y="868062"/>
                  </a:moveTo>
                  <a:cubicBezTo>
                    <a:pt x="2153181" y="868062"/>
                    <a:pt x="2160490" y="868062"/>
                    <a:pt x="2160490" y="868062"/>
                  </a:cubicBezTo>
                  <a:cubicBezTo>
                    <a:pt x="2167799" y="868062"/>
                    <a:pt x="2167799" y="875370"/>
                    <a:pt x="2167799" y="875370"/>
                  </a:cubicBezTo>
                  <a:cubicBezTo>
                    <a:pt x="2153181" y="904605"/>
                    <a:pt x="2153181" y="904605"/>
                    <a:pt x="2153181" y="904605"/>
                  </a:cubicBezTo>
                  <a:cubicBezTo>
                    <a:pt x="2145873" y="904605"/>
                    <a:pt x="2145873" y="911913"/>
                    <a:pt x="2145873" y="911913"/>
                  </a:cubicBezTo>
                  <a:cubicBezTo>
                    <a:pt x="2138564" y="911913"/>
                    <a:pt x="2138564" y="904605"/>
                    <a:pt x="2138564" y="904605"/>
                  </a:cubicBezTo>
                  <a:cubicBezTo>
                    <a:pt x="2138564" y="904605"/>
                    <a:pt x="2138564" y="904605"/>
                    <a:pt x="2138564" y="897296"/>
                  </a:cubicBezTo>
                  <a:cubicBezTo>
                    <a:pt x="2153181" y="868062"/>
                    <a:pt x="2153181" y="868062"/>
                    <a:pt x="2153181" y="868062"/>
                  </a:cubicBezTo>
                  <a:close/>
                  <a:moveTo>
                    <a:pt x="1933921" y="868062"/>
                  </a:moveTo>
                  <a:cubicBezTo>
                    <a:pt x="1941229" y="868062"/>
                    <a:pt x="1941229" y="868062"/>
                    <a:pt x="1948538" y="868062"/>
                  </a:cubicBezTo>
                  <a:cubicBezTo>
                    <a:pt x="1948538" y="868062"/>
                    <a:pt x="1948538" y="868062"/>
                    <a:pt x="1963155" y="897296"/>
                  </a:cubicBezTo>
                  <a:cubicBezTo>
                    <a:pt x="1963155" y="904605"/>
                    <a:pt x="1963155" y="904605"/>
                    <a:pt x="1963155" y="904605"/>
                  </a:cubicBezTo>
                  <a:cubicBezTo>
                    <a:pt x="1955847" y="904605"/>
                    <a:pt x="1955847" y="911913"/>
                    <a:pt x="1955847" y="911913"/>
                  </a:cubicBezTo>
                  <a:cubicBezTo>
                    <a:pt x="1955847" y="911913"/>
                    <a:pt x="1948538" y="904605"/>
                    <a:pt x="1948538" y="904605"/>
                  </a:cubicBezTo>
                  <a:lnTo>
                    <a:pt x="1933921" y="875370"/>
                  </a:lnTo>
                  <a:cubicBezTo>
                    <a:pt x="1933921" y="875370"/>
                    <a:pt x="1933921" y="868062"/>
                    <a:pt x="1933921" y="868062"/>
                  </a:cubicBezTo>
                  <a:close/>
                  <a:moveTo>
                    <a:pt x="2910142" y="865426"/>
                  </a:moveTo>
                  <a:cubicBezTo>
                    <a:pt x="2915183" y="867934"/>
                    <a:pt x="2918543" y="872950"/>
                    <a:pt x="2918543" y="879638"/>
                  </a:cubicBezTo>
                  <a:cubicBezTo>
                    <a:pt x="2918543" y="886326"/>
                    <a:pt x="2905101" y="899703"/>
                    <a:pt x="2898380" y="906391"/>
                  </a:cubicBezTo>
                  <a:cubicBezTo>
                    <a:pt x="2790842" y="939831"/>
                    <a:pt x="2790842" y="939831"/>
                    <a:pt x="2790842" y="939831"/>
                  </a:cubicBezTo>
                  <a:cubicBezTo>
                    <a:pt x="2804284" y="953208"/>
                    <a:pt x="2817726" y="973272"/>
                    <a:pt x="2817726" y="1000025"/>
                  </a:cubicBezTo>
                  <a:cubicBezTo>
                    <a:pt x="2817726" y="953208"/>
                    <a:pt x="2864774" y="919767"/>
                    <a:pt x="2871495" y="919767"/>
                  </a:cubicBezTo>
                  <a:cubicBezTo>
                    <a:pt x="2878216" y="913079"/>
                    <a:pt x="2884938" y="919767"/>
                    <a:pt x="2891659" y="926455"/>
                  </a:cubicBezTo>
                  <a:cubicBezTo>
                    <a:pt x="2898380" y="933143"/>
                    <a:pt x="2898380" y="946520"/>
                    <a:pt x="2884938" y="953208"/>
                  </a:cubicBezTo>
                  <a:cubicBezTo>
                    <a:pt x="2884938" y="953208"/>
                    <a:pt x="2858053" y="973272"/>
                    <a:pt x="2858053" y="1000025"/>
                  </a:cubicBezTo>
                  <a:cubicBezTo>
                    <a:pt x="2864774" y="1006713"/>
                    <a:pt x="2878216" y="1013401"/>
                    <a:pt x="2878216" y="1026778"/>
                  </a:cubicBezTo>
                  <a:cubicBezTo>
                    <a:pt x="2878216" y="1080283"/>
                    <a:pt x="2878216" y="1080283"/>
                    <a:pt x="2878216" y="1080283"/>
                  </a:cubicBezTo>
                  <a:cubicBezTo>
                    <a:pt x="2878216" y="1093659"/>
                    <a:pt x="2864774" y="1107036"/>
                    <a:pt x="2851332" y="1107036"/>
                  </a:cubicBezTo>
                  <a:cubicBezTo>
                    <a:pt x="2844611" y="1107036"/>
                    <a:pt x="2844611" y="1107036"/>
                    <a:pt x="2844611" y="1107036"/>
                  </a:cubicBezTo>
                  <a:cubicBezTo>
                    <a:pt x="2844611" y="1113724"/>
                    <a:pt x="2837890" y="1120412"/>
                    <a:pt x="2824447" y="1120412"/>
                  </a:cubicBezTo>
                  <a:cubicBezTo>
                    <a:pt x="2811005" y="1120412"/>
                    <a:pt x="2811005" y="1120412"/>
                    <a:pt x="2811005" y="1120412"/>
                  </a:cubicBezTo>
                  <a:cubicBezTo>
                    <a:pt x="2797563" y="1120412"/>
                    <a:pt x="2790842" y="1113724"/>
                    <a:pt x="2790842" y="1107036"/>
                  </a:cubicBezTo>
                  <a:cubicBezTo>
                    <a:pt x="2784121" y="1107036"/>
                    <a:pt x="2784121" y="1107036"/>
                    <a:pt x="2784121" y="1107036"/>
                  </a:cubicBezTo>
                  <a:cubicBezTo>
                    <a:pt x="2770678" y="1107036"/>
                    <a:pt x="2757236" y="1093659"/>
                    <a:pt x="2757236" y="1080283"/>
                  </a:cubicBezTo>
                  <a:cubicBezTo>
                    <a:pt x="2757236" y="1026778"/>
                    <a:pt x="2757236" y="1026778"/>
                    <a:pt x="2757236" y="1026778"/>
                  </a:cubicBezTo>
                  <a:cubicBezTo>
                    <a:pt x="2757236" y="1013401"/>
                    <a:pt x="2770678" y="1006713"/>
                    <a:pt x="2777399" y="1000025"/>
                  </a:cubicBezTo>
                  <a:cubicBezTo>
                    <a:pt x="2777399" y="979960"/>
                    <a:pt x="2763957" y="959896"/>
                    <a:pt x="2757236" y="953208"/>
                  </a:cubicBezTo>
                  <a:cubicBezTo>
                    <a:pt x="2743794" y="959896"/>
                    <a:pt x="2743794" y="959896"/>
                    <a:pt x="2743794" y="959896"/>
                  </a:cubicBezTo>
                  <a:cubicBezTo>
                    <a:pt x="2743794" y="959896"/>
                    <a:pt x="2737073" y="959896"/>
                    <a:pt x="2737073" y="959896"/>
                  </a:cubicBezTo>
                  <a:cubicBezTo>
                    <a:pt x="2723630" y="959896"/>
                    <a:pt x="2716909" y="953208"/>
                    <a:pt x="2716909" y="946520"/>
                  </a:cubicBezTo>
                  <a:cubicBezTo>
                    <a:pt x="2716909" y="933143"/>
                    <a:pt x="2730351" y="926455"/>
                    <a:pt x="2737073" y="919767"/>
                  </a:cubicBezTo>
                  <a:cubicBezTo>
                    <a:pt x="2891659" y="866262"/>
                    <a:pt x="2891659" y="866262"/>
                    <a:pt x="2891659" y="866262"/>
                  </a:cubicBezTo>
                  <a:cubicBezTo>
                    <a:pt x="2898380" y="862918"/>
                    <a:pt x="2905101" y="862918"/>
                    <a:pt x="2910142" y="865426"/>
                  </a:cubicBezTo>
                  <a:close/>
                  <a:moveTo>
                    <a:pt x="3903449" y="853798"/>
                  </a:moveTo>
                  <a:lnTo>
                    <a:pt x="4107929" y="853798"/>
                  </a:lnTo>
                  <a:cubicBezTo>
                    <a:pt x="4114745" y="853798"/>
                    <a:pt x="4114745" y="860884"/>
                    <a:pt x="4114745" y="860884"/>
                  </a:cubicBezTo>
                  <a:cubicBezTo>
                    <a:pt x="4114745" y="867969"/>
                    <a:pt x="4114745" y="867969"/>
                    <a:pt x="4107929" y="867969"/>
                  </a:cubicBezTo>
                  <a:cubicBezTo>
                    <a:pt x="4107929" y="867969"/>
                    <a:pt x="4107929" y="867969"/>
                    <a:pt x="3903449" y="867969"/>
                  </a:cubicBezTo>
                  <a:cubicBezTo>
                    <a:pt x="3903449" y="867969"/>
                    <a:pt x="3896633" y="867969"/>
                    <a:pt x="3896633" y="860884"/>
                  </a:cubicBezTo>
                  <a:cubicBezTo>
                    <a:pt x="3896633" y="860884"/>
                    <a:pt x="3903449" y="853798"/>
                    <a:pt x="3903449" y="853798"/>
                  </a:cubicBezTo>
                  <a:close/>
                  <a:moveTo>
                    <a:pt x="2965591" y="852885"/>
                  </a:moveTo>
                  <a:cubicBezTo>
                    <a:pt x="2965591" y="852885"/>
                    <a:pt x="2965591" y="852885"/>
                    <a:pt x="3005918" y="852885"/>
                  </a:cubicBezTo>
                  <a:cubicBezTo>
                    <a:pt x="3012639" y="852885"/>
                    <a:pt x="3012639" y="852885"/>
                    <a:pt x="3012639" y="859574"/>
                  </a:cubicBezTo>
                  <a:cubicBezTo>
                    <a:pt x="3012639" y="866262"/>
                    <a:pt x="3012639" y="866262"/>
                    <a:pt x="3005918" y="866262"/>
                  </a:cubicBezTo>
                  <a:cubicBezTo>
                    <a:pt x="3005918" y="866262"/>
                    <a:pt x="3005918" y="866262"/>
                    <a:pt x="2965591" y="866262"/>
                  </a:cubicBezTo>
                  <a:cubicBezTo>
                    <a:pt x="2965591" y="866262"/>
                    <a:pt x="2958870" y="866262"/>
                    <a:pt x="2958870" y="859574"/>
                  </a:cubicBezTo>
                  <a:cubicBezTo>
                    <a:pt x="2958870" y="852885"/>
                    <a:pt x="2965591" y="852885"/>
                    <a:pt x="2965591" y="852885"/>
                  </a:cubicBezTo>
                  <a:close/>
                  <a:moveTo>
                    <a:pt x="2629534" y="852885"/>
                  </a:moveTo>
                  <a:cubicBezTo>
                    <a:pt x="2629534" y="852885"/>
                    <a:pt x="2629534" y="852885"/>
                    <a:pt x="2669861" y="852885"/>
                  </a:cubicBezTo>
                  <a:cubicBezTo>
                    <a:pt x="2669861" y="852885"/>
                    <a:pt x="2676582" y="852885"/>
                    <a:pt x="2676582" y="859574"/>
                  </a:cubicBezTo>
                  <a:cubicBezTo>
                    <a:pt x="2676582" y="866262"/>
                    <a:pt x="2669861" y="866262"/>
                    <a:pt x="2669861" y="866262"/>
                  </a:cubicBezTo>
                  <a:cubicBezTo>
                    <a:pt x="2669861" y="866262"/>
                    <a:pt x="2669861" y="866262"/>
                    <a:pt x="2629534" y="866262"/>
                  </a:cubicBezTo>
                  <a:cubicBezTo>
                    <a:pt x="2622813" y="866262"/>
                    <a:pt x="2622813" y="866262"/>
                    <a:pt x="2622813" y="859574"/>
                  </a:cubicBezTo>
                  <a:cubicBezTo>
                    <a:pt x="2622813" y="852885"/>
                    <a:pt x="2622813" y="852885"/>
                    <a:pt x="2629534" y="852885"/>
                  </a:cubicBezTo>
                  <a:close/>
                  <a:moveTo>
                    <a:pt x="512417" y="849889"/>
                  </a:moveTo>
                  <a:cubicBezTo>
                    <a:pt x="512417" y="849889"/>
                    <a:pt x="512417" y="849889"/>
                    <a:pt x="512417" y="978644"/>
                  </a:cubicBezTo>
                  <a:lnTo>
                    <a:pt x="522411" y="978644"/>
                  </a:lnTo>
                  <a:cubicBezTo>
                    <a:pt x="522411" y="978644"/>
                    <a:pt x="522411" y="978644"/>
                    <a:pt x="662320" y="978644"/>
                  </a:cubicBezTo>
                  <a:cubicBezTo>
                    <a:pt x="662320" y="978644"/>
                    <a:pt x="662320" y="978644"/>
                    <a:pt x="677310" y="978644"/>
                  </a:cubicBezTo>
                  <a:cubicBezTo>
                    <a:pt x="677310" y="978644"/>
                    <a:pt x="677310" y="978644"/>
                    <a:pt x="677310" y="849889"/>
                  </a:cubicBezTo>
                  <a:cubicBezTo>
                    <a:pt x="677310" y="849889"/>
                    <a:pt x="677310" y="849889"/>
                    <a:pt x="512417" y="849889"/>
                  </a:cubicBezTo>
                  <a:close/>
                  <a:moveTo>
                    <a:pt x="2050860" y="838827"/>
                  </a:moveTo>
                  <a:cubicBezTo>
                    <a:pt x="2050860" y="838827"/>
                    <a:pt x="2058168" y="838827"/>
                    <a:pt x="2058168" y="846136"/>
                  </a:cubicBezTo>
                  <a:cubicBezTo>
                    <a:pt x="2058168" y="846136"/>
                    <a:pt x="2058168" y="846136"/>
                    <a:pt x="2058168" y="875370"/>
                  </a:cubicBezTo>
                  <a:cubicBezTo>
                    <a:pt x="2058168" y="882679"/>
                    <a:pt x="2050860" y="882679"/>
                    <a:pt x="2050860" y="882679"/>
                  </a:cubicBezTo>
                  <a:cubicBezTo>
                    <a:pt x="2043551" y="882679"/>
                    <a:pt x="2043551" y="882679"/>
                    <a:pt x="2043551" y="875370"/>
                  </a:cubicBezTo>
                  <a:cubicBezTo>
                    <a:pt x="2043551" y="875370"/>
                    <a:pt x="2043551" y="875370"/>
                    <a:pt x="2043551" y="846136"/>
                  </a:cubicBezTo>
                  <a:cubicBezTo>
                    <a:pt x="2043551" y="838827"/>
                    <a:pt x="2043551" y="838827"/>
                    <a:pt x="2050860" y="838827"/>
                  </a:cubicBezTo>
                  <a:close/>
                  <a:moveTo>
                    <a:pt x="492430" y="829288"/>
                  </a:moveTo>
                  <a:cubicBezTo>
                    <a:pt x="492430" y="829288"/>
                    <a:pt x="492430" y="829288"/>
                    <a:pt x="697297" y="829288"/>
                  </a:cubicBezTo>
                  <a:cubicBezTo>
                    <a:pt x="697297" y="829288"/>
                    <a:pt x="697297" y="829288"/>
                    <a:pt x="697297" y="999245"/>
                  </a:cubicBezTo>
                  <a:cubicBezTo>
                    <a:pt x="697297" y="999245"/>
                    <a:pt x="697297" y="999245"/>
                    <a:pt x="647330" y="999245"/>
                  </a:cubicBezTo>
                  <a:cubicBezTo>
                    <a:pt x="647330" y="999245"/>
                    <a:pt x="647330" y="999245"/>
                    <a:pt x="592365" y="1061047"/>
                  </a:cubicBezTo>
                  <a:lnTo>
                    <a:pt x="542398" y="999245"/>
                  </a:lnTo>
                  <a:cubicBezTo>
                    <a:pt x="542398" y="999245"/>
                    <a:pt x="542398" y="999245"/>
                    <a:pt x="492430" y="999245"/>
                  </a:cubicBezTo>
                  <a:cubicBezTo>
                    <a:pt x="492430" y="999245"/>
                    <a:pt x="492430" y="999245"/>
                    <a:pt x="492430" y="829288"/>
                  </a:cubicBezTo>
                  <a:close/>
                  <a:moveTo>
                    <a:pt x="3896633" y="825456"/>
                  </a:moveTo>
                  <a:cubicBezTo>
                    <a:pt x="3896633" y="825456"/>
                    <a:pt x="3896633" y="825456"/>
                    <a:pt x="4121561" y="825456"/>
                  </a:cubicBezTo>
                  <a:cubicBezTo>
                    <a:pt x="4121561" y="825456"/>
                    <a:pt x="4128378" y="825456"/>
                    <a:pt x="4128378" y="832542"/>
                  </a:cubicBezTo>
                  <a:cubicBezTo>
                    <a:pt x="4128378" y="832542"/>
                    <a:pt x="4121561" y="839627"/>
                    <a:pt x="4121561" y="839627"/>
                  </a:cubicBezTo>
                  <a:cubicBezTo>
                    <a:pt x="4121561" y="839627"/>
                    <a:pt x="4121561" y="839627"/>
                    <a:pt x="3896633" y="839627"/>
                  </a:cubicBezTo>
                  <a:cubicBezTo>
                    <a:pt x="3889817" y="839627"/>
                    <a:pt x="3889817" y="832542"/>
                    <a:pt x="3889817" y="832542"/>
                  </a:cubicBezTo>
                  <a:cubicBezTo>
                    <a:pt x="3889817" y="825456"/>
                    <a:pt x="3889817" y="825456"/>
                    <a:pt x="3896633" y="825456"/>
                  </a:cubicBezTo>
                  <a:close/>
                  <a:moveTo>
                    <a:pt x="2910142" y="818609"/>
                  </a:moveTo>
                  <a:cubicBezTo>
                    <a:pt x="2915183" y="821117"/>
                    <a:pt x="2918543" y="826133"/>
                    <a:pt x="2918543" y="832821"/>
                  </a:cubicBezTo>
                  <a:cubicBezTo>
                    <a:pt x="2918543" y="839509"/>
                    <a:pt x="2905101" y="852885"/>
                    <a:pt x="2898380" y="852885"/>
                  </a:cubicBezTo>
                  <a:cubicBezTo>
                    <a:pt x="2743794" y="913079"/>
                    <a:pt x="2743794" y="913079"/>
                    <a:pt x="2743794" y="913079"/>
                  </a:cubicBezTo>
                  <a:cubicBezTo>
                    <a:pt x="2743794" y="913079"/>
                    <a:pt x="2737073" y="913079"/>
                    <a:pt x="2737073" y="913079"/>
                  </a:cubicBezTo>
                  <a:cubicBezTo>
                    <a:pt x="2723630" y="913079"/>
                    <a:pt x="2716909" y="906391"/>
                    <a:pt x="2716909" y="899703"/>
                  </a:cubicBezTo>
                  <a:cubicBezTo>
                    <a:pt x="2716909" y="886326"/>
                    <a:pt x="2730351" y="879638"/>
                    <a:pt x="2737073" y="872950"/>
                  </a:cubicBezTo>
                  <a:cubicBezTo>
                    <a:pt x="2891659" y="819445"/>
                    <a:pt x="2891659" y="819445"/>
                    <a:pt x="2891659" y="819445"/>
                  </a:cubicBezTo>
                  <a:cubicBezTo>
                    <a:pt x="2898380" y="816101"/>
                    <a:pt x="2905101" y="816101"/>
                    <a:pt x="2910142" y="818609"/>
                  </a:cubicBezTo>
                  <a:close/>
                  <a:moveTo>
                    <a:pt x="3269544" y="806234"/>
                  </a:moveTo>
                  <a:cubicBezTo>
                    <a:pt x="3251180" y="806234"/>
                    <a:pt x="3238938" y="824707"/>
                    <a:pt x="3238938" y="837024"/>
                  </a:cubicBezTo>
                  <a:cubicBezTo>
                    <a:pt x="3238938" y="855500"/>
                    <a:pt x="3251180" y="867818"/>
                    <a:pt x="3269544" y="867818"/>
                  </a:cubicBezTo>
                  <a:cubicBezTo>
                    <a:pt x="3281787" y="867818"/>
                    <a:pt x="3300151" y="855500"/>
                    <a:pt x="3300151" y="837024"/>
                  </a:cubicBezTo>
                  <a:cubicBezTo>
                    <a:pt x="3300151" y="824707"/>
                    <a:pt x="3281787" y="806234"/>
                    <a:pt x="3269544" y="806234"/>
                  </a:cubicBezTo>
                  <a:close/>
                  <a:moveTo>
                    <a:pt x="1113286" y="804342"/>
                  </a:moveTo>
                  <a:cubicBezTo>
                    <a:pt x="1127046" y="804342"/>
                    <a:pt x="1133925" y="818131"/>
                    <a:pt x="1133925" y="831922"/>
                  </a:cubicBezTo>
                  <a:cubicBezTo>
                    <a:pt x="1133925" y="838818"/>
                    <a:pt x="1127046" y="852610"/>
                    <a:pt x="1113286" y="852610"/>
                  </a:cubicBezTo>
                  <a:cubicBezTo>
                    <a:pt x="1113286" y="852610"/>
                    <a:pt x="1106406" y="852610"/>
                    <a:pt x="1106406" y="845714"/>
                  </a:cubicBezTo>
                  <a:cubicBezTo>
                    <a:pt x="1106406" y="845714"/>
                    <a:pt x="1106406" y="845714"/>
                    <a:pt x="1030730" y="921569"/>
                  </a:cubicBezTo>
                  <a:cubicBezTo>
                    <a:pt x="1030730" y="928465"/>
                    <a:pt x="1030730" y="928465"/>
                    <a:pt x="1030730" y="935361"/>
                  </a:cubicBezTo>
                  <a:cubicBezTo>
                    <a:pt x="1030730" y="942257"/>
                    <a:pt x="1023850" y="956048"/>
                    <a:pt x="1010091" y="956048"/>
                  </a:cubicBezTo>
                  <a:cubicBezTo>
                    <a:pt x="996331" y="956048"/>
                    <a:pt x="989452" y="942257"/>
                    <a:pt x="989452" y="935361"/>
                  </a:cubicBezTo>
                  <a:cubicBezTo>
                    <a:pt x="989452" y="928465"/>
                    <a:pt x="989452" y="928465"/>
                    <a:pt x="989452" y="921569"/>
                  </a:cubicBezTo>
                  <a:cubicBezTo>
                    <a:pt x="989452" y="921569"/>
                    <a:pt x="989452" y="921569"/>
                    <a:pt x="961933" y="893985"/>
                  </a:cubicBezTo>
                  <a:cubicBezTo>
                    <a:pt x="961933" y="893985"/>
                    <a:pt x="955053" y="900881"/>
                    <a:pt x="955053" y="900881"/>
                  </a:cubicBezTo>
                  <a:cubicBezTo>
                    <a:pt x="948174" y="900881"/>
                    <a:pt x="948174" y="893985"/>
                    <a:pt x="941294" y="893985"/>
                  </a:cubicBezTo>
                  <a:cubicBezTo>
                    <a:pt x="941294" y="893985"/>
                    <a:pt x="941294" y="893985"/>
                    <a:pt x="872497" y="962944"/>
                  </a:cubicBezTo>
                  <a:cubicBezTo>
                    <a:pt x="872497" y="969840"/>
                    <a:pt x="872497" y="969840"/>
                    <a:pt x="872497" y="976736"/>
                  </a:cubicBezTo>
                  <a:cubicBezTo>
                    <a:pt x="872497" y="990528"/>
                    <a:pt x="858737" y="997424"/>
                    <a:pt x="851858" y="997424"/>
                  </a:cubicBezTo>
                  <a:cubicBezTo>
                    <a:pt x="838098" y="997424"/>
                    <a:pt x="831219" y="990528"/>
                    <a:pt x="831219" y="976736"/>
                  </a:cubicBezTo>
                  <a:cubicBezTo>
                    <a:pt x="831219" y="962944"/>
                    <a:pt x="838098" y="956048"/>
                    <a:pt x="851858" y="956048"/>
                  </a:cubicBezTo>
                  <a:cubicBezTo>
                    <a:pt x="851858" y="956048"/>
                    <a:pt x="858737" y="956048"/>
                    <a:pt x="858737" y="956048"/>
                  </a:cubicBezTo>
                  <a:cubicBezTo>
                    <a:pt x="858737" y="956048"/>
                    <a:pt x="858737" y="956048"/>
                    <a:pt x="934414" y="880194"/>
                  </a:cubicBezTo>
                  <a:cubicBezTo>
                    <a:pt x="934414" y="880194"/>
                    <a:pt x="934414" y="880194"/>
                    <a:pt x="934414" y="873298"/>
                  </a:cubicBezTo>
                  <a:cubicBezTo>
                    <a:pt x="934414" y="866402"/>
                    <a:pt x="941294" y="852610"/>
                    <a:pt x="955053" y="852610"/>
                  </a:cubicBezTo>
                  <a:cubicBezTo>
                    <a:pt x="968813" y="852610"/>
                    <a:pt x="975692" y="866402"/>
                    <a:pt x="975692" y="873298"/>
                  </a:cubicBezTo>
                  <a:cubicBezTo>
                    <a:pt x="975692" y="880194"/>
                    <a:pt x="975692" y="880194"/>
                    <a:pt x="975692" y="887089"/>
                  </a:cubicBezTo>
                  <a:cubicBezTo>
                    <a:pt x="975692" y="887089"/>
                    <a:pt x="975692" y="887089"/>
                    <a:pt x="1003211" y="914673"/>
                  </a:cubicBezTo>
                  <a:cubicBezTo>
                    <a:pt x="1003211" y="914673"/>
                    <a:pt x="1010091" y="907777"/>
                    <a:pt x="1010091" y="907777"/>
                  </a:cubicBezTo>
                  <a:cubicBezTo>
                    <a:pt x="1016970" y="907777"/>
                    <a:pt x="1016970" y="914673"/>
                    <a:pt x="1023850" y="914673"/>
                  </a:cubicBezTo>
                  <a:cubicBezTo>
                    <a:pt x="1023850" y="914673"/>
                    <a:pt x="1023850" y="914673"/>
                    <a:pt x="1099527" y="838818"/>
                  </a:cubicBezTo>
                  <a:cubicBezTo>
                    <a:pt x="1092647" y="838818"/>
                    <a:pt x="1092647" y="831922"/>
                    <a:pt x="1092647" y="831922"/>
                  </a:cubicBezTo>
                  <a:cubicBezTo>
                    <a:pt x="1092647" y="818131"/>
                    <a:pt x="1106406" y="804342"/>
                    <a:pt x="1113286" y="804342"/>
                  </a:cubicBezTo>
                  <a:close/>
                  <a:moveTo>
                    <a:pt x="3269544" y="793917"/>
                  </a:moveTo>
                  <a:cubicBezTo>
                    <a:pt x="3294030" y="793917"/>
                    <a:pt x="3312394" y="812389"/>
                    <a:pt x="3312394" y="837024"/>
                  </a:cubicBezTo>
                  <a:cubicBezTo>
                    <a:pt x="3312394" y="861659"/>
                    <a:pt x="3294030" y="880135"/>
                    <a:pt x="3269544" y="880135"/>
                  </a:cubicBezTo>
                  <a:cubicBezTo>
                    <a:pt x="3245059" y="880135"/>
                    <a:pt x="3226695" y="861659"/>
                    <a:pt x="3226695" y="837024"/>
                  </a:cubicBezTo>
                  <a:cubicBezTo>
                    <a:pt x="3226695" y="812389"/>
                    <a:pt x="3245059" y="793917"/>
                    <a:pt x="3269544" y="793917"/>
                  </a:cubicBezTo>
                  <a:close/>
                  <a:moveTo>
                    <a:pt x="2910142" y="771796"/>
                  </a:moveTo>
                  <a:cubicBezTo>
                    <a:pt x="2915183" y="774303"/>
                    <a:pt x="2918543" y="779319"/>
                    <a:pt x="2918543" y="786007"/>
                  </a:cubicBezTo>
                  <a:cubicBezTo>
                    <a:pt x="2918543" y="792695"/>
                    <a:pt x="2905101" y="806072"/>
                    <a:pt x="2898380" y="806072"/>
                  </a:cubicBezTo>
                  <a:cubicBezTo>
                    <a:pt x="2898380" y="806072"/>
                    <a:pt x="2898380" y="806072"/>
                    <a:pt x="2743794" y="866262"/>
                  </a:cubicBezTo>
                  <a:cubicBezTo>
                    <a:pt x="2743794" y="866262"/>
                    <a:pt x="2737073" y="866262"/>
                    <a:pt x="2737073" y="866262"/>
                  </a:cubicBezTo>
                  <a:cubicBezTo>
                    <a:pt x="2723630" y="866262"/>
                    <a:pt x="2716909" y="859574"/>
                    <a:pt x="2716909" y="852885"/>
                  </a:cubicBezTo>
                  <a:cubicBezTo>
                    <a:pt x="2716909" y="839509"/>
                    <a:pt x="2730351" y="832821"/>
                    <a:pt x="2737073" y="826133"/>
                  </a:cubicBezTo>
                  <a:cubicBezTo>
                    <a:pt x="2737073" y="826133"/>
                    <a:pt x="2737073" y="826133"/>
                    <a:pt x="2891659" y="772631"/>
                  </a:cubicBezTo>
                  <a:cubicBezTo>
                    <a:pt x="2898380" y="769287"/>
                    <a:pt x="2905101" y="769287"/>
                    <a:pt x="2910142" y="771796"/>
                  </a:cubicBezTo>
                  <a:close/>
                  <a:moveTo>
                    <a:pt x="3251180" y="769282"/>
                  </a:moveTo>
                  <a:cubicBezTo>
                    <a:pt x="3251180" y="769282"/>
                    <a:pt x="3245059" y="769282"/>
                    <a:pt x="3245059" y="775441"/>
                  </a:cubicBezTo>
                  <a:cubicBezTo>
                    <a:pt x="3245059" y="781600"/>
                    <a:pt x="3245059" y="787759"/>
                    <a:pt x="3238938" y="793917"/>
                  </a:cubicBezTo>
                  <a:cubicBezTo>
                    <a:pt x="3232816" y="800075"/>
                    <a:pt x="3220574" y="800075"/>
                    <a:pt x="3214453" y="793917"/>
                  </a:cubicBezTo>
                  <a:cubicBezTo>
                    <a:pt x="3214453" y="793917"/>
                    <a:pt x="3214453" y="800075"/>
                    <a:pt x="3208331" y="800075"/>
                  </a:cubicBezTo>
                  <a:cubicBezTo>
                    <a:pt x="3214453" y="806234"/>
                    <a:pt x="3220574" y="812389"/>
                    <a:pt x="3214453" y="818548"/>
                  </a:cubicBezTo>
                  <a:cubicBezTo>
                    <a:pt x="3214453" y="830865"/>
                    <a:pt x="3208331" y="837024"/>
                    <a:pt x="3202210" y="837024"/>
                  </a:cubicBezTo>
                  <a:cubicBezTo>
                    <a:pt x="3202210" y="843183"/>
                    <a:pt x="3202210" y="843183"/>
                    <a:pt x="3202210" y="843183"/>
                  </a:cubicBezTo>
                  <a:cubicBezTo>
                    <a:pt x="3208331" y="843183"/>
                    <a:pt x="3214453" y="849342"/>
                    <a:pt x="3214453" y="855500"/>
                  </a:cubicBezTo>
                  <a:cubicBezTo>
                    <a:pt x="3220574" y="861659"/>
                    <a:pt x="3214453" y="873977"/>
                    <a:pt x="3208331" y="880135"/>
                  </a:cubicBezTo>
                  <a:cubicBezTo>
                    <a:pt x="3214453" y="880135"/>
                    <a:pt x="3214453" y="880135"/>
                    <a:pt x="3214453" y="886294"/>
                  </a:cubicBezTo>
                  <a:cubicBezTo>
                    <a:pt x="3220574" y="880135"/>
                    <a:pt x="3232816" y="880135"/>
                    <a:pt x="3238938" y="886294"/>
                  </a:cubicBezTo>
                  <a:cubicBezTo>
                    <a:pt x="3245059" y="892453"/>
                    <a:pt x="3245059" y="898612"/>
                    <a:pt x="3245059" y="904770"/>
                  </a:cubicBezTo>
                  <a:cubicBezTo>
                    <a:pt x="3245059" y="904770"/>
                    <a:pt x="3251180" y="904770"/>
                    <a:pt x="3251180" y="904770"/>
                  </a:cubicBezTo>
                  <a:cubicBezTo>
                    <a:pt x="3257302" y="898612"/>
                    <a:pt x="3263423" y="898612"/>
                    <a:pt x="3269544" y="898612"/>
                  </a:cubicBezTo>
                  <a:cubicBezTo>
                    <a:pt x="3275666" y="898612"/>
                    <a:pt x="3281787" y="898612"/>
                    <a:pt x="3287908" y="904770"/>
                  </a:cubicBezTo>
                  <a:cubicBezTo>
                    <a:pt x="3287908" y="904770"/>
                    <a:pt x="3294030" y="904770"/>
                    <a:pt x="3294030" y="904770"/>
                  </a:cubicBezTo>
                  <a:cubicBezTo>
                    <a:pt x="3294030" y="898612"/>
                    <a:pt x="3294030" y="892453"/>
                    <a:pt x="3300151" y="886294"/>
                  </a:cubicBezTo>
                  <a:cubicBezTo>
                    <a:pt x="3306272" y="880135"/>
                    <a:pt x="3318515" y="880135"/>
                    <a:pt x="3324636" y="886294"/>
                  </a:cubicBezTo>
                  <a:cubicBezTo>
                    <a:pt x="3324636" y="880135"/>
                    <a:pt x="3324636" y="880135"/>
                    <a:pt x="3330758" y="880135"/>
                  </a:cubicBezTo>
                  <a:cubicBezTo>
                    <a:pt x="3324636" y="873977"/>
                    <a:pt x="3318515" y="861659"/>
                    <a:pt x="3324636" y="855500"/>
                  </a:cubicBezTo>
                  <a:cubicBezTo>
                    <a:pt x="3324636" y="849342"/>
                    <a:pt x="3330758" y="843183"/>
                    <a:pt x="3336879" y="843183"/>
                  </a:cubicBezTo>
                  <a:cubicBezTo>
                    <a:pt x="3336879" y="843183"/>
                    <a:pt x="3343000" y="843183"/>
                    <a:pt x="3343000" y="837024"/>
                  </a:cubicBezTo>
                  <a:cubicBezTo>
                    <a:pt x="3343000" y="837024"/>
                    <a:pt x="3336879" y="837024"/>
                    <a:pt x="3336879" y="837024"/>
                  </a:cubicBezTo>
                  <a:cubicBezTo>
                    <a:pt x="3330758" y="837024"/>
                    <a:pt x="3324636" y="830865"/>
                    <a:pt x="3324636" y="818548"/>
                  </a:cubicBezTo>
                  <a:cubicBezTo>
                    <a:pt x="3318515" y="812389"/>
                    <a:pt x="3324636" y="806234"/>
                    <a:pt x="3330758" y="800075"/>
                  </a:cubicBezTo>
                  <a:cubicBezTo>
                    <a:pt x="3324636" y="800075"/>
                    <a:pt x="3324636" y="793917"/>
                    <a:pt x="3324636" y="793917"/>
                  </a:cubicBezTo>
                  <a:cubicBezTo>
                    <a:pt x="3318515" y="800075"/>
                    <a:pt x="3306272" y="800075"/>
                    <a:pt x="3300151" y="793917"/>
                  </a:cubicBezTo>
                  <a:cubicBezTo>
                    <a:pt x="3294030" y="787759"/>
                    <a:pt x="3294030" y="781600"/>
                    <a:pt x="3294030" y="775441"/>
                  </a:cubicBezTo>
                  <a:cubicBezTo>
                    <a:pt x="3294030" y="769282"/>
                    <a:pt x="3287908" y="769282"/>
                    <a:pt x="3287908" y="769282"/>
                  </a:cubicBezTo>
                  <a:cubicBezTo>
                    <a:pt x="3281787" y="775441"/>
                    <a:pt x="3275666" y="781600"/>
                    <a:pt x="3269544" y="781600"/>
                  </a:cubicBezTo>
                  <a:cubicBezTo>
                    <a:pt x="3263423" y="781600"/>
                    <a:pt x="3257302" y="775441"/>
                    <a:pt x="3251180" y="769282"/>
                  </a:cubicBezTo>
                  <a:close/>
                  <a:moveTo>
                    <a:pt x="2979034" y="759254"/>
                  </a:moveTo>
                  <a:cubicBezTo>
                    <a:pt x="2979034" y="759254"/>
                    <a:pt x="2985755" y="759254"/>
                    <a:pt x="2985755" y="759254"/>
                  </a:cubicBezTo>
                  <a:cubicBezTo>
                    <a:pt x="2985755" y="765943"/>
                    <a:pt x="2985755" y="772631"/>
                    <a:pt x="2985755" y="772631"/>
                  </a:cubicBezTo>
                  <a:cubicBezTo>
                    <a:pt x="2985755" y="772631"/>
                    <a:pt x="2985755" y="772631"/>
                    <a:pt x="2952149" y="792695"/>
                  </a:cubicBezTo>
                  <a:cubicBezTo>
                    <a:pt x="2945428" y="792695"/>
                    <a:pt x="2945428" y="792695"/>
                    <a:pt x="2945428" y="792695"/>
                  </a:cubicBezTo>
                  <a:cubicBezTo>
                    <a:pt x="2945428" y="792695"/>
                    <a:pt x="2938707" y="792695"/>
                    <a:pt x="2938707" y="786007"/>
                  </a:cubicBezTo>
                  <a:cubicBezTo>
                    <a:pt x="2938707" y="786007"/>
                    <a:pt x="2938707" y="779319"/>
                    <a:pt x="2945428" y="779319"/>
                  </a:cubicBezTo>
                  <a:cubicBezTo>
                    <a:pt x="2945428" y="779319"/>
                    <a:pt x="2945428" y="779319"/>
                    <a:pt x="2979034" y="759254"/>
                  </a:cubicBezTo>
                  <a:close/>
                  <a:moveTo>
                    <a:pt x="2649698" y="759254"/>
                  </a:moveTo>
                  <a:cubicBezTo>
                    <a:pt x="2649698" y="759254"/>
                    <a:pt x="2656419" y="759254"/>
                    <a:pt x="2656419" y="759254"/>
                  </a:cubicBezTo>
                  <a:lnTo>
                    <a:pt x="2690025" y="779319"/>
                  </a:lnTo>
                  <a:cubicBezTo>
                    <a:pt x="2696746" y="779319"/>
                    <a:pt x="2696746" y="786007"/>
                    <a:pt x="2696746" y="786007"/>
                  </a:cubicBezTo>
                  <a:cubicBezTo>
                    <a:pt x="2696746" y="792695"/>
                    <a:pt x="2690025" y="792695"/>
                    <a:pt x="2690025" y="792695"/>
                  </a:cubicBezTo>
                  <a:cubicBezTo>
                    <a:pt x="2690025" y="792695"/>
                    <a:pt x="2690025" y="792695"/>
                    <a:pt x="2683303" y="792695"/>
                  </a:cubicBezTo>
                  <a:cubicBezTo>
                    <a:pt x="2683303" y="792695"/>
                    <a:pt x="2683303" y="792695"/>
                    <a:pt x="2649698" y="772631"/>
                  </a:cubicBezTo>
                  <a:cubicBezTo>
                    <a:pt x="2649698" y="772631"/>
                    <a:pt x="2649698" y="765943"/>
                    <a:pt x="2649698" y="759254"/>
                  </a:cubicBezTo>
                  <a:close/>
                  <a:moveTo>
                    <a:pt x="2816046" y="758419"/>
                  </a:moveTo>
                  <a:cubicBezTo>
                    <a:pt x="2821087" y="760927"/>
                    <a:pt x="2824447" y="765943"/>
                    <a:pt x="2824447" y="772631"/>
                  </a:cubicBezTo>
                  <a:cubicBezTo>
                    <a:pt x="2824447" y="779319"/>
                    <a:pt x="2817726" y="792695"/>
                    <a:pt x="2804284" y="792695"/>
                  </a:cubicBezTo>
                  <a:cubicBezTo>
                    <a:pt x="2804284" y="792695"/>
                    <a:pt x="2804284" y="792695"/>
                    <a:pt x="2743794" y="819445"/>
                  </a:cubicBezTo>
                  <a:cubicBezTo>
                    <a:pt x="2743794" y="819445"/>
                    <a:pt x="2737073" y="819445"/>
                    <a:pt x="2737073" y="819445"/>
                  </a:cubicBezTo>
                  <a:cubicBezTo>
                    <a:pt x="2723630" y="819445"/>
                    <a:pt x="2716909" y="812756"/>
                    <a:pt x="2716909" y="806072"/>
                  </a:cubicBezTo>
                  <a:cubicBezTo>
                    <a:pt x="2716909" y="792695"/>
                    <a:pt x="2730351" y="786007"/>
                    <a:pt x="2737073" y="779319"/>
                  </a:cubicBezTo>
                  <a:cubicBezTo>
                    <a:pt x="2737073" y="779319"/>
                    <a:pt x="2737073" y="779319"/>
                    <a:pt x="2797563" y="759254"/>
                  </a:cubicBezTo>
                  <a:cubicBezTo>
                    <a:pt x="2804284" y="755910"/>
                    <a:pt x="2811005" y="755910"/>
                    <a:pt x="2816046" y="758419"/>
                  </a:cubicBezTo>
                  <a:close/>
                  <a:moveTo>
                    <a:pt x="1446700" y="753515"/>
                  </a:moveTo>
                  <a:cubicBezTo>
                    <a:pt x="1446700" y="753515"/>
                    <a:pt x="1446700" y="753515"/>
                    <a:pt x="1439300" y="760903"/>
                  </a:cubicBezTo>
                  <a:cubicBezTo>
                    <a:pt x="1439300" y="760903"/>
                    <a:pt x="1439300" y="760903"/>
                    <a:pt x="1439300" y="768290"/>
                  </a:cubicBezTo>
                  <a:cubicBezTo>
                    <a:pt x="1431900" y="768290"/>
                    <a:pt x="1431900" y="768290"/>
                    <a:pt x="1431900" y="768290"/>
                  </a:cubicBezTo>
                  <a:cubicBezTo>
                    <a:pt x="1431900" y="783065"/>
                    <a:pt x="1431900" y="790453"/>
                    <a:pt x="1446700" y="797840"/>
                  </a:cubicBezTo>
                  <a:cubicBezTo>
                    <a:pt x="1535494" y="893873"/>
                    <a:pt x="1535494" y="893873"/>
                    <a:pt x="1535494" y="893873"/>
                  </a:cubicBezTo>
                  <a:cubicBezTo>
                    <a:pt x="1542894" y="901261"/>
                    <a:pt x="1565092" y="901261"/>
                    <a:pt x="1572492" y="893873"/>
                  </a:cubicBezTo>
                  <a:cubicBezTo>
                    <a:pt x="1579892" y="886486"/>
                    <a:pt x="1587291" y="879098"/>
                    <a:pt x="1587291" y="871711"/>
                  </a:cubicBezTo>
                  <a:cubicBezTo>
                    <a:pt x="1587291" y="864323"/>
                    <a:pt x="1579892" y="856936"/>
                    <a:pt x="1572492" y="849548"/>
                  </a:cubicBezTo>
                  <a:cubicBezTo>
                    <a:pt x="1483697" y="760903"/>
                    <a:pt x="1483697" y="760903"/>
                    <a:pt x="1483697" y="760903"/>
                  </a:cubicBezTo>
                  <a:cubicBezTo>
                    <a:pt x="1476298" y="753515"/>
                    <a:pt x="1468898" y="753515"/>
                    <a:pt x="1461499" y="753515"/>
                  </a:cubicBezTo>
                  <a:cubicBezTo>
                    <a:pt x="1461499" y="753515"/>
                    <a:pt x="1454099" y="753515"/>
                    <a:pt x="1454099" y="753515"/>
                  </a:cubicBezTo>
                  <a:cubicBezTo>
                    <a:pt x="1454099" y="753515"/>
                    <a:pt x="1454099" y="753515"/>
                    <a:pt x="1446700" y="753515"/>
                  </a:cubicBezTo>
                  <a:close/>
                  <a:moveTo>
                    <a:pt x="3251180" y="750806"/>
                  </a:moveTo>
                  <a:cubicBezTo>
                    <a:pt x="3257302" y="750806"/>
                    <a:pt x="3257302" y="750806"/>
                    <a:pt x="3257302" y="750806"/>
                  </a:cubicBezTo>
                  <a:cubicBezTo>
                    <a:pt x="3257302" y="750806"/>
                    <a:pt x="3263423" y="750806"/>
                    <a:pt x="3263423" y="750806"/>
                  </a:cubicBezTo>
                  <a:cubicBezTo>
                    <a:pt x="3263423" y="756964"/>
                    <a:pt x="3269544" y="756964"/>
                    <a:pt x="3269544" y="763123"/>
                  </a:cubicBezTo>
                  <a:cubicBezTo>
                    <a:pt x="3269544" y="756964"/>
                    <a:pt x="3275666" y="756964"/>
                    <a:pt x="3275666" y="750806"/>
                  </a:cubicBezTo>
                  <a:cubicBezTo>
                    <a:pt x="3275666" y="750806"/>
                    <a:pt x="3281787" y="750806"/>
                    <a:pt x="3281787" y="750806"/>
                  </a:cubicBezTo>
                  <a:cubicBezTo>
                    <a:pt x="3281787" y="750806"/>
                    <a:pt x="3281787" y="750806"/>
                    <a:pt x="3287908" y="750806"/>
                  </a:cubicBezTo>
                  <a:cubicBezTo>
                    <a:pt x="3294030" y="750806"/>
                    <a:pt x="3300151" y="756964"/>
                    <a:pt x="3306272" y="756964"/>
                  </a:cubicBezTo>
                  <a:cubicBezTo>
                    <a:pt x="3312394" y="756964"/>
                    <a:pt x="3312394" y="763123"/>
                    <a:pt x="3312394" y="763123"/>
                  </a:cubicBezTo>
                  <a:cubicBezTo>
                    <a:pt x="3318515" y="769282"/>
                    <a:pt x="3312394" y="775441"/>
                    <a:pt x="3312394" y="775441"/>
                  </a:cubicBezTo>
                  <a:cubicBezTo>
                    <a:pt x="3312394" y="775441"/>
                    <a:pt x="3312394" y="775441"/>
                    <a:pt x="3318515" y="775441"/>
                  </a:cubicBezTo>
                  <a:cubicBezTo>
                    <a:pt x="3318515" y="775441"/>
                    <a:pt x="3318515" y="775441"/>
                    <a:pt x="3324636" y="775441"/>
                  </a:cubicBezTo>
                  <a:cubicBezTo>
                    <a:pt x="3330758" y="775441"/>
                    <a:pt x="3330758" y="775441"/>
                    <a:pt x="3330758" y="775441"/>
                  </a:cubicBezTo>
                  <a:cubicBezTo>
                    <a:pt x="3336879" y="781600"/>
                    <a:pt x="3343000" y="787759"/>
                    <a:pt x="3349122" y="793917"/>
                  </a:cubicBezTo>
                  <a:cubicBezTo>
                    <a:pt x="3349122" y="800075"/>
                    <a:pt x="3349122" y="806234"/>
                    <a:pt x="3349122" y="806234"/>
                  </a:cubicBezTo>
                  <a:cubicBezTo>
                    <a:pt x="3349122" y="812389"/>
                    <a:pt x="3343000" y="812389"/>
                    <a:pt x="3343000" y="812389"/>
                  </a:cubicBezTo>
                  <a:cubicBezTo>
                    <a:pt x="3343000" y="812389"/>
                    <a:pt x="3343000" y="812389"/>
                    <a:pt x="3343000" y="818548"/>
                  </a:cubicBezTo>
                  <a:cubicBezTo>
                    <a:pt x="3349122" y="818548"/>
                    <a:pt x="3349122" y="818548"/>
                    <a:pt x="3355243" y="818548"/>
                  </a:cubicBezTo>
                  <a:cubicBezTo>
                    <a:pt x="3355243" y="818548"/>
                    <a:pt x="3355243" y="824707"/>
                    <a:pt x="3355243" y="824707"/>
                  </a:cubicBezTo>
                  <a:cubicBezTo>
                    <a:pt x="3355243" y="830865"/>
                    <a:pt x="3361364" y="837024"/>
                    <a:pt x="3361364" y="837024"/>
                  </a:cubicBezTo>
                  <a:cubicBezTo>
                    <a:pt x="3361364" y="843183"/>
                    <a:pt x="3355243" y="849342"/>
                    <a:pt x="3355243" y="849342"/>
                  </a:cubicBezTo>
                  <a:cubicBezTo>
                    <a:pt x="3355243" y="855500"/>
                    <a:pt x="3355243" y="855500"/>
                    <a:pt x="3349122" y="861659"/>
                  </a:cubicBezTo>
                  <a:cubicBezTo>
                    <a:pt x="3349122" y="861659"/>
                    <a:pt x="3349122" y="861659"/>
                    <a:pt x="3343000" y="861659"/>
                  </a:cubicBezTo>
                  <a:cubicBezTo>
                    <a:pt x="3343000" y="867818"/>
                    <a:pt x="3349122" y="867818"/>
                    <a:pt x="3349122" y="873977"/>
                  </a:cubicBezTo>
                  <a:cubicBezTo>
                    <a:pt x="3349122" y="873977"/>
                    <a:pt x="3349122" y="880135"/>
                    <a:pt x="3349122" y="880135"/>
                  </a:cubicBezTo>
                  <a:cubicBezTo>
                    <a:pt x="3343000" y="886294"/>
                    <a:pt x="3336879" y="892453"/>
                    <a:pt x="3330758" y="898612"/>
                  </a:cubicBezTo>
                  <a:cubicBezTo>
                    <a:pt x="3330758" y="904770"/>
                    <a:pt x="3330758" y="904770"/>
                    <a:pt x="3324636" y="904770"/>
                  </a:cubicBezTo>
                  <a:cubicBezTo>
                    <a:pt x="3318515" y="904770"/>
                    <a:pt x="3318515" y="904770"/>
                    <a:pt x="3318515" y="898612"/>
                  </a:cubicBezTo>
                  <a:cubicBezTo>
                    <a:pt x="3312394" y="898612"/>
                    <a:pt x="3312394" y="898612"/>
                    <a:pt x="3312394" y="898612"/>
                  </a:cubicBezTo>
                  <a:cubicBezTo>
                    <a:pt x="3312394" y="898612"/>
                    <a:pt x="3312394" y="898612"/>
                    <a:pt x="3312394" y="904770"/>
                  </a:cubicBezTo>
                  <a:cubicBezTo>
                    <a:pt x="3312394" y="904770"/>
                    <a:pt x="3318515" y="910929"/>
                    <a:pt x="3312394" y="910929"/>
                  </a:cubicBezTo>
                  <a:cubicBezTo>
                    <a:pt x="3312394" y="917088"/>
                    <a:pt x="3312394" y="917088"/>
                    <a:pt x="3306272" y="917088"/>
                  </a:cubicBezTo>
                  <a:cubicBezTo>
                    <a:pt x="3300151" y="923247"/>
                    <a:pt x="3294030" y="923247"/>
                    <a:pt x="3287908" y="929405"/>
                  </a:cubicBezTo>
                  <a:cubicBezTo>
                    <a:pt x="3281787" y="929405"/>
                    <a:pt x="3281787" y="929405"/>
                    <a:pt x="3281787" y="929405"/>
                  </a:cubicBezTo>
                  <a:cubicBezTo>
                    <a:pt x="3281787" y="929405"/>
                    <a:pt x="3275666" y="923247"/>
                    <a:pt x="3275666" y="923247"/>
                  </a:cubicBezTo>
                  <a:cubicBezTo>
                    <a:pt x="3275666" y="923247"/>
                    <a:pt x="3269544" y="917088"/>
                    <a:pt x="3269544" y="917088"/>
                  </a:cubicBezTo>
                  <a:cubicBezTo>
                    <a:pt x="3269544" y="917088"/>
                    <a:pt x="3263423" y="923247"/>
                    <a:pt x="3263423" y="923247"/>
                  </a:cubicBezTo>
                  <a:cubicBezTo>
                    <a:pt x="3263423" y="923247"/>
                    <a:pt x="3257302" y="929405"/>
                    <a:pt x="3257302" y="929405"/>
                  </a:cubicBezTo>
                  <a:cubicBezTo>
                    <a:pt x="3257302" y="929405"/>
                    <a:pt x="3257302" y="929405"/>
                    <a:pt x="3251180" y="929405"/>
                  </a:cubicBezTo>
                  <a:cubicBezTo>
                    <a:pt x="3245059" y="923247"/>
                    <a:pt x="3238938" y="923247"/>
                    <a:pt x="3232816" y="917088"/>
                  </a:cubicBezTo>
                  <a:cubicBezTo>
                    <a:pt x="3226695" y="917088"/>
                    <a:pt x="3226695" y="917088"/>
                    <a:pt x="3226695" y="910929"/>
                  </a:cubicBezTo>
                  <a:cubicBezTo>
                    <a:pt x="3226695" y="910929"/>
                    <a:pt x="3226695" y="904770"/>
                    <a:pt x="3226695" y="904770"/>
                  </a:cubicBezTo>
                  <a:cubicBezTo>
                    <a:pt x="3226695" y="898612"/>
                    <a:pt x="3226695" y="898612"/>
                    <a:pt x="3226695" y="898612"/>
                  </a:cubicBezTo>
                  <a:cubicBezTo>
                    <a:pt x="3226695" y="898612"/>
                    <a:pt x="3226695" y="898612"/>
                    <a:pt x="3220574" y="898612"/>
                  </a:cubicBezTo>
                  <a:cubicBezTo>
                    <a:pt x="3220574" y="904770"/>
                    <a:pt x="3220574" y="904770"/>
                    <a:pt x="3214453" y="904770"/>
                  </a:cubicBezTo>
                  <a:cubicBezTo>
                    <a:pt x="3208331" y="904770"/>
                    <a:pt x="3208331" y="904770"/>
                    <a:pt x="3208331" y="898612"/>
                  </a:cubicBezTo>
                  <a:cubicBezTo>
                    <a:pt x="3202210" y="892453"/>
                    <a:pt x="3196089" y="886294"/>
                    <a:pt x="3189967" y="880135"/>
                  </a:cubicBezTo>
                  <a:cubicBezTo>
                    <a:pt x="3189967" y="880135"/>
                    <a:pt x="3189967" y="873977"/>
                    <a:pt x="3189967" y="873977"/>
                  </a:cubicBezTo>
                  <a:cubicBezTo>
                    <a:pt x="3189967" y="867818"/>
                    <a:pt x="3196089" y="867818"/>
                    <a:pt x="3196089" y="861659"/>
                  </a:cubicBezTo>
                  <a:cubicBezTo>
                    <a:pt x="3189967" y="861659"/>
                    <a:pt x="3189967" y="861659"/>
                    <a:pt x="3183846" y="861659"/>
                  </a:cubicBezTo>
                  <a:cubicBezTo>
                    <a:pt x="3183846" y="855500"/>
                    <a:pt x="3183846" y="855500"/>
                    <a:pt x="3183846" y="849342"/>
                  </a:cubicBezTo>
                  <a:cubicBezTo>
                    <a:pt x="3183846" y="849342"/>
                    <a:pt x="3183846" y="843183"/>
                    <a:pt x="3183846" y="837024"/>
                  </a:cubicBezTo>
                  <a:cubicBezTo>
                    <a:pt x="3183846" y="837024"/>
                    <a:pt x="3183846" y="830865"/>
                    <a:pt x="3183846" y="824707"/>
                  </a:cubicBezTo>
                  <a:cubicBezTo>
                    <a:pt x="3183846" y="824707"/>
                    <a:pt x="3183846" y="818548"/>
                    <a:pt x="3189967" y="818548"/>
                  </a:cubicBezTo>
                  <a:cubicBezTo>
                    <a:pt x="3189967" y="818548"/>
                    <a:pt x="3189967" y="818548"/>
                    <a:pt x="3196089" y="818548"/>
                  </a:cubicBezTo>
                  <a:cubicBezTo>
                    <a:pt x="3196089" y="812389"/>
                    <a:pt x="3196089" y="812389"/>
                    <a:pt x="3196089" y="812389"/>
                  </a:cubicBezTo>
                  <a:cubicBezTo>
                    <a:pt x="3196089" y="812389"/>
                    <a:pt x="3189967" y="812389"/>
                    <a:pt x="3189967" y="806234"/>
                  </a:cubicBezTo>
                  <a:cubicBezTo>
                    <a:pt x="3189967" y="806234"/>
                    <a:pt x="3189967" y="800075"/>
                    <a:pt x="3189967" y="793917"/>
                  </a:cubicBezTo>
                  <a:cubicBezTo>
                    <a:pt x="3196089" y="787759"/>
                    <a:pt x="3202210" y="781600"/>
                    <a:pt x="3208331" y="775441"/>
                  </a:cubicBezTo>
                  <a:cubicBezTo>
                    <a:pt x="3208331" y="775441"/>
                    <a:pt x="3208331" y="775441"/>
                    <a:pt x="3214453" y="775441"/>
                  </a:cubicBezTo>
                  <a:cubicBezTo>
                    <a:pt x="3220574" y="775441"/>
                    <a:pt x="3220574" y="775441"/>
                    <a:pt x="3220574" y="775441"/>
                  </a:cubicBezTo>
                  <a:cubicBezTo>
                    <a:pt x="3226695" y="775441"/>
                    <a:pt x="3226695" y="775441"/>
                    <a:pt x="3226695" y="775441"/>
                  </a:cubicBezTo>
                  <a:cubicBezTo>
                    <a:pt x="3226695" y="775441"/>
                    <a:pt x="3226695" y="769282"/>
                    <a:pt x="3226695" y="763123"/>
                  </a:cubicBezTo>
                  <a:cubicBezTo>
                    <a:pt x="3226695" y="763123"/>
                    <a:pt x="3226695" y="756964"/>
                    <a:pt x="3232816" y="756964"/>
                  </a:cubicBezTo>
                  <a:cubicBezTo>
                    <a:pt x="3238938" y="756964"/>
                    <a:pt x="3245059" y="750806"/>
                    <a:pt x="3251180" y="750806"/>
                  </a:cubicBezTo>
                  <a:close/>
                  <a:moveTo>
                    <a:pt x="1417101" y="716578"/>
                  </a:moveTo>
                  <a:cubicBezTo>
                    <a:pt x="1409702" y="716578"/>
                    <a:pt x="1409702" y="723966"/>
                    <a:pt x="1409702" y="723966"/>
                  </a:cubicBezTo>
                  <a:cubicBezTo>
                    <a:pt x="1402302" y="723966"/>
                    <a:pt x="1402302" y="731353"/>
                    <a:pt x="1394903" y="731353"/>
                  </a:cubicBezTo>
                  <a:cubicBezTo>
                    <a:pt x="1424501" y="760903"/>
                    <a:pt x="1424501" y="760903"/>
                    <a:pt x="1424501" y="760903"/>
                  </a:cubicBezTo>
                  <a:cubicBezTo>
                    <a:pt x="1424501" y="753515"/>
                    <a:pt x="1424501" y="753515"/>
                    <a:pt x="1431900" y="746128"/>
                  </a:cubicBezTo>
                  <a:cubicBezTo>
                    <a:pt x="1431900" y="746128"/>
                    <a:pt x="1439300" y="738740"/>
                    <a:pt x="1439300" y="738740"/>
                  </a:cubicBezTo>
                  <a:cubicBezTo>
                    <a:pt x="1417101" y="716578"/>
                    <a:pt x="1417101" y="716578"/>
                    <a:pt x="1417101" y="716578"/>
                  </a:cubicBezTo>
                  <a:close/>
                  <a:moveTo>
                    <a:pt x="1782877" y="703371"/>
                  </a:moveTo>
                  <a:cubicBezTo>
                    <a:pt x="1788418" y="703371"/>
                    <a:pt x="1793960" y="708886"/>
                    <a:pt x="1793960" y="714402"/>
                  </a:cubicBezTo>
                  <a:cubicBezTo>
                    <a:pt x="1793960" y="719917"/>
                    <a:pt x="1788418" y="725432"/>
                    <a:pt x="1782877" y="725432"/>
                  </a:cubicBezTo>
                  <a:cubicBezTo>
                    <a:pt x="1777336" y="725432"/>
                    <a:pt x="1771795" y="719917"/>
                    <a:pt x="1771795" y="714402"/>
                  </a:cubicBezTo>
                  <a:cubicBezTo>
                    <a:pt x="1771795" y="708886"/>
                    <a:pt x="1777336" y="703371"/>
                    <a:pt x="1782877" y="703371"/>
                  </a:cubicBezTo>
                  <a:close/>
                  <a:moveTo>
                    <a:pt x="2905101" y="692373"/>
                  </a:moveTo>
                  <a:cubicBezTo>
                    <a:pt x="2905101" y="692373"/>
                    <a:pt x="2911822" y="692373"/>
                    <a:pt x="2918543" y="692373"/>
                  </a:cubicBezTo>
                  <a:cubicBezTo>
                    <a:pt x="2918543" y="692373"/>
                    <a:pt x="2918543" y="699061"/>
                    <a:pt x="2918543" y="699061"/>
                  </a:cubicBezTo>
                  <a:cubicBezTo>
                    <a:pt x="2918543" y="699061"/>
                    <a:pt x="2918543" y="699061"/>
                    <a:pt x="2898380" y="732502"/>
                  </a:cubicBezTo>
                  <a:cubicBezTo>
                    <a:pt x="2898380" y="739190"/>
                    <a:pt x="2891659" y="739190"/>
                    <a:pt x="2891659" y="739190"/>
                  </a:cubicBezTo>
                  <a:cubicBezTo>
                    <a:pt x="2884938" y="732502"/>
                    <a:pt x="2884938" y="732502"/>
                    <a:pt x="2884938" y="725814"/>
                  </a:cubicBezTo>
                  <a:cubicBezTo>
                    <a:pt x="2884938" y="725814"/>
                    <a:pt x="2884938" y="725814"/>
                    <a:pt x="2905101" y="692373"/>
                  </a:cubicBezTo>
                  <a:close/>
                  <a:moveTo>
                    <a:pt x="2723630" y="692373"/>
                  </a:moveTo>
                  <a:cubicBezTo>
                    <a:pt x="2723630" y="692373"/>
                    <a:pt x="2730351" y="692373"/>
                    <a:pt x="2730351" y="692373"/>
                  </a:cubicBezTo>
                  <a:cubicBezTo>
                    <a:pt x="2730351" y="692373"/>
                    <a:pt x="2730351" y="692373"/>
                    <a:pt x="2750515" y="725814"/>
                  </a:cubicBezTo>
                  <a:cubicBezTo>
                    <a:pt x="2750515" y="732502"/>
                    <a:pt x="2750515" y="732502"/>
                    <a:pt x="2743794" y="739190"/>
                  </a:cubicBezTo>
                  <a:cubicBezTo>
                    <a:pt x="2743794" y="739190"/>
                    <a:pt x="2737073" y="739190"/>
                    <a:pt x="2737073" y="732502"/>
                  </a:cubicBezTo>
                  <a:lnTo>
                    <a:pt x="2716909" y="699061"/>
                  </a:lnTo>
                  <a:cubicBezTo>
                    <a:pt x="2716909" y="699061"/>
                    <a:pt x="2716909" y="692373"/>
                    <a:pt x="2723630" y="692373"/>
                  </a:cubicBezTo>
                  <a:close/>
                  <a:moveTo>
                    <a:pt x="2486141" y="684960"/>
                  </a:moveTo>
                  <a:cubicBezTo>
                    <a:pt x="2486141" y="684960"/>
                    <a:pt x="2497182" y="684960"/>
                    <a:pt x="2497182" y="684960"/>
                  </a:cubicBezTo>
                  <a:cubicBezTo>
                    <a:pt x="2508223" y="695999"/>
                    <a:pt x="2508223" y="695999"/>
                    <a:pt x="2497182" y="707041"/>
                  </a:cubicBezTo>
                  <a:cubicBezTo>
                    <a:pt x="2375735" y="806407"/>
                    <a:pt x="2375735" y="806407"/>
                    <a:pt x="2375735" y="806407"/>
                  </a:cubicBezTo>
                  <a:cubicBezTo>
                    <a:pt x="2364694" y="806407"/>
                    <a:pt x="2364694" y="806407"/>
                    <a:pt x="2364694" y="806407"/>
                  </a:cubicBezTo>
                  <a:cubicBezTo>
                    <a:pt x="2298450" y="751202"/>
                    <a:pt x="2298450" y="751202"/>
                    <a:pt x="2298450" y="751202"/>
                  </a:cubicBezTo>
                  <a:cubicBezTo>
                    <a:pt x="2287410" y="751202"/>
                    <a:pt x="2287410" y="740163"/>
                    <a:pt x="2298450" y="729122"/>
                  </a:cubicBezTo>
                  <a:cubicBezTo>
                    <a:pt x="2298450" y="729122"/>
                    <a:pt x="2309491" y="729122"/>
                    <a:pt x="2309491" y="729122"/>
                  </a:cubicBezTo>
                  <a:cubicBezTo>
                    <a:pt x="2375735" y="784326"/>
                    <a:pt x="2375735" y="784326"/>
                    <a:pt x="2375735" y="784326"/>
                  </a:cubicBezTo>
                  <a:cubicBezTo>
                    <a:pt x="2486141" y="684960"/>
                    <a:pt x="2486141" y="684960"/>
                    <a:pt x="2486141" y="684960"/>
                  </a:cubicBezTo>
                  <a:close/>
                  <a:moveTo>
                    <a:pt x="4223802" y="669579"/>
                  </a:moveTo>
                  <a:cubicBezTo>
                    <a:pt x="4298778" y="669579"/>
                    <a:pt x="4298778" y="669579"/>
                    <a:pt x="4298778" y="669579"/>
                  </a:cubicBezTo>
                  <a:cubicBezTo>
                    <a:pt x="4298778" y="669579"/>
                    <a:pt x="4305594" y="669579"/>
                    <a:pt x="4305594" y="676666"/>
                  </a:cubicBezTo>
                  <a:cubicBezTo>
                    <a:pt x="4305594" y="683751"/>
                    <a:pt x="4298778" y="690836"/>
                    <a:pt x="4298778" y="690836"/>
                  </a:cubicBezTo>
                  <a:cubicBezTo>
                    <a:pt x="4223802" y="690836"/>
                    <a:pt x="4223802" y="690836"/>
                    <a:pt x="4223802" y="690836"/>
                  </a:cubicBezTo>
                  <a:cubicBezTo>
                    <a:pt x="4216986" y="690836"/>
                    <a:pt x="4203354" y="697922"/>
                    <a:pt x="4203354" y="705007"/>
                  </a:cubicBezTo>
                  <a:cubicBezTo>
                    <a:pt x="4148826" y="875055"/>
                    <a:pt x="4148826" y="875055"/>
                    <a:pt x="4148826" y="875055"/>
                  </a:cubicBezTo>
                  <a:cubicBezTo>
                    <a:pt x="4148826" y="889226"/>
                    <a:pt x="4128378" y="903397"/>
                    <a:pt x="4114745" y="903397"/>
                  </a:cubicBezTo>
                  <a:cubicBezTo>
                    <a:pt x="3910265" y="903397"/>
                    <a:pt x="3910265" y="903397"/>
                    <a:pt x="3910265" y="903397"/>
                  </a:cubicBezTo>
                  <a:cubicBezTo>
                    <a:pt x="3903449" y="903397"/>
                    <a:pt x="3903449" y="903397"/>
                    <a:pt x="3896633" y="903397"/>
                  </a:cubicBezTo>
                  <a:cubicBezTo>
                    <a:pt x="3896633" y="917568"/>
                    <a:pt x="3896633" y="917568"/>
                    <a:pt x="3896633" y="917568"/>
                  </a:cubicBezTo>
                  <a:cubicBezTo>
                    <a:pt x="3896633" y="917568"/>
                    <a:pt x="3903449" y="924653"/>
                    <a:pt x="3910265" y="924653"/>
                  </a:cubicBezTo>
                  <a:cubicBezTo>
                    <a:pt x="4135194" y="924653"/>
                    <a:pt x="4135194" y="924653"/>
                    <a:pt x="4135194" y="924653"/>
                  </a:cubicBezTo>
                  <a:cubicBezTo>
                    <a:pt x="4142010" y="924653"/>
                    <a:pt x="4142010" y="931739"/>
                    <a:pt x="4142010" y="938824"/>
                  </a:cubicBezTo>
                  <a:cubicBezTo>
                    <a:pt x="4142010" y="938824"/>
                    <a:pt x="4142010" y="945910"/>
                    <a:pt x="4135194" y="945910"/>
                  </a:cubicBezTo>
                  <a:cubicBezTo>
                    <a:pt x="3910265" y="945910"/>
                    <a:pt x="3910265" y="945910"/>
                    <a:pt x="3910265" y="945910"/>
                  </a:cubicBezTo>
                  <a:cubicBezTo>
                    <a:pt x="3889817" y="945910"/>
                    <a:pt x="3876184" y="931739"/>
                    <a:pt x="3876184" y="917568"/>
                  </a:cubicBezTo>
                  <a:cubicBezTo>
                    <a:pt x="3876184" y="896311"/>
                    <a:pt x="3876184" y="896311"/>
                    <a:pt x="3876184" y="896311"/>
                  </a:cubicBezTo>
                  <a:cubicBezTo>
                    <a:pt x="3876184" y="889226"/>
                    <a:pt x="3876184" y="889226"/>
                    <a:pt x="3876184" y="889226"/>
                  </a:cubicBezTo>
                  <a:cubicBezTo>
                    <a:pt x="3876184" y="882140"/>
                    <a:pt x="3869368" y="882140"/>
                    <a:pt x="3869368" y="875055"/>
                  </a:cubicBezTo>
                  <a:cubicBezTo>
                    <a:pt x="3814840" y="754605"/>
                    <a:pt x="3814840" y="754605"/>
                    <a:pt x="3814840" y="754605"/>
                  </a:cubicBezTo>
                  <a:cubicBezTo>
                    <a:pt x="3814840" y="747521"/>
                    <a:pt x="3814840" y="740434"/>
                    <a:pt x="3821656" y="740434"/>
                  </a:cubicBezTo>
                  <a:cubicBezTo>
                    <a:pt x="3828472" y="733349"/>
                    <a:pt x="3835288" y="740434"/>
                    <a:pt x="3835288" y="740434"/>
                  </a:cubicBezTo>
                  <a:cubicBezTo>
                    <a:pt x="3889817" y="867969"/>
                    <a:pt x="3889817" y="867969"/>
                    <a:pt x="3889817" y="867969"/>
                  </a:cubicBezTo>
                  <a:cubicBezTo>
                    <a:pt x="3889817" y="875055"/>
                    <a:pt x="3903449" y="882140"/>
                    <a:pt x="3910265" y="882140"/>
                  </a:cubicBezTo>
                  <a:cubicBezTo>
                    <a:pt x="4114745" y="882140"/>
                    <a:pt x="4114745" y="882140"/>
                    <a:pt x="4114745" y="882140"/>
                  </a:cubicBezTo>
                  <a:cubicBezTo>
                    <a:pt x="4121561" y="882140"/>
                    <a:pt x="4128378" y="875055"/>
                    <a:pt x="4135194" y="867969"/>
                  </a:cubicBezTo>
                  <a:cubicBezTo>
                    <a:pt x="4182906" y="697922"/>
                    <a:pt x="4182906" y="697922"/>
                    <a:pt x="4182906" y="697922"/>
                  </a:cubicBezTo>
                  <a:cubicBezTo>
                    <a:pt x="4189722" y="676666"/>
                    <a:pt x="4203354" y="669579"/>
                    <a:pt x="4223802" y="669579"/>
                  </a:cubicBezTo>
                  <a:close/>
                  <a:moveTo>
                    <a:pt x="2817726" y="665621"/>
                  </a:moveTo>
                  <a:cubicBezTo>
                    <a:pt x="2824447" y="665621"/>
                    <a:pt x="2824447" y="665621"/>
                    <a:pt x="2824447" y="672309"/>
                  </a:cubicBezTo>
                  <a:cubicBezTo>
                    <a:pt x="2824447" y="672309"/>
                    <a:pt x="2824447" y="672309"/>
                    <a:pt x="2824447" y="712438"/>
                  </a:cubicBezTo>
                  <a:cubicBezTo>
                    <a:pt x="2824447" y="712438"/>
                    <a:pt x="2824447" y="719126"/>
                    <a:pt x="2817726" y="719126"/>
                  </a:cubicBezTo>
                  <a:cubicBezTo>
                    <a:pt x="2811005" y="719126"/>
                    <a:pt x="2811005" y="712438"/>
                    <a:pt x="2811005" y="712438"/>
                  </a:cubicBezTo>
                  <a:cubicBezTo>
                    <a:pt x="2811005" y="712438"/>
                    <a:pt x="2811005" y="712438"/>
                    <a:pt x="2811005" y="672309"/>
                  </a:cubicBezTo>
                  <a:cubicBezTo>
                    <a:pt x="2811005" y="665621"/>
                    <a:pt x="2811005" y="665621"/>
                    <a:pt x="2817726" y="665621"/>
                  </a:cubicBezTo>
                  <a:close/>
                  <a:moveTo>
                    <a:pt x="960814" y="640734"/>
                  </a:moveTo>
                  <a:cubicBezTo>
                    <a:pt x="989652" y="640734"/>
                    <a:pt x="1012723" y="664468"/>
                    <a:pt x="1012723" y="694135"/>
                  </a:cubicBezTo>
                  <a:cubicBezTo>
                    <a:pt x="1012723" y="723802"/>
                    <a:pt x="989652" y="747535"/>
                    <a:pt x="960814" y="747535"/>
                  </a:cubicBezTo>
                  <a:cubicBezTo>
                    <a:pt x="937743" y="747535"/>
                    <a:pt x="914672" y="723802"/>
                    <a:pt x="914672" y="694135"/>
                  </a:cubicBezTo>
                  <a:cubicBezTo>
                    <a:pt x="960814" y="694135"/>
                    <a:pt x="960814" y="694135"/>
                    <a:pt x="960814" y="694135"/>
                  </a:cubicBezTo>
                  <a:cubicBezTo>
                    <a:pt x="920440" y="664468"/>
                    <a:pt x="920440" y="664468"/>
                    <a:pt x="920440" y="664468"/>
                  </a:cubicBezTo>
                  <a:cubicBezTo>
                    <a:pt x="931975" y="652601"/>
                    <a:pt x="949278" y="640734"/>
                    <a:pt x="960814" y="640734"/>
                  </a:cubicBezTo>
                  <a:close/>
                  <a:moveTo>
                    <a:pt x="1001188" y="605133"/>
                  </a:moveTo>
                  <a:cubicBezTo>
                    <a:pt x="1030026" y="622934"/>
                    <a:pt x="1053097" y="652601"/>
                    <a:pt x="1053097" y="694135"/>
                  </a:cubicBezTo>
                  <a:cubicBezTo>
                    <a:pt x="1053097" y="735669"/>
                    <a:pt x="1024258" y="771269"/>
                    <a:pt x="989652" y="783136"/>
                  </a:cubicBezTo>
                  <a:cubicBezTo>
                    <a:pt x="1053097" y="771269"/>
                    <a:pt x="1087703" y="711935"/>
                    <a:pt x="1099239" y="694135"/>
                  </a:cubicBezTo>
                  <a:cubicBezTo>
                    <a:pt x="1087703" y="682268"/>
                    <a:pt x="1053097" y="628867"/>
                    <a:pt x="1001188" y="605133"/>
                  </a:cubicBezTo>
                  <a:close/>
                  <a:moveTo>
                    <a:pt x="937743" y="605133"/>
                  </a:moveTo>
                  <a:cubicBezTo>
                    <a:pt x="874298" y="617000"/>
                    <a:pt x="816621" y="676334"/>
                    <a:pt x="805086" y="694135"/>
                  </a:cubicBezTo>
                  <a:cubicBezTo>
                    <a:pt x="816621" y="711935"/>
                    <a:pt x="874298" y="777203"/>
                    <a:pt x="943511" y="783136"/>
                  </a:cubicBezTo>
                  <a:cubicBezTo>
                    <a:pt x="903137" y="777203"/>
                    <a:pt x="874298" y="741602"/>
                    <a:pt x="874298" y="694135"/>
                  </a:cubicBezTo>
                  <a:cubicBezTo>
                    <a:pt x="874298" y="694135"/>
                    <a:pt x="874298" y="694135"/>
                    <a:pt x="885833" y="694135"/>
                  </a:cubicBezTo>
                  <a:cubicBezTo>
                    <a:pt x="885833" y="741602"/>
                    <a:pt x="920440" y="777203"/>
                    <a:pt x="960814" y="777203"/>
                  </a:cubicBezTo>
                  <a:cubicBezTo>
                    <a:pt x="1006955" y="777203"/>
                    <a:pt x="1041562" y="741602"/>
                    <a:pt x="1041562" y="694135"/>
                  </a:cubicBezTo>
                  <a:cubicBezTo>
                    <a:pt x="1041562" y="646667"/>
                    <a:pt x="1006955" y="611067"/>
                    <a:pt x="960814" y="611067"/>
                  </a:cubicBezTo>
                  <a:cubicBezTo>
                    <a:pt x="937743" y="611067"/>
                    <a:pt x="914672" y="622934"/>
                    <a:pt x="903137" y="640734"/>
                  </a:cubicBezTo>
                  <a:cubicBezTo>
                    <a:pt x="903137" y="640734"/>
                    <a:pt x="903137" y="640734"/>
                    <a:pt x="891601" y="634800"/>
                  </a:cubicBezTo>
                  <a:cubicBezTo>
                    <a:pt x="903137" y="622934"/>
                    <a:pt x="920440" y="611067"/>
                    <a:pt x="937743" y="605133"/>
                  </a:cubicBezTo>
                  <a:close/>
                  <a:moveTo>
                    <a:pt x="3499757" y="604469"/>
                  </a:moveTo>
                  <a:cubicBezTo>
                    <a:pt x="3493490" y="604469"/>
                    <a:pt x="3493490" y="604469"/>
                    <a:pt x="3493490" y="610729"/>
                  </a:cubicBezTo>
                  <a:cubicBezTo>
                    <a:pt x="3493490" y="610729"/>
                    <a:pt x="3493490" y="610729"/>
                    <a:pt x="3487222" y="610729"/>
                  </a:cubicBezTo>
                  <a:cubicBezTo>
                    <a:pt x="3487222" y="610729"/>
                    <a:pt x="3487222" y="616991"/>
                    <a:pt x="3487222" y="616991"/>
                  </a:cubicBezTo>
                  <a:cubicBezTo>
                    <a:pt x="3487222" y="623253"/>
                    <a:pt x="3493490" y="629515"/>
                    <a:pt x="3493490" y="629515"/>
                  </a:cubicBezTo>
                  <a:cubicBezTo>
                    <a:pt x="3493490" y="629515"/>
                    <a:pt x="3493490" y="629515"/>
                    <a:pt x="3549899" y="685872"/>
                  </a:cubicBezTo>
                  <a:cubicBezTo>
                    <a:pt x="3556167" y="692134"/>
                    <a:pt x="3568703" y="692134"/>
                    <a:pt x="3574970" y="685872"/>
                  </a:cubicBezTo>
                  <a:cubicBezTo>
                    <a:pt x="3581238" y="679610"/>
                    <a:pt x="3574970" y="673348"/>
                    <a:pt x="3568703" y="667086"/>
                  </a:cubicBezTo>
                  <a:cubicBezTo>
                    <a:pt x="3568703" y="667086"/>
                    <a:pt x="3568703" y="667086"/>
                    <a:pt x="3518561" y="610729"/>
                  </a:cubicBezTo>
                  <a:cubicBezTo>
                    <a:pt x="3512293" y="604469"/>
                    <a:pt x="3506025" y="604469"/>
                    <a:pt x="3506025" y="604469"/>
                  </a:cubicBezTo>
                  <a:cubicBezTo>
                    <a:pt x="3499757" y="604469"/>
                    <a:pt x="3499757" y="604469"/>
                    <a:pt x="3499757" y="604469"/>
                  </a:cubicBezTo>
                  <a:close/>
                  <a:moveTo>
                    <a:pt x="3480954" y="585683"/>
                  </a:moveTo>
                  <a:cubicBezTo>
                    <a:pt x="3480954" y="585683"/>
                    <a:pt x="3480954" y="591945"/>
                    <a:pt x="3474686" y="591945"/>
                  </a:cubicBezTo>
                  <a:cubicBezTo>
                    <a:pt x="3474686" y="591945"/>
                    <a:pt x="3474686" y="591945"/>
                    <a:pt x="3468419" y="598207"/>
                  </a:cubicBezTo>
                  <a:cubicBezTo>
                    <a:pt x="3468419" y="598207"/>
                    <a:pt x="3468419" y="598207"/>
                    <a:pt x="3474686" y="598207"/>
                  </a:cubicBezTo>
                  <a:cubicBezTo>
                    <a:pt x="3474686" y="598207"/>
                    <a:pt x="3480954" y="598207"/>
                    <a:pt x="3480954" y="598207"/>
                  </a:cubicBezTo>
                  <a:cubicBezTo>
                    <a:pt x="3480954" y="591945"/>
                    <a:pt x="3480954" y="591945"/>
                    <a:pt x="3487222" y="591945"/>
                  </a:cubicBezTo>
                  <a:cubicBezTo>
                    <a:pt x="3487222" y="591945"/>
                    <a:pt x="3487222" y="591945"/>
                    <a:pt x="3480954" y="585683"/>
                  </a:cubicBezTo>
                  <a:close/>
                  <a:moveTo>
                    <a:pt x="2397816" y="585593"/>
                  </a:moveTo>
                  <a:cubicBezTo>
                    <a:pt x="2309491" y="585593"/>
                    <a:pt x="2232206" y="662879"/>
                    <a:pt x="2232206" y="751202"/>
                  </a:cubicBezTo>
                  <a:cubicBezTo>
                    <a:pt x="2232206" y="839525"/>
                    <a:pt x="2309491" y="905770"/>
                    <a:pt x="2397816" y="905770"/>
                  </a:cubicBezTo>
                  <a:cubicBezTo>
                    <a:pt x="2486141" y="905770"/>
                    <a:pt x="2552385" y="839525"/>
                    <a:pt x="2552385" y="751202"/>
                  </a:cubicBezTo>
                  <a:cubicBezTo>
                    <a:pt x="2552385" y="662879"/>
                    <a:pt x="2486141" y="585593"/>
                    <a:pt x="2397816" y="585593"/>
                  </a:cubicBezTo>
                  <a:close/>
                  <a:moveTo>
                    <a:pt x="4162458" y="584554"/>
                  </a:moveTo>
                  <a:cubicBezTo>
                    <a:pt x="4176090" y="584554"/>
                    <a:pt x="4182906" y="598725"/>
                    <a:pt x="4182906" y="612897"/>
                  </a:cubicBezTo>
                  <a:cubicBezTo>
                    <a:pt x="4182906" y="619982"/>
                    <a:pt x="4176090" y="634152"/>
                    <a:pt x="4162458" y="634152"/>
                  </a:cubicBezTo>
                  <a:cubicBezTo>
                    <a:pt x="4162458" y="634152"/>
                    <a:pt x="4155642" y="634152"/>
                    <a:pt x="4155642" y="627066"/>
                  </a:cubicBezTo>
                  <a:cubicBezTo>
                    <a:pt x="4155642" y="627066"/>
                    <a:pt x="4155642" y="627066"/>
                    <a:pt x="4080665" y="705007"/>
                  </a:cubicBezTo>
                  <a:cubicBezTo>
                    <a:pt x="4080665" y="712094"/>
                    <a:pt x="4080665" y="712094"/>
                    <a:pt x="4080665" y="719178"/>
                  </a:cubicBezTo>
                  <a:cubicBezTo>
                    <a:pt x="4080665" y="726263"/>
                    <a:pt x="4073849" y="740434"/>
                    <a:pt x="4060217" y="740434"/>
                  </a:cubicBezTo>
                  <a:cubicBezTo>
                    <a:pt x="4046585" y="740434"/>
                    <a:pt x="4039769" y="726263"/>
                    <a:pt x="4039769" y="719178"/>
                  </a:cubicBezTo>
                  <a:cubicBezTo>
                    <a:pt x="4039769" y="712094"/>
                    <a:pt x="4039769" y="712094"/>
                    <a:pt x="4039769" y="705007"/>
                  </a:cubicBezTo>
                  <a:cubicBezTo>
                    <a:pt x="4039769" y="705007"/>
                    <a:pt x="4039769" y="705007"/>
                    <a:pt x="4012505" y="676666"/>
                  </a:cubicBezTo>
                  <a:cubicBezTo>
                    <a:pt x="4012505" y="676666"/>
                    <a:pt x="4005689" y="683751"/>
                    <a:pt x="4005689" y="683751"/>
                  </a:cubicBezTo>
                  <a:cubicBezTo>
                    <a:pt x="3998873" y="683751"/>
                    <a:pt x="3998873" y="676666"/>
                    <a:pt x="3992057" y="676666"/>
                  </a:cubicBezTo>
                  <a:cubicBezTo>
                    <a:pt x="3992057" y="676666"/>
                    <a:pt x="3992057" y="676666"/>
                    <a:pt x="3923897" y="747521"/>
                  </a:cubicBezTo>
                  <a:cubicBezTo>
                    <a:pt x="3923897" y="754605"/>
                    <a:pt x="3923897" y="754605"/>
                    <a:pt x="3923897" y="761691"/>
                  </a:cubicBezTo>
                  <a:cubicBezTo>
                    <a:pt x="3923897" y="775863"/>
                    <a:pt x="3910265" y="782948"/>
                    <a:pt x="3903449" y="782948"/>
                  </a:cubicBezTo>
                  <a:cubicBezTo>
                    <a:pt x="3889817" y="782948"/>
                    <a:pt x="3883001" y="775863"/>
                    <a:pt x="3883001" y="761691"/>
                  </a:cubicBezTo>
                  <a:cubicBezTo>
                    <a:pt x="3883001" y="747521"/>
                    <a:pt x="3889817" y="740434"/>
                    <a:pt x="3903449" y="740434"/>
                  </a:cubicBezTo>
                  <a:cubicBezTo>
                    <a:pt x="3903449" y="740434"/>
                    <a:pt x="3910265" y="740434"/>
                    <a:pt x="3910265" y="740434"/>
                  </a:cubicBezTo>
                  <a:cubicBezTo>
                    <a:pt x="3910265" y="740434"/>
                    <a:pt x="3910265" y="740434"/>
                    <a:pt x="3985241" y="662494"/>
                  </a:cubicBezTo>
                  <a:cubicBezTo>
                    <a:pt x="3985241" y="662494"/>
                    <a:pt x="3985241" y="662494"/>
                    <a:pt x="3985241" y="655409"/>
                  </a:cubicBezTo>
                  <a:cubicBezTo>
                    <a:pt x="3985241" y="648324"/>
                    <a:pt x="3992057" y="634152"/>
                    <a:pt x="4005689" y="634152"/>
                  </a:cubicBezTo>
                  <a:cubicBezTo>
                    <a:pt x="4019321" y="634152"/>
                    <a:pt x="4026137" y="648324"/>
                    <a:pt x="4026137" y="655409"/>
                  </a:cubicBezTo>
                  <a:cubicBezTo>
                    <a:pt x="4026137" y="662494"/>
                    <a:pt x="4026137" y="662494"/>
                    <a:pt x="4026137" y="669579"/>
                  </a:cubicBezTo>
                  <a:cubicBezTo>
                    <a:pt x="4026137" y="669579"/>
                    <a:pt x="4026137" y="669579"/>
                    <a:pt x="4053401" y="697922"/>
                  </a:cubicBezTo>
                  <a:cubicBezTo>
                    <a:pt x="4053401" y="697922"/>
                    <a:pt x="4060217" y="690836"/>
                    <a:pt x="4060217" y="690836"/>
                  </a:cubicBezTo>
                  <a:cubicBezTo>
                    <a:pt x="4067033" y="690836"/>
                    <a:pt x="4067033" y="697922"/>
                    <a:pt x="4073849" y="697922"/>
                  </a:cubicBezTo>
                  <a:cubicBezTo>
                    <a:pt x="4073849" y="697922"/>
                    <a:pt x="4073849" y="697922"/>
                    <a:pt x="4148826" y="619982"/>
                  </a:cubicBezTo>
                  <a:cubicBezTo>
                    <a:pt x="4142010" y="619982"/>
                    <a:pt x="4142010" y="612897"/>
                    <a:pt x="4142010" y="612897"/>
                  </a:cubicBezTo>
                  <a:cubicBezTo>
                    <a:pt x="4142010" y="598725"/>
                    <a:pt x="4155642" y="584554"/>
                    <a:pt x="4162458" y="584554"/>
                  </a:cubicBezTo>
                  <a:close/>
                  <a:moveTo>
                    <a:pt x="960814" y="581400"/>
                  </a:moveTo>
                  <a:cubicBezTo>
                    <a:pt x="1053097" y="581400"/>
                    <a:pt x="1110774" y="688201"/>
                    <a:pt x="1116542" y="688201"/>
                  </a:cubicBezTo>
                  <a:cubicBezTo>
                    <a:pt x="1116542" y="694135"/>
                    <a:pt x="1116542" y="694135"/>
                    <a:pt x="1116542" y="700068"/>
                  </a:cubicBezTo>
                  <a:cubicBezTo>
                    <a:pt x="1110774" y="700068"/>
                    <a:pt x="1064632" y="806870"/>
                    <a:pt x="960814" y="806870"/>
                  </a:cubicBezTo>
                  <a:cubicBezTo>
                    <a:pt x="856995" y="806870"/>
                    <a:pt x="787782" y="706002"/>
                    <a:pt x="782015" y="700068"/>
                  </a:cubicBezTo>
                  <a:cubicBezTo>
                    <a:pt x="782015" y="694135"/>
                    <a:pt x="782015" y="694135"/>
                    <a:pt x="787782" y="688201"/>
                  </a:cubicBezTo>
                  <a:cubicBezTo>
                    <a:pt x="787782" y="682268"/>
                    <a:pt x="868530" y="581400"/>
                    <a:pt x="960814" y="581400"/>
                  </a:cubicBezTo>
                  <a:close/>
                  <a:moveTo>
                    <a:pt x="2397816" y="552471"/>
                  </a:moveTo>
                  <a:cubicBezTo>
                    <a:pt x="2508223" y="552471"/>
                    <a:pt x="2585507" y="640796"/>
                    <a:pt x="2585507" y="751202"/>
                  </a:cubicBezTo>
                  <a:cubicBezTo>
                    <a:pt x="2585507" y="850566"/>
                    <a:pt x="2508223" y="938892"/>
                    <a:pt x="2397816" y="938892"/>
                  </a:cubicBezTo>
                  <a:cubicBezTo>
                    <a:pt x="2287410" y="938892"/>
                    <a:pt x="2199084" y="850566"/>
                    <a:pt x="2199084" y="751202"/>
                  </a:cubicBezTo>
                  <a:cubicBezTo>
                    <a:pt x="2199084" y="640796"/>
                    <a:pt x="2287410" y="552471"/>
                    <a:pt x="2397816" y="552471"/>
                  </a:cubicBezTo>
                  <a:close/>
                  <a:moveTo>
                    <a:pt x="3186370" y="548111"/>
                  </a:moveTo>
                  <a:cubicBezTo>
                    <a:pt x="3205173" y="610729"/>
                    <a:pt x="3255315" y="660824"/>
                    <a:pt x="3317993" y="679610"/>
                  </a:cubicBezTo>
                  <a:cubicBezTo>
                    <a:pt x="3299190" y="660824"/>
                    <a:pt x="3280386" y="629515"/>
                    <a:pt x="3274119" y="591945"/>
                  </a:cubicBezTo>
                  <a:cubicBezTo>
                    <a:pt x="3236512" y="579420"/>
                    <a:pt x="3205173" y="566897"/>
                    <a:pt x="3186370" y="548111"/>
                  </a:cubicBezTo>
                  <a:close/>
                  <a:moveTo>
                    <a:pt x="1232112" y="546667"/>
                  </a:moveTo>
                  <a:cubicBezTo>
                    <a:pt x="1232112" y="546667"/>
                    <a:pt x="1239512" y="546667"/>
                    <a:pt x="1239512" y="546667"/>
                  </a:cubicBezTo>
                  <a:cubicBezTo>
                    <a:pt x="1246912" y="554055"/>
                    <a:pt x="1246912" y="554055"/>
                    <a:pt x="1239512" y="561443"/>
                  </a:cubicBezTo>
                  <a:cubicBezTo>
                    <a:pt x="1202514" y="598379"/>
                    <a:pt x="1202514" y="650091"/>
                    <a:pt x="1239512" y="687029"/>
                  </a:cubicBezTo>
                  <a:cubicBezTo>
                    <a:pt x="1246912" y="694416"/>
                    <a:pt x="1246912" y="694416"/>
                    <a:pt x="1239512" y="701803"/>
                  </a:cubicBezTo>
                  <a:cubicBezTo>
                    <a:pt x="1232112" y="701803"/>
                    <a:pt x="1232112" y="701803"/>
                    <a:pt x="1232112" y="701803"/>
                  </a:cubicBezTo>
                  <a:cubicBezTo>
                    <a:pt x="1187715" y="657479"/>
                    <a:pt x="1187715" y="590992"/>
                    <a:pt x="1232112" y="546667"/>
                  </a:cubicBezTo>
                  <a:close/>
                  <a:moveTo>
                    <a:pt x="3001009" y="542747"/>
                  </a:moveTo>
                  <a:cubicBezTo>
                    <a:pt x="2992867" y="542747"/>
                    <a:pt x="2992867" y="550886"/>
                    <a:pt x="2992867" y="559026"/>
                  </a:cubicBezTo>
                  <a:cubicBezTo>
                    <a:pt x="2992867" y="567166"/>
                    <a:pt x="2992867" y="575306"/>
                    <a:pt x="3001009" y="575306"/>
                  </a:cubicBezTo>
                  <a:cubicBezTo>
                    <a:pt x="3009150" y="575306"/>
                    <a:pt x="3017292" y="567166"/>
                    <a:pt x="3017292" y="559026"/>
                  </a:cubicBezTo>
                  <a:cubicBezTo>
                    <a:pt x="3017292" y="550886"/>
                    <a:pt x="3009150" y="542747"/>
                    <a:pt x="3001009" y="542747"/>
                  </a:cubicBezTo>
                  <a:close/>
                  <a:moveTo>
                    <a:pt x="2781188" y="542747"/>
                  </a:moveTo>
                  <a:cubicBezTo>
                    <a:pt x="2781188" y="542747"/>
                    <a:pt x="2773046" y="550886"/>
                    <a:pt x="2773046" y="559026"/>
                  </a:cubicBezTo>
                  <a:cubicBezTo>
                    <a:pt x="2773046" y="567166"/>
                    <a:pt x="2781188" y="575306"/>
                    <a:pt x="2781188" y="575306"/>
                  </a:cubicBezTo>
                  <a:cubicBezTo>
                    <a:pt x="2789329" y="575306"/>
                    <a:pt x="2797471" y="567166"/>
                    <a:pt x="2797471" y="559026"/>
                  </a:cubicBezTo>
                  <a:cubicBezTo>
                    <a:pt x="2797471" y="550886"/>
                    <a:pt x="2789329" y="542747"/>
                    <a:pt x="2781188" y="542747"/>
                  </a:cubicBezTo>
                  <a:close/>
                  <a:moveTo>
                    <a:pt x="3001009" y="526466"/>
                  </a:moveTo>
                  <a:cubicBezTo>
                    <a:pt x="3017292" y="526466"/>
                    <a:pt x="3033575" y="542747"/>
                    <a:pt x="3033575" y="559026"/>
                  </a:cubicBezTo>
                  <a:cubicBezTo>
                    <a:pt x="3033575" y="575306"/>
                    <a:pt x="3017292" y="591586"/>
                    <a:pt x="3001009" y="591586"/>
                  </a:cubicBezTo>
                  <a:cubicBezTo>
                    <a:pt x="2984726" y="591586"/>
                    <a:pt x="2976584" y="575306"/>
                    <a:pt x="2976584" y="559026"/>
                  </a:cubicBezTo>
                  <a:cubicBezTo>
                    <a:pt x="2976584" y="542747"/>
                    <a:pt x="2984726" y="526466"/>
                    <a:pt x="3001009" y="526466"/>
                  </a:cubicBezTo>
                  <a:close/>
                  <a:moveTo>
                    <a:pt x="2781188" y="526466"/>
                  </a:moveTo>
                  <a:cubicBezTo>
                    <a:pt x="2797471" y="526466"/>
                    <a:pt x="2813754" y="542747"/>
                    <a:pt x="2813754" y="559026"/>
                  </a:cubicBezTo>
                  <a:cubicBezTo>
                    <a:pt x="2813754" y="575306"/>
                    <a:pt x="2797471" y="591586"/>
                    <a:pt x="2781188" y="591586"/>
                  </a:cubicBezTo>
                  <a:cubicBezTo>
                    <a:pt x="2764905" y="591586"/>
                    <a:pt x="2756763" y="575306"/>
                    <a:pt x="2756763" y="559026"/>
                  </a:cubicBezTo>
                  <a:cubicBezTo>
                    <a:pt x="2756763" y="542747"/>
                    <a:pt x="2764905" y="526466"/>
                    <a:pt x="2781188" y="526466"/>
                  </a:cubicBezTo>
                  <a:close/>
                  <a:moveTo>
                    <a:pt x="3180102" y="510539"/>
                  </a:moveTo>
                  <a:cubicBezTo>
                    <a:pt x="3186370" y="535587"/>
                    <a:pt x="3217709" y="560635"/>
                    <a:pt x="3267851" y="579420"/>
                  </a:cubicBezTo>
                  <a:cubicBezTo>
                    <a:pt x="3261583" y="554373"/>
                    <a:pt x="3261583" y="535587"/>
                    <a:pt x="3261583" y="510539"/>
                  </a:cubicBezTo>
                  <a:close/>
                  <a:moveTo>
                    <a:pt x="1306108" y="494955"/>
                  </a:moveTo>
                  <a:cubicBezTo>
                    <a:pt x="1276510" y="494955"/>
                    <a:pt x="1239512" y="509730"/>
                    <a:pt x="1217313" y="531892"/>
                  </a:cubicBezTo>
                  <a:cubicBezTo>
                    <a:pt x="1195115" y="561443"/>
                    <a:pt x="1180316" y="590992"/>
                    <a:pt x="1180316" y="627929"/>
                  </a:cubicBezTo>
                  <a:cubicBezTo>
                    <a:pt x="1180316" y="657479"/>
                    <a:pt x="1195115" y="687029"/>
                    <a:pt x="1217313" y="716578"/>
                  </a:cubicBezTo>
                  <a:cubicBezTo>
                    <a:pt x="1239512" y="738740"/>
                    <a:pt x="1276510" y="753515"/>
                    <a:pt x="1306108" y="753515"/>
                  </a:cubicBezTo>
                  <a:cubicBezTo>
                    <a:pt x="1343106" y="753515"/>
                    <a:pt x="1372704" y="738740"/>
                    <a:pt x="1394903" y="716578"/>
                  </a:cubicBezTo>
                  <a:cubicBezTo>
                    <a:pt x="1417101" y="687029"/>
                    <a:pt x="1431900" y="657479"/>
                    <a:pt x="1431900" y="627929"/>
                  </a:cubicBezTo>
                  <a:cubicBezTo>
                    <a:pt x="1431900" y="590992"/>
                    <a:pt x="1417101" y="561443"/>
                    <a:pt x="1394903" y="531892"/>
                  </a:cubicBezTo>
                  <a:cubicBezTo>
                    <a:pt x="1372704" y="509730"/>
                    <a:pt x="1343106" y="494955"/>
                    <a:pt x="1306108" y="494955"/>
                  </a:cubicBezTo>
                  <a:close/>
                  <a:moveTo>
                    <a:pt x="3361867" y="479229"/>
                  </a:moveTo>
                  <a:cubicBezTo>
                    <a:pt x="3368135" y="479229"/>
                    <a:pt x="3368135" y="479229"/>
                    <a:pt x="3374402" y="479229"/>
                  </a:cubicBezTo>
                  <a:cubicBezTo>
                    <a:pt x="3374402" y="479229"/>
                    <a:pt x="3374402" y="485491"/>
                    <a:pt x="3374402" y="485491"/>
                  </a:cubicBezTo>
                  <a:cubicBezTo>
                    <a:pt x="3361867" y="498015"/>
                    <a:pt x="3355599" y="510539"/>
                    <a:pt x="3355599" y="523063"/>
                  </a:cubicBezTo>
                  <a:cubicBezTo>
                    <a:pt x="3355599" y="541849"/>
                    <a:pt x="3361867" y="554373"/>
                    <a:pt x="3374402" y="566897"/>
                  </a:cubicBezTo>
                  <a:cubicBezTo>
                    <a:pt x="3374402" y="566897"/>
                    <a:pt x="3374402" y="573159"/>
                    <a:pt x="3374402" y="573159"/>
                  </a:cubicBezTo>
                  <a:cubicBezTo>
                    <a:pt x="3368135" y="573159"/>
                    <a:pt x="3368135" y="573159"/>
                    <a:pt x="3368135" y="573159"/>
                  </a:cubicBezTo>
                  <a:cubicBezTo>
                    <a:pt x="3368135" y="573159"/>
                    <a:pt x="3361867" y="573159"/>
                    <a:pt x="3361867" y="573159"/>
                  </a:cubicBezTo>
                  <a:cubicBezTo>
                    <a:pt x="3349332" y="560635"/>
                    <a:pt x="3343064" y="541849"/>
                    <a:pt x="3343064" y="523063"/>
                  </a:cubicBezTo>
                  <a:cubicBezTo>
                    <a:pt x="3343064" y="510539"/>
                    <a:pt x="3349332" y="491753"/>
                    <a:pt x="3361867" y="479229"/>
                  </a:cubicBezTo>
                  <a:close/>
                  <a:moveTo>
                    <a:pt x="1306108" y="472793"/>
                  </a:moveTo>
                  <a:cubicBezTo>
                    <a:pt x="1350505" y="472793"/>
                    <a:pt x="1387503" y="494955"/>
                    <a:pt x="1409702" y="517118"/>
                  </a:cubicBezTo>
                  <a:cubicBezTo>
                    <a:pt x="1461499" y="568830"/>
                    <a:pt x="1468898" y="642704"/>
                    <a:pt x="1431900" y="701803"/>
                  </a:cubicBezTo>
                  <a:cubicBezTo>
                    <a:pt x="1461499" y="731353"/>
                    <a:pt x="1461499" y="731353"/>
                    <a:pt x="1461499" y="731353"/>
                  </a:cubicBezTo>
                  <a:cubicBezTo>
                    <a:pt x="1476298" y="731353"/>
                    <a:pt x="1491097" y="731353"/>
                    <a:pt x="1498496" y="746128"/>
                  </a:cubicBezTo>
                  <a:cubicBezTo>
                    <a:pt x="1587291" y="834774"/>
                    <a:pt x="1587291" y="834774"/>
                    <a:pt x="1587291" y="834774"/>
                  </a:cubicBezTo>
                  <a:cubicBezTo>
                    <a:pt x="1609490" y="856936"/>
                    <a:pt x="1609490" y="886486"/>
                    <a:pt x="1594691" y="908648"/>
                  </a:cubicBezTo>
                  <a:cubicBezTo>
                    <a:pt x="1579892" y="916035"/>
                    <a:pt x="1572492" y="923423"/>
                    <a:pt x="1557693" y="923423"/>
                  </a:cubicBezTo>
                  <a:cubicBezTo>
                    <a:pt x="1542894" y="923423"/>
                    <a:pt x="1528095" y="916035"/>
                    <a:pt x="1520695" y="908648"/>
                  </a:cubicBezTo>
                  <a:cubicBezTo>
                    <a:pt x="1424501" y="819999"/>
                    <a:pt x="1424501" y="819999"/>
                    <a:pt x="1424501" y="819999"/>
                  </a:cubicBezTo>
                  <a:cubicBezTo>
                    <a:pt x="1417101" y="805227"/>
                    <a:pt x="1409702" y="790453"/>
                    <a:pt x="1409702" y="783065"/>
                  </a:cubicBezTo>
                  <a:cubicBezTo>
                    <a:pt x="1380104" y="753515"/>
                    <a:pt x="1380104" y="753515"/>
                    <a:pt x="1380104" y="753515"/>
                  </a:cubicBezTo>
                  <a:cubicBezTo>
                    <a:pt x="1357905" y="768290"/>
                    <a:pt x="1335706" y="775677"/>
                    <a:pt x="1306108" y="775677"/>
                  </a:cubicBezTo>
                  <a:cubicBezTo>
                    <a:pt x="1269110" y="775677"/>
                    <a:pt x="1232112" y="753515"/>
                    <a:pt x="1202514" y="731353"/>
                  </a:cubicBezTo>
                  <a:cubicBezTo>
                    <a:pt x="1143318" y="672254"/>
                    <a:pt x="1143318" y="576217"/>
                    <a:pt x="1202514" y="517118"/>
                  </a:cubicBezTo>
                  <a:cubicBezTo>
                    <a:pt x="1232112" y="494955"/>
                    <a:pt x="1269110" y="472793"/>
                    <a:pt x="1306108" y="472793"/>
                  </a:cubicBezTo>
                  <a:close/>
                  <a:moveTo>
                    <a:pt x="3412009" y="454181"/>
                  </a:moveTo>
                  <a:cubicBezTo>
                    <a:pt x="3393206" y="454181"/>
                    <a:pt x="3374402" y="460443"/>
                    <a:pt x="3355599" y="472967"/>
                  </a:cubicBezTo>
                  <a:cubicBezTo>
                    <a:pt x="3343064" y="485491"/>
                    <a:pt x="3336796" y="504277"/>
                    <a:pt x="3336796" y="523063"/>
                  </a:cubicBezTo>
                  <a:cubicBezTo>
                    <a:pt x="3336796" y="548111"/>
                    <a:pt x="3343064" y="566897"/>
                    <a:pt x="3355599" y="579420"/>
                  </a:cubicBezTo>
                  <a:cubicBezTo>
                    <a:pt x="3374402" y="591945"/>
                    <a:pt x="3393206" y="598207"/>
                    <a:pt x="3412009" y="598207"/>
                  </a:cubicBezTo>
                  <a:cubicBezTo>
                    <a:pt x="3430812" y="598207"/>
                    <a:pt x="3449615" y="591945"/>
                    <a:pt x="3462151" y="579420"/>
                  </a:cubicBezTo>
                  <a:cubicBezTo>
                    <a:pt x="3493490" y="548111"/>
                    <a:pt x="3493490" y="504277"/>
                    <a:pt x="3462151" y="472967"/>
                  </a:cubicBezTo>
                  <a:cubicBezTo>
                    <a:pt x="3449615" y="460443"/>
                    <a:pt x="3430812" y="454181"/>
                    <a:pt x="3412009" y="454181"/>
                  </a:cubicBezTo>
                  <a:close/>
                  <a:moveTo>
                    <a:pt x="2523364" y="447474"/>
                  </a:moveTo>
                  <a:cubicBezTo>
                    <a:pt x="2523364" y="447474"/>
                    <a:pt x="2523364" y="447474"/>
                    <a:pt x="2512131" y="458672"/>
                  </a:cubicBezTo>
                  <a:cubicBezTo>
                    <a:pt x="2512131" y="458672"/>
                    <a:pt x="2512131" y="458672"/>
                    <a:pt x="2528980" y="481066"/>
                  </a:cubicBezTo>
                  <a:cubicBezTo>
                    <a:pt x="2528980" y="481066"/>
                    <a:pt x="2528980" y="481066"/>
                    <a:pt x="2540213" y="469869"/>
                  </a:cubicBezTo>
                  <a:close/>
                  <a:moveTo>
                    <a:pt x="2326794" y="447474"/>
                  </a:moveTo>
                  <a:cubicBezTo>
                    <a:pt x="2326794" y="447474"/>
                    <a:pt x="2326794" y="447474"/>
                    <a:pt x="2309946" y="469869"/>
                  </a:cubicBezTo>
                  <a:cubicBezTo>
                    <a:pt x="2309946" y="469869"/>
                    <a:pt x="2309946" y="469869"/>
                    <a:pt x="2326794" y="481066"/>
                  </a:cubicBezTo>
                  <a:lnTo>
                    <a:pt x="2338027" y="458672"/>
                  </a:lnTo>
                  <a:cubicBezTo>
                    <a:pt x="2338027" y="458672"/>
                    <a:pt x="2338027" y="458672"/>
                    <a:pt x="2326794" y="447474"/>
                  </a:cubicBezTo>
                  <a:close/>
                  <a:moveTo>
                    <a:pt x="3412009" y="435395"/>
                  </a:moveTo>
                  <a:cubicBezTo>
                    <a:pt x="3437080" y="435395"/>
                    <a:pt x="3455883" y="441657"/>
                    <a:pt x="3474686" y="460443"/>
                  </a:cubicBezTo>
                  <a:cubicBezTo>
                    <a:pt x="3493490" y="479229"/>
                    <a:pt x="3506025" y="498015"/>
                    <a:pt x="3506025" y="523063"/>
                  </a:cubicBezTo>
                  <a:cubicBezTo>
                    <a:pt x="3506025" y="541849"/>
                    <a:pt x="3499757" y="560635"/>
                    <a:pt x="3487222" y="579420"/>
                  </a:cubicBezTo>
                  <a:cubicBezTo>
                    <a:pt x="3487222" y="579420"/>
                    <a:pt x="3487222" y="579420"/>
                    <a:pt x="3499757" y="585683"/>
                  </a:cubicBezTo>
                  <a:cubicBezTo>
                    <a:pt x="3499757" y="585683"/>
                    <a:pt x="3499757" y="585683"/>
                    <a:pt x="3506025" y="585683"/>
                  </a:cubicBezTo>
                  <a:cubicBezTo>
                    <a:pt x="3512293" y="585683"/>
                    <a:pt x="3524828" y="591945"/>
                    <a:pt x="3531096" y="598207"/>
                  </a:cubicBezTo>
                  <a:cubicBezTo>
                    <a:pt x="3531096" y="598207"/>
                    <a:pt x="3531096" y="598207"/>
                    <a:pt x="3587506" y="648301"/>
                  </a:cubicBezTo>
                  <a:cubicBezTo>
                    <a:pt x="3600041" y="667086"/>
                    <a:pt x="3600041" y="685872"/>
                    <a:pt x="3587506" y="698396"/>
                  </a:cubicBezTo>
                  <a:cubicBezTo>
                    <a:pt x="3581238" y="704658"/>
                    <a:pt x="3568703" y="710920"/>
                    <a:pt x="3562435" y="710920"/>
                  </a:cubicBezTo>
                  <a:cubicBezTo>
                    <a:pt x="3549899" y="710920"/>
                    <a:pt x="3543632" y="704658"/>
                    <a:pt x="3537364" y="698396"/>
                  </a:cubicBezTo>
                  <a:cubicBezTo>
                    <a:pt x="3537364" y="698396"/>
                    <a:pt x="3537364" y="698396"/>
                    <a:pt x="3480954" y="648301"/>
                  </a:cubicBezTo>
                  <a:cubicBezTo>
                    <a:pt x="3474686" y="635776"/>
                    <a:pt x="3468419" y="629515"/>
                    <a:pt x="3468419" y="623253"/>
                  </a:cubicBezTo>
                  <a:cubicBezTo>
                    <a:pt x="3468419" y="616991"/>
                    <a:pt x="3468419" y="616991"/>
                    <a:pt x="3468419" y="610729"/>
                  </a:cubicBezTo>
                  <a:cubicBezTo>
                    <a:pt x="3468419" y="610729"/>
                    <a:pt x="3468419" y="610729"/>
                    <a:pt x="3462151" y="604469"/>
                  </a:cubicBezTo>
                  <a:cubicBezTo>
                    <a:pt x="3449615" y="616991"/>
                    <a:pt x="3430812" y="616991"/>
                    <a:pt x="3412009" y="616991"/>
                  </a:cubicBezTo>
                  <a:cubicBezTo>
                    <a:pt x="3386938" y="616991"/>
                    <a:pt x="3361867" y="610729"/>
                    <a:pt x="3343064" y="591945"/>
                  </a:cubicBezTo>
                  <a:cubicBezTo>
                    <a:pt x="3324261" y="573159"/>
                    <a:pt x="3317993" y="548111"/>
                    <a:pt x="3317993" y="523063"/>
                  </a:cubicBezTo>
                  <a:cubicBezTo>
                    <a:pt x="3317993" y="498015"/>
                    <a:pt x="3324261" y="479229"/>
                    <a:pt x="3343064" y="460443"/>
                  </a:cubicBezTo>
                  <a:cubicBezTo>
                    <a:pt x="3361867" y="441657"/>
                    <a:pt x="3386938" y="435395"/>
                    <a:pt x="3412009" y="435395"/>
                  </a:cubicBezTo>
                  <a:close/>
                  <a:moveTo>
                    <a:pt x="3267851" y="422872"/>
                  </a:moveTo>
                  <a:cubicBezTo>
                    <a:pt x="3217709" y="441657"/>
                    <a:pt x="3186370" y="466705"/>
                    <a:pt x="3180102" y="498015"/>
                  </a:cubicBezTo>
                  <a:cubicBezTo>
                    <a:pt x="3180102" y="498015"/>
                    <a:pt x="3180102" y="498015"/>
                    <a:pt x="3261583" y="498015"/>
                  </a:cubicBezTo>
                  <a:cubicBezTo>
                    <a:pt x="3261583" y="472967"/>
                    <a:pt x="3261583" y="447919"/>
                    <a:pt x="3267851" y="422872"/>
                  </a:cubicBezTo>
                  <a:close/>
                  <a:moveTo>
                    <a:pt x="2773046" y="412507"/>
                  </a:moveTo>
                  <a:lnTo>
                    <a:pt x="3017292" y="412507"/>
                  </a:lnTo>
                  <a:cubicBezTo>
                    <a:pt x="3025433" y="412507"/>
                    <a:pt x="3025433" y="420647"/>
                    <a:pt x="3025433" y="420647"/>
                  </a:cubicBezTo>
                  <a:cubicBezTo>
                    <a:pt x="3025433" y="428787"/>
                    <a:pt x="3025433" y="428787"/>
                    <a:pt x="3017292" y="428787"/>
                  </a:cubicBezTo>
                  <a:cubicBezTo>
                    <a:pt x="3017292" y="428787"/>
                    <a:pt x="3017292" y="428787"/>
                    <a:pt x="2773046" y="428787"/>
                  </a:cubicBezTo>
                  <a:cubicBezTo>
                    <a:pt x="2773046" y="428787"/>
                    <a:pt x="2764905" y="428787"/>
                    <a:pt x="2764905" y="420647"/>
                  </a:cubicBezTo>
                  <a:cubicBezTo>
                    <a:pt x="2764905" y="420647"/>
                    <a:pt x="2773046" y="412507"/>
                    <a:pt x="2773046" y="412507"/>
                  </a:cubicBezTo>
                  <a:close/>
                  <a:moveTo>
                    <a:pt x="1655429" y="394519"/>
                  </a:moveTo>
                  <a:lnTo>
                    <a:pt x="1655429" y="681310"/>
                  </a:lnTo>
                  <a:cubicBezTo>
                    <a:pt x="1655429" y="681310"/>
                    <a:pt x="1655429" y="681310"/>
                    <a:pt x="1910325" y="681310"/>
                  </a:cubicBezTo>
                  <a:cubicBezTo>
                    <a:pt x="1910325" y="681310"/>
                    <a:pt x="1910325" y="681310"/>
                    <a:pt x="1910325" y="394519"/>
                  </a:cubicBezTo>
                  <a:cubicBezTo>
                    <a:pt x="1910325" y="394519"/>
                    <a:pt x="1910325" y="394519"/>
                    <a:pt x="1655429" y="394519"/>
                  </a:cubicBezTo>
                  <a:close/>
                  <a:moveTo>
                    <a:pt x="3826891" y="393019"/>
                  </a:moveTo>
                  <a:cubicBezTo>
                    <a:pt x="3826891" y="393019"/>
                    <a:pt x="3826891" y="393019"/>
                    <a:pt x="3821273" y="398627"/>
                  </a:cubicBezTo>
                  <a:cubicBezTo>
                    <a:pt x="3821273" y="398627"/>
                    <a:pt x="3821273" y="398627"/>
                    <a:pt x="3821273" y="404236"/>
                  </a:cubicBezTo>
                  <a:cubicBezTo>
                    <a:pt x="3815655" y="404236"/>
                    <a:pt x="3815655" y="404236"/>
                    <a:pt x="3815655" y="404236"/>
                  </a:cubicBezTo>
                  <a:cubicBezTo>
                    <a:pt x="3815655" y="415454"/>
                    <a:pt x="3815655" y="421063"/>
                    <a:pt x="3826891" y="426671"/>
                  </a:cubicBezTo>
                  <a:cubicBezTo>
                    <a:pt x="3894308" y="499586"/>
                    <a:pt x="3894308" y="499586"/>
                    <a:pt x="3894308" y="499586"/>
                  </a:cubicBezTo>
                  <a:cubicBezTo>
                    <a:pt x="3899926" y="505195"/>
                    <a:pt x="3916780" y="505195"/>
                    <a:pt x="3922398" y="499586"/>
                  </a:cubicBezTo>
                  <a:cubicBezTo>
                    <a:pt x="3928016" y="493977"/>
                    <a:pt x="3933634" y="488369"/>
                    <a:pt x="3933634" y="482760"/>
                  </a:cubicBezTo>
                  <a:cubicBezTo>
                    <a:pt x="3933634" y="477151"/>
                    <a:pt x="3928016" y="471542"/>
                    <a:pt x="3922398" y="465933"/>
                  </a:cubicBezTo>
                  <a:cubicBezTo>
                    <a:pt x="3854981" y="398627"/>
                    <a:pt x="3854981" y="398627"/>
                    <a:pt x="3854981" y="398627"/>
                  </a:cubicBezTo>
                  <a:cubicBezTo>
                    <a:pt x="3849363" y="393019"/>
                    <a:pt x="3843745" y="393019"/>
                    <a:pt x="3838127" y="393019"/>
                  </a:cubicBezTo>
                  <a:cubicBezTo>
                    <a:pt x="3838127" y="393019"/>
                    <a:pt x="3832509" y="393019"/>
                    <a:pt x="3832509" y="393019"/>
                  </a:cubicBezTo>
                  <a:cubicBezTo>
                    <a:pt x="3832509" y="393019"/>
                    <a:pt x="3832509" y="393019"/>
                    <a:pt x="3826891" y="393019"/>
                  </a:cubicBezTo>
                  <a:close/>
                  <a:moveTo>
                    <a:pt x="1649888" y="383490"/>
                  </a:moveTo>
                  <a:cubicBezTo>
                    <a:pt x="1649888" y="383490"/>
                    <a:pt x="1649888" y="383490"/>
                    <a:pt x="1915866" y="383490"/>
                  </a:cubicBezTo>
                  <a:cubicBezTo>
                    <a:pt x="1915866" y="383490"/>
                    <a:pt x="1921407" y="383490"/>
                    <a:pt x="1921407" y="389004"/>
                  </a:cubicBezTo>
                  <a:cubicBezTo>
                    <a:pt x="1921407" y="389004"/>
                    <a:pt x="1921407" y="389004"/>
                    <a:pt x="1921407" y="686825"/>
                  </a:cubicBezTo>
                  <a:cubicBezTo>
                    <a:pt x="1921407" y="686825"/>
                    <a:pt x="1915866" y="692342"/>
                    <a:pt x="1915866" y="692342"/>
                  </a:cubicBezTo>
                  <a:cubicBezTo>
                    <a:pt x="1915866" y="692342"/>
                    <a:pt x="1915866" y="692342"/>
                    <a:pt x="1649888" y="692342"/>
                  </a:cubicBezTo>
                  <a:cubicBezTo>
                    <a:pt x="1649888" y="692342"/>
                    <a:pt x="1644347" y="686825"/>
                    <a:pt x="1644347" y="686825"/>
                  </a:cubicBezTo>
                  <a:cubicBezTo>
                    <a:pt x="1644347" y="686825"/>
                    <a:pt x="1644347" y="686825"/>
                    <a:pt x="1644347" y="389004"/>
                  </a:cubicBezTo>
                  <a:cubicBezTo>
                    <a:pt x="1644347" y="383490"/>
                    <a:pt x="1649888" y="383490"/>
                    <a:pt x="1649888" y="383490"/>
                  </a:cubicBezTo>
                  <a:close/>
                  <a:moveTo>
                    <a:pt x="2764905" y="379948"/>
                  </a:moveTo>
                  <a:cubicBezTo>
                    <a:pt x="2764905" y="379948"/>
                    <a:pt x="2764905" y="379948"/>
                    <a:pt x="3025433" y="379948"/>
                  </a:cubicBezTo>
                  <a:cubicBezTo>
                    <a:pt x="3033575" y="379948"/>
                    <a:pt x="3033575" y="379948"/>
                    <a:pt x="3033575" y="388087"/>
                  </a:cubicBezTo>
                  <a:cubicBezTo>
                    <a:pt x="3033575" y="388087"/>
                    <a:pt x="3033575" y="396227"/>
                    <a:pt x="3025433" y="396227"/>
                  </a:cubicBezTo>
                  <a:cubicBezTo>
                    <a:pt x="3025433" y="396227"/>
                    <a:pt x="3025433" y="396227"/>
                    <a:pt x="2764905" y="396227"/>
                  </a:cubicBezTo>
                  <a:cubicBezTo>
                    <a:pt x="2756763" y="396227"/>
                    <a:pt x="2756763" y="388087"/>
                    <a:pt x="2756763" y="388087"/>
                  </a:cubicBezTo>
                  <a:cubicBezTo>
                    <a:pt x="2756763" y="379948"/>
                    <a:pt x="2756763" y="379948"/>
                    <a:pt x="2764905" y="379948"/>
                  </a:cubicBezTo>
                  <a:close/>
                  <a:moveTo>
                    <a:pt x="1655429" y="366943"/>
                  </a:moveTo>
                  <a:cubicBezTo>
                    <a:pt x="1638806" y="366943"/>
                    <a:pt x="1627723" y="377974"/>
                    <a:pt x="1627723" y="394519"/>
                  </a:cubicBezTo>
                  <a:cubicBezTo>
                    <a:pt x="1627723" y="394519"/>
                    <a:pt x="1627723" y="394519"/>
                    <a:pt x="1627723" y="703371"/>
                  </a:cubicBezTo>
                  <a:cubicBezTo>
                    <a:pt x="1627723" y="719917"/>
                    <a:pt x="1638806" y="730948"/>
                    <a:pt x="1655429" y="730948"/>
                  </a:cubicBezTo>
                  <a:cubicBezTo>
                    <a:pt x="1655429" y="730948"/>
                    <a:pt x="1655429" y="730948"/>
                    <a:pt x="1910325" y="730948"/>
                  </a:cubicBezTo>
                  <a:cubicBezTo>
                    <a:pt x="1921407" y="730948"/>
                    <a:pt x="1938031" y="719917"/>
                    <a:pt x="1938031" y="703371"/>
                  </a:cubicBezTo>
                  <a:cubicBezTo>
                    <a:pt x="1938031" y="703371"/>
                    <a:pt x="1938031" y="703371"/>
                    <a:pt x="1938031" y="394519"/>
                  </a:cubicBezTo>
                  <a:cubicBezTo>
                    <a:pt x="1938031" y="377974"/>
                    <a:pt x="1921407" y="366943"/>
                    <a:pt x="1910325" y="366943"/>
                  </a:cubicBezTo>
                  <a:cubicBezTo>
                    <a:pt x="1910325" y="366943"/>
                    <a:pt x="1910325" y="366943"/>
                    <a:pt x="1655429" y="366943"/>
                  </a:cubicBezTo>
                  <a:close/>
                  <a:moveTo>
                    <a:pt x="3804419" y="364975"/>
                  </a:moveTo>
                  <a:cubicBezTo>
                    <a:pt x="3798801" y="364975"/>
                    <a:pt x="3798801" y="370583"/>
                    <a:pt x="3798801" y="370583"/>
                  </a:cubicBezTo>
                  <a:cubicBezTo>
                    <a:pt x="3793183" y="370583"/>
                    <a:pt x="3793183" y="376192"/>
                    <a:pt x="3787565" y="376192"/>
                  </a:cubicBezTo>
                  <a:cubicBezTo>
                    <a:pt x="3810037" y="398627"/>
                    <a:pt x="3810037" y="398627"/>
                    <a:pt x="3810037" y="398627"/>
                  </a:cubicBezTo>
                  <a:cubicBezTo>
                    <a:pt x="3810037" y="393019"/>
                    <a:pt x="3810037" y="393019"/>
                    <a:pt x="3815655" y="387410"/>
                  </a:cubicBezTo>
                  <a:cubicBezTo>
                    <a:pt x="3815655" y="387410"/>
                    <a:pt x="3821273" y="381801"/>
                    <a:pt x="3821273" y="381801"/>
                  </a:cubicBezTo>
                  <a:cubicBezTo>
                    <a:pt x="3804419" y="364975"/>
                    <a:pt x="3804419" y="364975"/>
                    <a:pt x="3804419" y="364975"/>
                  </a:cubicBezTo>
                  <a:close/>
                  <a:moveTo>
                    <a:pt x="1481890" y="361702"/>
                  </a:moveTo>
                  <a:cubicBezTo>
                    <a:pt x="1481890" y="366486"/>
                    <a:pt x="1486463" y="371271"/>
                    <a:pt x="1486463" y="380840"/>
                  </a:cubicBezTo>
                  <a:cubicBezTo>
                    <a:pt x="1486463" y="380840"/>
                    <a:pt x="1486463" y="380840"/>
                    <a:pt x="1523050" y="380840"/>
                  </a:cubicBezTo>
                  <a:lnTo>
                    <a:pt x="1523050" y="361702"/>
                  </a:lnTo>
                  <a:cubicBezTo>
                    <a:pt x="1523050" y="361702"/>
                    <a:pt x="1523050" y="361702"/>
                    <a:pt x="1481890" y="361702"/>
                  </a:cubicBezTo>
                  <a:close/>
                  <a:moveTo>
                    <a:pt x="1449877" y="361702"/>
                  </a:moveTo>
                  <a:cubicBezTo>
                    <a:pt x="1445304" y="361702"/>
                    <a:pt x="1440730" y="361702"/>
                    <a:pt x="1440730" y="366486"/>
                  </a:cubicBezTo>
                  <a:cubicBezTo>
                    <a:pt x="1440730" y="366486"/>
                    <a:pt x="1436157" y="366486"/>
                    <a:pt x="1436157" y="366486"/>
                  </a:cubicBezTo>
                  <a:cubicBezTo>
                    <a:pt x="1431584" y="371271"/>
                    <a:pt x="1431584" y="371271"/>
                    <a:pt x="1431584" y="371271"/>
                  </a:cubicBezTo>
                  <a:cubicBezTo>
                    <a:pt x="1427011" y="376055"/>
                    <a:pt x="1427011" y="380840"/>
                    <a:pt x="1427011" y="385624"/>
                  </a:cubicBezTo>
                  <a:cubicBezTo>
                    <a:pt x="1427011" y="385624"/>
                    <a:pt x="1427011" y="385624"/>
                    <a:pt x="1427011" y="390409"/>
                  </a:cubicBezTo>
                  <a:cubicBezTo>
                    <a:pt x="1427011" y="390409"/>
                    <a:pt x="1431584" y="395194"/>
                    <a:pt x="1431584" y="395194"/>
                  </a:cubicBezTo>
                  <a:cubicBezTo>
                    <a:pt x="1431584" y="399978"/>
                    <a:pt x="1431584" y="399978"/>
                    <a:pt x="1436157" y="399978"/>
                  </a:cubicBezTo>
                  <a:cubicBezTo>
                    <a:pt x="1436157" y="404763"/>
                    <a:pt x="1440730" y="404763"/>
                    <a:pt x="1440730" y="404763"/>
                  </a:cubicBezTo>
                  <a:cubicBezTo>
                    <a:pt x="1440730" y="404763"/>
                    <a:pt x="1445304" y="404763"/>
                    <a:pt x="1449877" y="404763"/>
                  </a:cubicBezTo>
                  <a:cubicBezTo>
                    <a:pt x="1449877" y="404763"/>
                    <a:pt x="1454450" y="404763"/>
                    <a:pt x="1454450" y="404763"/>
                  </a:cubicBezTo>
                  <a:cubicBezTo>
                    <a:pt x="1454450" y="404763"/>
                    <a:pt x="1459024" y="404763"/>
                    <a:pt x="1459024" y="399978"/>
                  </a:cubicBezTo>
                  <a:cubicBezTo>
                    <a:pt x="1463597" y="399978"/>
                    <a:pt x="1463597" y="399978"/>
                    <a:pt x="1463597" y="395194"/>
                  </a:cubicBezTo>
                  <a:cubicBezTo>
                    <a:pt x="1468170" y="395194"/>
                    <a:pt x="1468170" y="390409"/>
                    <a:pt x="1468170" y="390409"/>
                  </a:cubicBezTo>
                  <a:cubicBezTo>
                    <a:pt x="1468170" y="385624"/>
                    <a:pt x="1468170" y="385624"/>
                    <a:pt x="1468170" y="385624"/>
                  </a:cubicBezTo>
                  <a:cubicBezTo>
                    <a:pt x="1468170" y="380840"/>
                    <a:pt x="1468170" y="376055"/>
                    <a:pt x="1463597" y="371271"/>
                  </a:cubicBezTo>
                  <a:cubicBezTo>
                    <a:pt x="1463597" y="371271"/>
                    <a:pt x="1463597" y="371271"/>
                    <a:pt x="1459024" y="366486"/>
                  </a:cubicBezTo>
                  <a:cubicBezTo>
                    <a:pt x="1459024" y="366486"/>
                    <a:pt x="1454450" y="366486"/>
                    <a:pt x="1454450" y="366486"/>
                  </a:cubicBezTo>
                  <a:cubicBezTo>
                    <a:pt x="1454450" y="361702"/>
                    <a:pt x="1449877" y="361702"/>
                    <a:pt x="1449877" y="361702"/>
                  </a:cubicBezTo>
                  <a:close/>
                  <a:moveTo>
                    <a:pt x="1294385" y="361702"/>
                  </a:moveTo>
                  <a:cubicBezTo>
                    <a:pt x="1298958" y="366486"/>
                    <a:pt x="1298958" y="371271"/>
                    <a:pt x="1298958" y="380840"/>
                  </a:cubicBezTo>
                  <a:cubicBezTo>
                    <a:pt x="1298958" y="380840"/>
                    <a:pt x="1298958" y="380840"/>
                    <a:pt x="1408717" y="380840"/>
                  </a:cubicBezTo>
                  <a:cubicBezTo>
                    <a:pt x="1408717" y="371271"/>
                    <a:pt x="1413291" y="366486"/>
                    <a:pt x="1413291" y="361702"/>
                  </a:cubicBezTo>
                  <a:cubicBezTo>
                    <a:pt x="1413291" y="361702"/>
                    <a:pt x="1413291" y="361702"/>
                    <a:pt x="1321825" y="361702"/>
                  </a:cubicBezTo>
                  <a:cubicBezTo>
                    <a:pt x="1321825" y="361702"/>
                    <a:pt x="1321825" y="361702"/>
                    <a:pt x="1312678" y="361702"/>
                  </a:cubicBezTo>
                  <a:cubicBezTo>
                    <a:pt x="1312678" y="361702"/>
                    <a:pt x="1312678" y="361702"/>
                    <a:pt x="1294385" y="361702"/>
                  </a:cubicBezTo>
                  <a:close/>
                  <a:moveTo>
                    <a:pt x="1262372" y="361702"/>
                  </a:moveTo>
                  <a:cubicBezTo>
                    <a:pt x="1257799" y="361702"/>
                    <a:pt x="1257799" y="361702"/>
                    <a:pt x="1253225" y="366486"/>
                  </a:cubicBezTo>
                  <a:cubicBezTo>
                    <a:pt x="1248652" y="366486"/>
                    <a:pt x="1248652" y="366486"/>
                    <a:pt x="1248652" y="366486"/>
                  </a:cubicBezTo>
                  <a:cubicBezTo>
                    <a:pt x="1248652" y="371271"/>
                    <a:pt x="1244079" y="371271"/>
                    <a:pt x="1244079" y="371271"/>
                  </a:cubicBezTo>
                  <a:cubicBezTo>
                    <a:pt x="1244079" y="376055"/>
                    <a:pt x="1239505" y="380840"/>
                    <a:pt x="1239505" y="385624"/>
                  </a:cubicBezTo>
                  <a:cubicBezTo>
                    <a:pt x="1239505" y="385624"/>
                    <a:pt x="1244079" y="385624"/>
                    <a:pt x="1244079" y="390409"/>
                  </a:cubicBezTo>
                  <a:cubicBezTo>
                    <a:pt x="1244079" y="390409"/>
                    <a:pt x="1244079" y="395194"/>
                    <a:pt x="1244079" y="395194"/>
                  </a:cubicBezTo>
                  <a:cubicBezTo>
                    <a:pt x="1244079" y="399978"/>
                    <a:pt x="1248652" y="399978"/>
                    <a:pt x="1248652" y="399978"/>
                  </a:cubicBezTo>
                  <a:cubicBezTo>
                    <a:pt x="1248652" y="399978"/>
                    <a:pt x="1248652" y="399978"/>
                    <a:pt x="1253225" y="399978"/>
                  </a:cubicBezTo>
                  <a:cubicBezTo>
                    <a:pt x="1253225" y="404763"/>
                    <a:pt x="1253225" y="404763"/>
                    <a:pt x="1253225" y="404763"/>
                  </a:cubicBezTo>
                  <a:cubicBezTo>
                    <a:pt x="1257799" y="404763"/>
                    <a:pt x="1257799" y="404763"/>
                    <a:pt x="1262372" y="404763"/>
                  </a:cubicBezTo>
                  <a:cubicBezTo>
                    <a:pt x="1262372" y="404763"/>
                    <a:pt x="1266945" y="404763"/>
                    <a:pt x="1271518" y="404763"/>
                  </a:cubicBezTo>
                  <a:cubicBezTo>
                    <a:pt x="1271518" y="404763"/>
                    <a:pt x="1271518" y="404763"/>
                    <a:pt x="1271518" y="399978"/>
                  </a:cubicBezTo>
                  <a:cubicBezTo>
                    <a:pt x="1271518" y="399978"/>
                    <a:pt x="1276092" y="399978"/>
                    <a:pt x="1276092" y="399978"/>
                  </a:cubicBezTo>
                  <a:cubicBezTo>
                    <a:pt x="1276092" y="399978"/>
                    <a:pt x="1276092" y="399978"/>
                    <a:pt x="1280665" y="395194"/>
                  </a:cubicBezTo>
                  <a:cubicBezTo>
                    <a:pt x="1280665" y="395194"/>
                    <a:pt x="1280665" y="390409"/>
                    <a:pt x="1280665" y="390409"/>
                  </a:cubicBezTo>
                  <a:cubicBezTo>
                    <a:pt x="1280665" y="385624"/>
                    <a:pt x="1280665" y="385624"/>
                    <a:pt x="1280665" y="385624"/>
                  </a:cubicBezTo>
                  <a:cubicBezTo>
                    <a:pt x="1280665" y="380840"/>
                    <a:pt x="1280665" y="376055"/>
                    <a:pt x="1280665" y="371271"/>
                  </a:cubicBezTo>
                  <a:cubicBezTo>
                    <a:pt x="1276092" y="371271"/>
                    <a:pt x="1276092" y="371271"/>
                    <a:pt x="1276092" y="366486"/>
                  </a:cubicBezTo>
                  <a:cubicBezTo>
                    <a:pt x="1276092" y="366486"/>
                    <a:pt x="1271518" y="366486"/>
                    <a:pt x="1271518" y="366486"/>
                  </a:cubicBezTo>
                  <a:cubicBezTo>
                    <a:pt x="1266945" y="361702"/>
                    <a:pt x="1262372" y="361702"/>
                    <a:pt x="1262372" y="361702"/>
                  </a:cubicBezTo>
                  <a:close/>
                  <a:moveTo>
                    <a:pt x="1198346" y="361702"/>
                  </a:moveTo>
                  <a:cubicBezTo>
                    <a:pt x="1198346" y="361702"/>
                    <a:pt x="1198346" y="361702"/>
                    <a:pt x="1198346" y="380840"/>
                  </a:cubicBezTo>
                  <a:cubicBezTo>
                    <a:pt x="1198346" y="380840"/>
                    <a:pt x="1198346" y="380840"/>
                    <a:pt x="1221212" y="380840"/>
                  </a:cubicBezTo>
                  <a:cubicBezTo>
                    <a:pt x="1225785" y="371271"/>
                    <a:pt x="1225785" y="366486"/>
                    <a:pt x="1230359" y="361702"/>
                  </a:cubicBezTo>
                  <a:cubicBezTo>
                    <a:pt x="1230359" y="361702"/>
                    <a:pt x="1230359" y="361702"/>
                    <a:pt x="1202919" y="361702"/>
                  </a:cubicBezTo>
                  <a:cubicBezTo>
                    <a:pt x="1202919" y="361702"/>
                    <a:pt x="1202919" y="361702"/>
                    <a:pt x="1198346" y="361702"/>
                  </a:cubicBezTo>
                  <a:close/>
                  <a:moveTo>
                    <a:pt x="1655429" y="350398"/>
                  </a:moveTo>
                  <a:cubicBezTo>
                    <a:pt x="1655429" y="350398"/>
                    <a:pt x="1655429" y="350398"/>
                    <a:pt x="1910325" y="350398"/>
                  </a:cubicBezTo>
                  <a:cubicBezTo>
                    <a:pt x="1932489" y="350398"/>
                    <a:pt x="1954654" y="366943"/>
                    <a:pt x="1954654" y="394519"/>
                  </a:cubicBezTo>
                  <a:cubicBezTo>
                    <a:pt x="1954654" y="394519"/>
                    <a:pt x="1954654" y="394519"/>
                    <a:pt x="1954654" y="703371"/>
                  </a:cubicBezTo>
                  <a:cubicBezTo>
                    <a:pt x="1954654" y="725432"/>
                    <a:pt x="1932489" y="747493"/>
                    <a:pt x="1910325" y="747493"/>
                  </a:cubicBezTo>
                  <a:cubicBezTo>
                    <a:pt x="1910325" y="747493"/>
                    <a:pt x="1910325" y="747493"/>
                    <a:pt x="1655429" y="747493"/>
                  </a:cubicBezTo>
                  <a:cubicBezTo>
                    <a:pt x="1633265" y="747493"/>
                    <a:pt x="1611100" y="725432"/>
                    <a:pt x="1611100" y="703371"/>
                  </a:cubicBezTo>
                  <a:cubicBezTo>
                    <a:pt x="1611100" y="703371"/>
                    <a:pt x="1611100" y="703371"/>
                    <a:pt x="1611100" y="394519"/>
                  </a:cubicBezTo>
                  <a:cubicBezTo>
                    <a:pt x="1611100" y="366943"/>
                    <a:pt x="1633265" y="350398"/>
                    <a:pt x="1655429" y="350398"/>
                  </a:cubicBezTo>
                  <a:close/>
                  <a:moveTo>
                    <a:pt x="3405741" y="328944"/>
                  </a:moveTo>
                  <a:cubicBezTo>
                    <a:pt x="3424544" y="341468"/>
                    <a:pt x="3443348" y="372777"/>
                    <a:pt x="3455883" y="410348"/>
                  </a:cubicBezTo>
                  <a:cubicBezTo>
                    <a:pt x="3493490" y="422872"/>
                    <a:pt x="3518561" y="435395"/>
                    <a:pt x="3537364" y="454181"/>
                  </a:cubicBezTo>
                  <a:cubicBezTo>
                    <a:pt x="3524828" y="391564"/>
                    <a:pt x="3474686" y="341468"/>
                    <a:pt x="3405741" y="328944"/>
                  </a:cubicBezTo>
                  <a:close/>
                  <a:moveTo>
                    <a:pt x="3317993" y="328944"/>
                  </a:moveTo>
                  <a:cubicBezTo>
                    <a:pt x="3255315" y="341468"/>
                    <a:pt x="3205173" y="391564"/>
                    <a:pt x="3186370" y="454181"/>
                  </a:cubicBezTo>
                  <a:cubicBezTo>
                    <a:pt x="3205173" y="435395"/>
                    <a:pt x="3236512" y="422872"/>
                    <a:pt x="3274119" y="410348"/>
                  </a:cubicBezTo>
                  <a:cubicBezTo>
                    <a:pt x="3280386" y="372777"/>
                    <a:pt x="3299190" y="341468"/>
                    <a:pt x="3317993" y="328944"/>
                  </a:cubicBezTo>
                  <a:close/>
                  <a:moveTo>
                    <a:pt x="1248652" y="323425"/>
                  </a:moveTo>
                  <a:cubicBezTo>
                    <a:pt x="1262372" y="323425"/>
                    <a:pt x="1262372" y="323425"/>
                    <a:pt x="1262372" y="323425"/>
                  </a:cubicBezTo>
                  <a:cubicBezTo>
                    <a:pt x="1266945" y="323425"/>
                    <a:pt x="1266945" y="323425"/>
                    <a:pt x="1266945" y="328210"/>
                  </a:cubicBezTo>
                  <a:cubicBezTo>
                    <a:pt x="1266945" y="328210"/>
                    <a:pt x="1266945" y="332994"/>
                    <a:pt x="1262372" y="332994"/>
                  </a:cubicBezTo>
                  <a:cubicBezTo>
                    <a:pt x="1248652" y="332994"/>
                    <a:pt x="1248652" y="332994"/>
                    <a:pt x="1248652" y="332994"/>
                  </a:cubicBezTo>
                  <a:cubicBezTo>
                    <a:pt x="1244079" y="332994"/>
                    <a:pt x="1244079" y="328210"/>
                    <a:pt x="1244079" y="328210"/>
                  </a:cubicBezTo>
                  <a:cubicBezTo>
                    <a:pt x="1244079" y="323425"/>
                    <a:pt x="1244079" y="323425"/>
                    <a:pt x="1248652" y="323425"/>
                  </a:cubicBezTo>
                  <a:close/>
                  <a:moveTo>
                    <a:pt x="3368135" y="322682"/>
                  </a:moveTo>
                  <a:lnTo>
                    <a:pt x="3368135" y="397826"/>
                  </a:lnTo>
                  <a:cubicBezTo>
                    <a:pt x="3393206" y="397826"/>
                    <a:pt x="3418277" y="404086"/>
                    <a:pt x="3437080" y="404086"/>
                  </a:cubicBezTo>
                  <a:cubicBezTo>
                    <a:pt x="3424544" y="360254"/>
                    <a:pt x="3399473" y="322682"/>
                    <a:pt x="3368135" y="322682"/>
                  </a:cubicBezTo>
                  <a:close/>
                  <a:moveTo>
                    <a:pt x="3355599" y="322682"/>
                  </a:moveTo>
                  <a:cubicBezTo>
                    <a:pt x="3324261" y="322682"/>
                    <a:pt x="3299190" y="360254"/>
                    <a:pt x="3286654" y="404086"/>
                  </a:cubicBezTo>
                  <a:cubicBezTo>
                    <a:pt x="3305457" y="404086"/>
                    <a:pt x="3330528" y="397826"/>
                    <a:pt x="3355599" y="397826"/>
                  </a:cubicBezTo>
                  <a:cubicBezTo>
                    <a:pt x="3355599" y="397826"/>
                    <a:pt x="3355599" y="397826"/>
                    <a:pt x="3355599" y="322682"/>
                  </a:cubicBezTo>
                  <a:close/>
                  <a:moveTo>
                    <a:pt x="3361867" y="303896"/>
                  </a:moveTo>
                  <a:cubicBezTo>
                    <a:pt x="3474686" y="303896"/>
                    <a:pt x="3562435" y="391564"/>
                    <a:pt x="3562435" y="504277"/>
                  </a:cubicBezTo>
                  <a:cubicBezTo>
                    <a:pt x="3562435" y="535587"/>
                    <a:pt x="3556167" y="560635"/>
                    <a:pt x="3543632" y="591945"/>
                  </a:cubicBezTo>
                  <a:cubicBezTo>
                    <a:pt x="3543632" y="591945"/>
                    <a:pt x="3543632" y="591945"/>
                    <a:pt x="3537364" y="585683"/>
                  </a:cubicBezTo>
                  <a:cubicBezTo>
                    <a:pt x="3537364" y="585683"/>
                    <a:pt x="3531096" y="579420"/>
                    <a:pt x="3524828" y="579420"/>
                  </a:cubicBezTo>
                  <a:cubicBezTo>
                    <a:pt x="3531096" y="566897"/>
                    <a:pt x="3537364" y="554373"/>
                    <a:pt x="3537364" y="548111"/>
                  </a:cubicBezTo>
                  <a:cubicBezTo>
                    <a:pt x="3531096" y="554373"/>
                    <a:pt x="3518561" y="560635"/>
                    <a:pt x="3506025" y="573159"/>
                  </a:cubicBezTo>
                  <a:cubicBezTo>
                    <a:pt x="3506025" y="566897"/>
                    <a:pt x="3512293" y="560635"/>
                    <a:pt x="3512293" y="554373"/>
                  </a:cubicBezTo>
                  <a:cubicBezTo>
                    <a:pt x="3531096" y="541849"/>
                    <a:pt x="3543632" y="523063"/>
                    <a:pt x="3543632" y="510539"/>
                  </a:cubicBezTo>
                  <a:cubicBezTo>
                    <a:pt x="3543632" y="510539"/>
                    <a:pt x="3543632" y="510539"/>
                    <a:pt x="3512293" y="510539"/>
                  </a:cubicBezTo>
                  <a:cubicBezTo>
                    <a:pt x="3512293" y="504277"/>
                    <a:pt x="3512293" y="498015"/>
                    <a:pt x="3512293" y="498015"/>
                  </a:cubicBezTo>
                  <a:cubicBezTo>
                    <a:pt x="3512293" y="498015"/>
                    <a:pt x="3512293" y="498015"/>
                    <a:pt x="3543632" y="498015"/>
                  </a:cubicBezTo>
                  <a:cubicBezTo>
                    <a:pt x="3537364" y="466705"/>
                    <a:pt x="3506025" y="441657"/>
                    <a:pt x="3455883" y="422872"/>
                  </a:cubicBezTo>
                  <a:cubicBezTo>
                    <a:pt x="3455883" y="429134"/>
                    <a:pt x="3455883" y="429134"/>
                    <a:pt x="3462151" y="435395"/>
                  </a:cubicBezTo>
                  <a:cubicBezTo>
                    <a:pt x="3455883" y="429134"/>
                    <a:pt x="3449615" y="429134"/>
                    <a:pt x="3443348" y="429134"/>
                  </a:cubicBezTo>
                  <a:cubicBezTo>
                    <a:pt x="3443348" y="422872"/>
                    <a:pt x="3443348" y="422872"/>
                    <a:pt x="3443348" y="422872"/>
                  </a:cubicBezTo>
                  <a:cubicBezTo>
                    <a:pt x="3418277" y="416610"/>
                    <a:pt x="3393206" y="410348"/>
                    <a:pt x="3368135" y="410348"/>
                  </a:cubicBezTo>
                  <a:cubicBezTo>
                    <a:pt x="3368135" y="410348"/>
                    <a:pt x="3368135" y="410348"/>
                    <a:pt x="3368135" y="429134"/>
                  </a:cubicBezTo>
                  <a:cubicBezTo>
                    <a:pt x="3361867" y="429134"/>
                    <a:pt x="3361867" y="435395"/>
                    <a:pt x="3355599" y="435395"/>
                  </a:cubicBezTo>
                  <a:cubicBezTo>
                    <a:pt x="3355599" y="435395"/>
                    <a:pt x="3355599" y="435395"/>
                    <a:pt x="3355599" y="410348"/>
                  </a:cubicBezTo>
                  <a:cubicBezTo>
                    <a:pt x="3330528" y="410348"/>
                    <a:pt x="3305457" y="416610"/>
                    <a:pt x="3280386" y="422872"/>
                  </a:cubicBezTo>
                  <a:cubicBezTo>
                    <a:pt x="3274119" y="441657"/>
                    <a:pt x="3274119" y="466705"/>
                    <a:pt x="3274119" y="498015"/>
                  </a:cubicBezTo>
                  <a:cubicBezTo>
                    <a:pt x="3274119" y="498015"/>
                    <a:pt x="3274119" y="498015"/>
                    <a:pt x="3311725" y="498015"/>
                  </a:cubicBezTo>
                  <a:cubicBezTo>
                    <a:pt x="3305457" y="498015"/>
                    <a:pt x="3305457" y="504277"/>
                    <a:pt x="3305457" y="510539"/>
                  </a:cubicBezTo>
                  <a:cubicBezTo>
                    <a:pt x="3305457" y="510539"/>
                    <a:pt x="3305457" y="510539"/>
                    <a:pt x="3274119" y="510539"/>
                  </a:cubicBezTo>
                  <a:cubicBezTo>
                    <a:pt x="3274119" y="535587"/>
                    <a:pt x="3274119" y="560635"/>
                    <a:pt x="3280386" y="579420"/>
                  </a:cubicBezTo>
                  <a:cubicBezTo>
                    <a:pt x="3292922" y="585683"/>
                    <a:pt x="3311725" y="585683"/>
                    <a:pt x="3324261" y="591945"/>
                  </a:cubicBezTo>
                  <a:cubicBezTo>
                    <a:pt x="3330528" y="591945"/>
                    <a:pt x="3330528" y="598207"/>
                    <a:pt x="3336796" y="598207"/>
                  </a:cubicBezTo>
                  <a:cubicBezTo>
                    <a:pt x="3336796" y="604469"/>
                    <a:pt x="3336796" y="604469"/>
                    <a:pt x="3336796" y="604469"/>
                  </a:cubicBezTo>
                  <a:cubicBezTo>
                    <a:pt x="3317993" y="604469"/>
                    <a:pt x="3299190" y="598207"/>
                    <a:pt x="3286654" y="598207"/>
                  </a:cubicBezTo>
                  <a:cubicBezTo>
                    <a:pt x="3299190" y="642039"/>
                    <a:pt x="3324261" y="679610"/>
                    <a:pt x="3355599" y="679610"/>
                  </a:cubicBezTo>
                  <a:cubicBezTo>
                    <a:pt x="3355599" y="679610"/>
                    <a:pt x="3355599" y="679610"/>
                    <a:pt x="3355599" y="616991"/>
                  </a:cubicBezTo>
                  <a:cubicBezTo>
                    <a:pt x="3361867" y="616991"/>
                    <a:pt x="3361867" y="623253"/>
                    <a:pt x="3368135" y="623253"/>
                  </a:cubicBezTo>
                  <a:cubicBezTo>
                    <a:pt x="3368135" y="623253"/>
                    <a:pt x="3368135" y="623253"/>
                    <a:pt x="3368135" y="679610"/>
                  </a:cubicBezTo>
                  <a:cubicBezTo>
                    <a:pt x="3393206" y="679610"/>
                    <a:pt x="3412009" y="660824"/>
                    <a:pt x="3424544" y="629515"/>
                  </a:cubicBezTo>
                  <a:cubicBezTo>
                    <a:pt x="3430812" y="629515"/>
                    <a:pt x="3437080" y="629515"/>
                    <a:pt x="3443348" y="629515"/>
                  </a:cubicBezTo>
                  <a:cubicBezTo>
                    <a:pt x="3430812" y="648301"/>
                    <a:pt x="3418277" y="667086"/>
                    <a:pt x="3405741" y="679610"/>
                  </a:cubicBezTo>
                  <a:cubicBezTo>
                    <a:pt x="3430812" y="673348"/>
                    <a:pt x="3449615" y="660824"/>
                    <a:pt x="3468419" y="648301"/>
                  </a:cubicBezTo>
                  <a:cubicBezTo>
                    <a:pt x="3468419" y="648301"/>
                    <a:pt x="3468419" y="654562"/>
                    <a:pt x="3474686" y="654562"/>
                  </a:cubicBezTo>
                  <a:cubicBezTo>
                    <a:pt x="3474686" y="654562"/>
                    <a:pt x="3474686" y="654562"/>
                    <a:pt x="3480954" y="660824"/>
                  </a:cubicBezTo>
                  <a:cubicBezTo>
                    <a:pt x="3449615" y="685872"/>
                    <a:pt x="3405741" y="698396"/>
                    <a:pt x="3361867" y="698396"/>
                  </a:cubicBezTo>
                  <a:cubicBezTo>
                    <a:pt x="3255315" y="698396"/>
                    <a:pt x="3161299" y="610729"/>
                    <a:pt x="3161299" y="504277"/>
                  </a:cubicBezTo>
                  <a:cubicBezTo>
                    <a:pt x="3161299" y="391564"/>
                    <a:pt x="3255315" y="303896"/>
                    <a:pt x="3361867" y="303896"/>
                  </a:cubicBezTo>
                  <a:close/>
                  <a:moveTo>
                    <a:pt x="2590759" y="279520"/>
                  </a:moveTo>
                  <a:cubicBezTo>
                    <a:pt x="2590759" y="290717"/>
                    <a:pt x="2590759" y="296316"/>
                    <a:pt x="2590759" y="307513"/>
                  </a:cubicBezTo>
                  <a:cubicBezTo>
                    <a:pt x="2590759" y="313111"/>
                    <a:pt x="2590759" y="324307"/>
                    <a:pt x="2590759" y="329906"/>
                  </a:cubicBezTo>
                  <a:cubicBezTo>
                    <a:pt x="2596375" y="329906"/>
                    <a:pt x="2601992" y="324307"/>
                    <a:pt x="2601992" y="313111"/>
                  </a:cubicBezTo>
                  <a:lnTo>
                    <a:pt x="2601992" y="296316"/>
                  </a:lnTo>
                  <a:cubicBezTo>
                    <a:pt x="2601992" y="290717"/>
                    <a:pt x="2596375" y="285119"/>
                    <a:pt x="2590759" y="279520"/>
                  </a:cubicBezTo>
                  <a:close/>
                  <a:moveTo>
                    <a:pt x="2259399" y="279520"/>
                  </a:moveTo>
                  <a:cubicBezTo>
                    <a:pt x="2253783" y="285119"/>
                    <a:pt x="2253783" y="290717"/>
                    <a:pt x="2253783" y="296316"/>
                  </a:cubicBezTo>
                  <a:cubicBezTo>
                    <a:pt x="2253783" y="296316"/>
                    <a:pt x="2253783" y="296316"/>
                    <a:pt x="2253783" y="313111"/>
                  </a:cubicBezTo>
                  <a:cubicBezTo>
                    <a:pt x="2253783" y="324307"/>
                    <a:pt x="2253783" y="329906"/>
                    <a:pt x="2259399" y="329906"/>
                  </a:cubicBezTo>
                  <a:cubicBezTo>
                    <a:pt x="2259399" y="324307"/>
                    <a:pt x="2259399" y="313111"/>
                    <a:pt x="2259399" y="307513"/>
                  </a:cubicBezTo>
                  <a:cubicBezTo>
                    <a:pt x="2259399" y="296316"/>
                    <a:pt x="2259399" y="290717"/>
                    <a:pt x="2259399" y="279520"/>
                  </a:cubicBezTo>
                  <a:close/>
                  <a:moveTo>
                    <a:pt x="1244079" y="266011"/>
                  </a:moveTo>
                  <a:cubicBezTo>
                    <a:pt x="1244079" y="266011"/>
                    <a:pt x="1244079" y="266011"/>
                    <a:pt x="1221212" y="304287"/>
                  </a:cubicBezTo>
                  <a:cubicBezTo>
                    <a:pt x="1221212" y="304287"/>
                    <a:pt x="1221212" y="304287"/>
                    <a:pt x="1298958" y="304287"/>
                  </a:cubicBezTo>
                  <a:lnTo>
                    <a:pt x="1298958" y="266011"/>
                  </a:lnTo>
                  <a:cubicBezTo>
                    <a:pt x="1298958" y="266011"/>
                    <a:pt x="1298958" y="266011"/>
                    <a:pt x="1244079" y="266011"/>
                  </a:cubicBezTo>
                  <a:close/>
                  <a:moveTo>
                    <a:pt x="1244079" y="256441"/>
                  </a:moveTo>
                  <a:cubicBezTo>
                    <a:pt x="1244079" y="256441"/>
                    <a:pt x="1244079" y="256441"/>
                    <a:pt x="1303532" y="256441"/>
                  </a:cubicBezTo>
                  <a:cubicBezTo>
                    <a:pt x="1303532" y="256441"/>
                    <a:pt x="1308105" y="261226"/>
                    <a:pt x="1308105" y="261226"/>
                  </a:cubicBezTo>
                  <a:cubicBezTo>
                    <a:pt x="1308105" y="261226"/>
                    <a:pt x="1308105" y="261226"/>
                    <a:pt x="1308105" y="309071"/>
                  </a:cubicBezTo>
                  <a:cubicBezTo>
                    <a:pt x="1308105" y="313856"/>
                    <a:pt x="1303532" y="313856"/>
                    <a:pt x="1303532" y="313856"/>
                  </a:cubicBezTo>
                  <a:cubicBezTo>
                    <a:pt x="1303532" y="313856"/>
                    <a:pt x="1303532" y="313856"/>
                    <a:pt x="1216639" y="313856"/>
                  </a:cubicBezTo>
                  <a:cubicBezTo>
                    <a:pt x="1212066" y="313856"/>
                    <a:pt x="1212066" y="313856"/>
                    <a:pt x="1212066" y="309071"/>
                  </a:cubicBezTo>
                  <a:cubicBezTo>
                    <a:pt x="1207492" y="309071"/>
                    <a:pt x="1207492" y="309071"/>
                    <a:pt x="1212066" y="304287"/>
                  </a:cubicBezTo>
                  <a:cubicBezTo>
                    <a:pt x="1212066" y="304287"/>
                    <a:pt x="1212066" y="304287"/>
                    <a:pt x="1239505" y="261226"/>
                  </a:cubicBezTo>
                  <a:cubicBezTo>
                    <a:pt x="1239505" y="261226"/>
                    <a:pt x="1239505" y="256441"/>
                    <a:pt x="1244079" y="256441"/>
                  </a:cubicBezTo>
                  <a:close/>
                  <a:moveTo>
                    <a:pt x="1244079" y="246872"/>
                  </a:moveTo>
                  <a:cubicBezTo>
                    <a:pt x="1244079" y="246872"/>
                    <a:pt x="1239505" y="246872"/>
                    <a:pt x="1234932" y="251657"/>
                  </a:cubicBezTo>
                  <a:cubicBezTo>
                    <a:pt x="1234932" y="251657"/>
                    <a:pt x="1234932" y="251657"/>
                    <a:pt x="1202919" y="299503"/>
                  </a:cubicBezTo>
                  <a:cubicBezTo>
                    <a:pt x="1198346" y="304287"/>
                    <a:pt x="1198346" y="309071"/>
                    <a:pt x="1198346" y="313856"/>
                  </a:cubicBezTo>
                  <a:cubicBezTo>
                    <a:pt x="1198346" y="313856"/>
                    <a:pt x="1198346" y="313856"/>
                    <a:pt x="1198346" y="347348"/>
                  </a:cubicBezTo>
                  <a:cubicBezTo>
                    <a:pt x="1198346" y="352133"/>
                    <a:pt x="1198346" y="352133"/>
                    <a:pt x="1202919" y="352133"/>
                  </a:cubicBezTo>
                  <a:cubicBezTo>
                    <a:pt x="1202919" y="352133"/>
                    <a:pt x="1202919" y="352133"/>
                    <a:pt x="1239505" y="352133"/>
                  </a:cubicBezTo>
                  <a:cubicBezTo>
                    <a:pt x="1244079" y="347348"/>
                    <a:pt x="1253225" y="342564"/>
                    <a:pt x="1262372" y="342564"/>
                  </a:cubicBezTo>
                  <a:cubicBezTo>
                    <a:pt x="1271518" y="342564"/>
                    <a:pt x="1280665" y="347348"/>
                    <a:pt x="1285238" y="352133"/>
                  </a:cubicBezTo>
                  <a:lnTo>
                    <a:pt x="1312678" y="352133"/>
                  </a:lnTo>
                  <a:cubicBezTo>
                    <a:pt x="1312678" y="352133"/>
                    <a:pt x="1317251" y="352133"/>
                    <a:pt x="1317251" y="347348"/>
                  </a:cubicBezTo>
                  <a:cubicBezTo>
                    <a:pt x="1317251" y="347348"/>
                    <a:pt x="1317251" y="347348"/>
                    <a:pt x="1317251" y="251657"/>
                  </a:cubicBezTo>
                  <a:cubicBezTo>
                    <a:pt x="1317251" y="246872"/>
                    <a:pt x="1312678" y="246872"/>
                    <a:pt x="1312678" y="246872"/>
                  </a:cubicBezTo>
                  <a:cubicBezTo>
                    <a:pt x="1312678" y="246872"/>
                    <a:pt x="1312678" y="246872"/>
                    <a:pt x="1244079" y="246872"/>
                  </a:cubicBezTo>
                  <a:close/>
                  <a:moveTo>
                    <a:pt x="3663968" y="235972"/>
                  </a:moveTo>
                  <a:cubicBezTo>
                    <a:pt x="3663968" y="235972"/>
                    <a:pt x="3669586" y="235972"/>
                    <a:pt x="3669586" y="235972"/>
                  </a:cubicBezTo>
                  <a:cubicBezTo>
                    <a:pt x="3675204" y="241581"/>
                    <a:pt x="3675204" y="241581"/>
                    <a:pt x="3669586" y="247189"/>
                  </a:cubicBezTo>
                  <a:cubicBezTo>
                    <a:pt x="3641496" y="275233"/>
                    <a:pt x="3641496" y="314495"/>
                    <a:pt x="3669586" y="342539"/>
                  </a:cubicBezTo>
                  <a:cubicBezTo>
                    <a:pt x="3675204" y="348148"/>
                    <a:pt x="3675204" y="348148"/>
                    <a:pt x="3669586" y="353757"/>
                  </a:cubicBezTo>
                  <a:cubicBezTo>
                    <a:pt x="3663968" y="353757"/>
                    <a:pt x="3663968" y="353757"/>
                    <a:pt x="3663968" y="353757"/>
                  </a:cubicBezTo>
                  <a:cubicBezTo>
                    <a:pt x="3630260" y="320104"/>
                    <a:pt x="3630260" y="269624"/>
                    <a:pt x="3663968" y="235972"/>
                  </a:cubicBezTo>
                  <a:close/>
                  <a:moveTo>
                    <a:pt x="2773046" y="225288"/>
                  </a:moveTo>
                  <a:cubicBezTo>
                    <a:pt x="2773046" y="225288"/>
                    <a:pt x="2773046" y="225288"/>
                    <a:pt x="2830037" y="225288"/>
                  </a:cubicBezTo>
                  <a:cubicBezTo>
                    <a:pt x="2830037" y="225288"/>
                    <a:pt x="2830037" y="225288"/>
                    <a:pt x="2830037" y="339249"/>
                  </a:cubicBezTo>
                  <a:cubicBezTo>
                    <a:pt x="2830037" y="339249"/>
                    <a:pt x="2830037" y="347389"/>
                    <a:pt x="2830037" y="347389"/>
                  </a:cubicBezTo>
                  <a:cubicBezTo>
                    <a:pt x="2830037" y="347389"/>
                    <a:pt x="2830037" y="347389"/>
                    <a:pt x="2773046" y="347389"/>
                  </a:cubicBezTo>
                  <a:cubicBezTo>
                    <a:pt x="2773046" y="347389"/>
                    <a:pt x="2773046" y="339249"/>
                    <a:pt x="2773046" y="339249"/>
                  </a:cubicBezTo>
                  <a:cubicBezTo>
                    <a:pt x="2773046" y="339249"/>
                    <a:pt x="2773046" y="339249"/>
                    <a:pt x="2773046" y="225288"/>
                  </a:cubicBezTo>
                  <a:close/>
                  <a:moveTo>
                    <a:pt x="2066034" y="208575"/>
                  </a:moveTo>
                  <a:cubicBezTo>
                    <a:pt x="2076945" y="208575"/>
                    <a:pt x="2087856" y="219553"/>
                    <a:pt x="2087856" y="236019"/>
                  </a:cubicBezTo>
                  <a:cubicBezTo>
                    <a:pt x="2087856" y="246997"/>
                    <a:pt x="2076945" y="257975"/>
                    <a:pt x="2066034" y="257975"/>
                  </a:cubicBezTo>
                  <a:cubicBezTo>
                    <a:pt x="2049667" y="257975"/>
                    <a:pt x="2038756" y="246997"/>
                    <a:pt x="2038756" y="236019"/>
                  </a:cubicBezTo>
                  <a:cubicBezTo>
                    <a:pt x="2038756" y="219553"/>
                    <a:pt x="2049667" y="208575"/>
                    <a:pt x="2066034" y="208575"/>
                  </a:cubicBezTo>
                  <a:close/>
                  <a:moveTo>
                    <a:pt x="3147556" y="200870"/>
                  </a:moveTo>
                  <a:cubicBezTo>
                    <a:pt x="3237113" y="200870"/>
                    <a:pt x="3237113" y="200870"/>
                    <a:pt x="3237113" y="200870"/>
                  </a:cubicBezTo>
                  <a:cubicBezTo>
                    <a:pt x="3245255" y="200870"/>
                    <a:pt x="3253396" y="200870"/>
                    <a:pt x="3253396" y="209009"/>
                  </a:cubicBezTo>
                  <a:cubicBezTo>
                    <a:pt x="3253396" y="217149"/>
                    <a:pt x="3245255" y="225288"/>
                    <a:pt x="3237113" y="225288"/>
                  </a:cubicBezTo>
                  <a:cubicBezTo>
                    <a:pt x="3147556" y="225288"/>
                    <a:pt x="3147556" y="225288"/>
                    <a:pt x="3147556" y="225288"/>
                  </a:cubicBezTo>
                  <a:cubicBezTo>
                    <a:pt x="3139415" y="225288"/>
                    <a:pt x="3131273" y="233428"/>
                    <a:pt x="3123132" y="241568"/>
                  </a:cubicBezTo>
                  <a:cubicBezTo>
                    <a:pt x="3066141" y="436927"/>
                    <a:pt x="3066141" y="436927"/>
                    <a:pt x="3066141" y="436927"/>
                  </a:cubicBezTo>
                  <a:cubicBezTo>
                    <a:pt x="3058000" y="453206"/>
                    <a:pt x="3041717" y="469488"/>
                    <a:pt x="3017292" y="469488"/>
                  </a:cubicBezTo>
                  <a:cubicBezTo>
                    <a:pt x="2773046" y="469488"/>
                    <a:pt x="2773046" y="469488"/>
                    <a:pt x="2773046" y="469488"/>
                  </a:cubicBezTo>
                  <a:cubicBezTo>
                    <a:pt x="2773046" y="469488"/>
                    <a:pt x="2764905" y="469488"/>
                    <a:pt x="2764905" y="469488"/>
                  </a:cubicBezTo>
                  <a:cubicBezTo>
                    <a:pt x="2764905" y="485768"/>
                    <a:pt x="2764905" y="485768"/>
                    <a:pt x="2764905" y="485768"/>
                  </a:cubicBezTo>
                  <a:cubicBezTo>
                    <a:pt x="2764905" y="493908"/>
                    <a:pt x="2764905" y="493908"/>
                    <a:pt x="2773046" y="493908"/>
                  </a:cubicBezTo>
                  <a:cubicBezTo>
                    <a:pt x="3049858" y="493908"/>
                    <a:pt x="3049858" y="493908"/>
                    <a:pt x="3049858" y="493908"/>
                  </a:cubicBezTo>
                  <a:cubicBezTo>
                    <a:pt x="3049858" y="493908"/>
                    <a:pt x="3058000" y="502047"/>
                    <a:pt x="3058000" y="510187"/>
                  </a:cubicBezTo>
                  <a:cubicBezTo>
                    <a:pt x="3058000" y="518327"/>
                    <a:pt x="3049858" y="518327"/>
                    <a:pt x="3049858" y="518327"/>
                  </a:cubicBezTo>
                  <a:cubicBezTo>
                    <a:pt x="2773046" y="518327"/>
                    <a:pt x="2773046" y="518327"/>
                    <a:pt x="2773046" y="518327"/>
                  </a:cubicBezTo>
                  <a:cubicBezTo>
                    <a:pt x="2756763" y="518327"/>
                    <a:pt x="2740480" y="502047"/>
                    <a:pt x="2740480" y="485768"/>
                  </a:cubicBezTo>
                  <a:cubicBezTo>
                    <a:pt x="2740480" y="461348"/>
                    <a:pt x="2740480" y="461348"/>
                    <a:pt x="2740480" y="461348"/>
                  </a:cubicBezTo>
                  <a:cubicBezTo>
                    <a:pt x="2740480" y="461348"/>
                    <a:pt x="2740480" y="453206"/>
                    <a:pt x="2740480" y="453206"/>
                  </a:cubicBezTo>
                  <a:cubicBezTo>
                    <a:pt x="2732338" y="453206"/>
                    <a:pt x="2732338" y="445067"/>
                    <a:pt x="2724197" y="436927"/>
                  </a:cubicBezTo>
                  <a:cubicBezTo>
                    <a:pt x="2667206" y="298550"/>
                    <a:pt x="2667206" y="298550"/>
                    <a:pt x="2667206" y="298550"/>
                  </a:cubicBezTo>
                  <a:cubicBezTo>
                    <a:pt x="2667206" y="290410"/>
                    <a:pt x="2667206" y="282268"/>
                    <a:pt x="2675348" y="282268"/>
                  </a:cubicBezTo>
                  <a:cubicBezTo>
                    <a:pt x="2675348" y="274129"/>
                    <a:pt x="2683489" y="282268"/>
                    <a:pt x="2691631" y="290410"/>
                  </a:cubicBezTo>
                  <a:cubicBezTo>
                    <a:pt x="2748622" y="428787"/>
                    <a:pt x="2748622" y="428787"/>
                    <a:pt x="2748622" y="428787"/>
                  </a:cubicBezTo>
                  <a:cubicBezTo>
                    <a:pt x="2756763" y="436927"/>
                    <a:pt x="2764905" y="445067"/>
                    <a:pt x="2773046" y="445067"/>
                  </a:cubicBezTo>
                  <a:cubicBezTo>
                    <a:pt x="3017292" y="445067"/>
                    <a:pt x="3017292" y="445067"/>
                    <a:pt x="3017292" y="445067"/>
                  </a:cubicBezTo>
                  <a:cubicBezTo>
                    <a:pt x="3025433" y="445067"/>
                    <a:pt x="3041717" y="436927"/>
                    <a:pt x="3041717" y="428787"/>
                  </a:cubicBezTo>
                  <a:cubicBezTo>
                    <a:pt x="3106849" y="233428"/>
                    <a:pt x="3106849" y="233428"/>
                    <a:pt x="3106849" y="233428"/>
                  </a:cubicBezTo>
                  <a:cubicBezTo>
                    <a:pt x="3106849" y="217149"/>
                    <a:pt x="3131273" y="200870"/>
                    <a:pt x="3147556" y="200870"/>
                  </a:cubicBezTo>
                  <a:close/>
                  <a:moveTo>
                    <a:pt x="3720148" y="196710"/>
                  </a:moveTo>
                  <a:cubicBezTo>
                    <a:pt x="3697676" y="196710"/>
                    <a:pt x="3669586" y="207927"/>
                    <a:pt x="3652732" y="224754"/>
                  </a:cubicBezTo>
                  <a:cubicBezTo>
                    <a:pt x="3635878" y="247189"/>
                    <a:pt x="3624641" y="269624"/>
                    <a:pt x="3624641" y="297669"/>
                  </a:cubicBezTo>
                  <a:cubicBezTo>
                    <a:pt x="3624641" y="320104"/>
                    <a:pt x="3635878" y="342539"/>
                    <a:pt x="3652732" y="364975"/>
                  </a:cubicBezTo>
                  <a:cubicBezTo>
                    <a:pt x="3669586" y="381801"/>
                    <a:pt x="3697676" y="393019"/>
                    <a:pt x="3720148" y="393019"/>
                  </a:cubicBezTo>
                  <a:cubicBezTo>
                    <a:pt x="3748239" y="393019"/>
                    <a:pt x="3770711" y="381801"/>
                    <a:pt x="3787565" y="364975"/>
                  </a:cubicBezTo>
                  <a:cubicBezTo>
                    <a:pt x="3804419" y="342539"/>
                    <a:pt x="3815655" y="320104"/>
                    <a:pt x="3815655" y="297669"/>
                  </a:cubicBezTo>
                  <a:cubicBezTo>
                    <a:pt x="3815655" y="269624"/>
                    <a:pt x="3804419" y="247189"/>
                    <a:pt x="3787565" y="224754"/>
                  </a:cubicBezTo>
                  <a:cubicBezTo>
                    <a:pt x="3770711" y="207927"/>
                    <a:pt x="3748239" y="196710"/>
                    <a:pt x="3720148" y="196710"/>
                  </a:cubicBezTo>
                  <a:close/>
                  <a:moveTo>
                    <a:pt x="1321825" y="194242"/>
                  </a:moveTo>
                  <a:cubicBezTo>
                    <a:pt x="1321825" y="194242"/>
                    <a:pt x="1321825" y="194242"/>
                    <a:pt x="1527623" y="194242"/>
                  </a:cubicBezTo>
                  <a:cubicBezTo>
                    <a:pt x="1532196" y="194242"/>
                    <a:pt x="1536770" y="199027"/>
                    <a:pt x="1536770" y="203811"/>
                  </a:cubicBezTo>
                  <a:cubicBezTo>
                    <a:pt x="1536770" y="203811"/>
                    <a:pt x="1536770" y="203811"/>
                    <a:pt x="1536770" y="356917"/>
                  </a:cubicBezTo>
                  <a:cubicBezTo>
                    <a:pt x="1536770" y="356917"/>
                    <a:pt x="1536770" y="356917"/>
                    <a:pt x="1536770" y="385624"/>
                  </a:cubicBezTo>
                  <a:cubicBezTo>
                    <a:pt x="1536770" y="390409"/>
                    <a:pt x="1532196" y="395194"/>
                    <a:pt x="1527623" y="395194"/>
                  </a:cubicBezTo>
                  <a:cubicBezTo>
                    <a:pt x="1527623" y="395194"/>
                    <a:pt x="1527623" y="395194"/>
                    <a:pt x="1486463" y="395194"/>
                  </a:cubicBezTo>
                  <a:cubicBezTo>
                    <a:pt x="1486463" y="395194"/>
                    <a:pt x="1486463" y="399978"/>
                    <a:pt x="1481890" y="399978"/>
                  </a:cubicBezTo>
                  <a:cubicBezTo>
                    <a:pt x="1481890" y="404763"/>
                    <a:pt x="1481890" y="404763"/>
                    <a:pt x="1481890" y="404763"/>
                  </a:cubicBezTo>
                  <a:cubicBezTo>
                    <a:pt x="1481890" y="409547"/>
                    <a:pt x="1477317" y="409547"/>
                    <a:pt x="1477317" y="409547"/>
                  </a:cubicBezTo>
                  <a:cubicBezTo>
                    <a:pt x="1477317" y="409547"/>
                    <a:pt x="1477317" y="409547"/>
                    <a:pt x="1477317" y="414332"/>
                  </a:cubicBezTo>
                  <a:cubicBezTo>
                    <a:pt x="1477317" y="414332"/>
                    <a:pt x="1472744" y="414332"/>
                    <a:pt x="1472744" y="414332"/>
                  </a:cubicBezTo>
                  <a:cubicBezTo>
                    <a:pt x="1472744" y="414332"/>
                    <a:pt x="1472744" y="414332"/>
                    <a:pt x="1472744" y="419117"/>
                  </a:cubicBezTo>
                  <a:cubicBezTo>
                    <a:pt x="1468170" y="419117"/>
                    <a:pt x="1468170" y="419117"/>
                    <a:pt x="1468170" y="419117"/>
                  </a:cubicBezTo>
                  <a:cubicBezTo>
                    <a:pt x="1468170" y="419117"/>
                    <a:pt x="1463597" y="419117"/>
                    <a:pt x="1463597" y="419117"/>
                  </a:cubicBezTo>
                  <a:cubicBezTo>
                    <a:pt x="1463597" y="423901"/>
                    <a:pt x="1463597" y="423901"/>
                    <a:pt x="1463597" y="423901"/>
                  </a:cubicBezTo>
                  <a:cubicBezTo>
                    <a:pt x="1459024" y="423901"/>
                    <a:pt x="1459024" y="423901"/>
                    <a:pt x="1459024" y="423901"/>
                  </a:cubicBezTo>
                  <a:cubicBezTo>
                    <a:pt x="1454450" y="423901"/>
                    <a:pt x="1454450" y="423901"/>
                    <a:pt x="1454450" y="423901"/>
                  </a:cubicBezTo>
                  <a:cubicBezTo>
                    <a:pt x="1454450" y="423901"/>
                    <a:pt x="1449877" y="423901"/>
                    <a:pt x="1449877" y="423901"/>
                  </a:cubicBezTo>
                  <a:cubicBezTo>
                    <a:pt x="1445304" y="423901"/>
                    <a:pt x="1440730" y="423901"/>
                    <a:pt x="1440730" y="423901"/>
                  </a:cubicBezTo>
                  <a:cubicBezTo>
                    <a:pt x="1440730" y="423901"/>
                    <a:pt x="1440730" y="423901"/>
                    <a:pt x="1436157" y="423901"/>
                  </a:cubicBezTo>
                  <a:cubicBezTo>
                    <a:pt x="1436157" y="423901"/>
                    <a:pt x="1436157" y="423901"/>
                    <a:pt x="1431584" y="423901"/>
                  </a:cubicBezTo>
                  <a:cubicBezTo>
                    <a:pt x="1431584" y="423901"/>
                    <a:pt x="1431584" y="423901"/>
                    <a:pt x="1431584" y="419117"/>
                  </a:cubicBezTo>
                  <a:cubicBezTo>
                    <a:pt x="1431584" y="419117"/>
                    <a:pt x="1427011" y="419117"/>
                    <a:pt x="1427011" y="419117"/>
                  </a:cubicBezTo>
                  <a:cubicBezTo>
                    <a:pt x="1422437" y="414332"/>
                    <a:pt x="1422437" y="414332"/>
                    <a:pt x="1422437" y="414332"/>
                  </a:cubicBezTo>
                  <a:cubicBezTo>
                    <a:pt x="1422437" y="414332"/>
                    <a:pt x="1422437" y="414332"/>
                    <a:pt x="1417864" y="414332"/>
                  </a:cubicBezTo>
                  <a:cubicBezTo>
                    <a:pt x="1417864" y="409547"/>
                    <a:pt x="1417864" y="409547"/>
                    <a:pt x="1417864" y="409547"/>
                  </a:cubicBezTo>
                  <a:cubicBezTo>
                    <a:pt x="1417864" y="409547"/>
                    <a:pt x="1417864" y="409547"/>
                    <a:pt x="1413291" y="404763"/>
                  </a:cubicBezTo>
                  <a:cubicBezTo>
                    <a:pt x="1413291" y="404763"/>
                    <a:pt x="1413291" y="404763"/>
                    <a:pt x="1413291" y="399978"/>
                  </a:cubicBezTo>
                  <a:cubicBezTo>
                    <a:pt x="1408717" y="399978"/>
                    <a:pt x="1408717" y="395194"/>
                    <a:pt x="1408717" y="395194"/>
                  </a:cubicBezTo>
                  <a:cubicBezTo>
                    <a:pt x="1408717" y="395194"/>
                    <a:pt x="1408717" y="395194"/>
                    <a:pt x="1298958" y="395194"/>
                  </a:cubicBezTo>
                  <a:cubicBezTo>
                    <a:pt x="1298958" y="395194"/>
                    <a:pt x="1298958" y="399978"/>
                    <a:pt x="1298958" y="399978"/>
                  </a:cubicBezTo>
                  <a:cubicBezTo>
                    <a:pt x="1298958" y="404763"/>
                    <a:pt x="1294385" y="404763"/>
                    <a:pt x="1294385" y="404763"/>
                  </a:cubicBezTo>
                  <a:cubicBezTo>
                    <a:pt x="1294385" y="409547"/>
                    <a:pt x="1294385" y="409547"/>
                    <a:pt x="1294385" y="409547"/>
                  </a:cubicBezTo>
                  <a:cubicBezTo>
                    <a:pt x="1294385" y="409547"/>
                    <a:pt x="1289812" y="409547"/>
                    <a:pt x="1289812" y="414332"/>
                  </a:cubicBezTo>
                  <a:cubicBezTo>
                    <a:pt x="1285238" y="414332"/>
                    <a:pt x="1285238" y="414332"/>
                    <a:pt x="1285238" y="419117"/>
                  </a:cubicBezTo>
                  <a:cubicBezTo>
                    <a:pt x="1285238" y="419117"/>
                    <a:pt x="1285238" y="419117"/>
                    <a:pt x="1280665" y="419117"/>
                  </a:cubicBezTo>
                  <a:cubicBezTo>
                    <a:pt x="1276092" y="423901"/>
                    <a:pt x="1276092" y="423901"/>
                    <a:pt x="1276092" y="423901"/>
                  </a:cubicBezTo>
                  <a:cubicBezTo>
                    <a:pt x="1276092" y="423901"/>
                    <a:pt x="1271518" y="423901"/>
                    <a:pt x="1271518" y="423901"/>
                  </a:cubicBezTo>
                  <a:cubicBezTo>
                    <a:pt x="1266945" y="423901"/>
                    <a:pt x="1262372" y="423901"/>
                    <a:pt x="1262372" y="423901"/>
                  </a:cubicBezTo>
                  <a:cubicBezTo>
                    <a:pt x="1257799" y="423901"/>
                    <a:pt x="1257799" y="423901"/>
                    <a:pt x="1253225" y="423901"/>
                  </a:cubicBezTo>
                  <a:cubicBezTo>
                    <a:pt x="1248652" y="423901"/>
                    <a:pt x="1248652" y="423901"/>
                    <a:pt x="1248652" y="423901"/>
                  </a:cubicBezTo>
                  <a:cubicBezTo>
                    <a:pt x="1248652" y="423901"/>
                    <a:pt x="1244079" y="423901"/>
                    <a:pt x="1244079" y="419117"/>
                  </a:cubicBezTo>
                  <a:cubicBezTo>
                    <a:pt x="1244079" y="419117"/>
                    <a:pt x="1244079" y="419117"/>
                    <a:pt x="1239505" y="419117"/>
                  </a:cubicBezTo>
                  <a:cubicBezTo>
                    <a:pt x="1239505" y="414332"/>
                    <a:pt x="1234932" y="414332"/>
                    <a:pt x="1234932" y="414332"/>
                  </a:cubicBezTo>
                  <a:cubicBezTo>
                    <a:pt x="1234932" y="409547"/>
                    <a:pt x="1230359" y="409547"/>
                    <a:pt x="1230359" y="409547"/>
                  </a:cubicBezTo>
                  <a:cubicBezTo>
                    <a:pt x="1230359" y="409547"/>
                    <a:pt x="1230359" y="409547"/>
                    <a:pt x="1230359" y="404763"/>
                  </a:cubicBezTo>
                  <a:cubicBezTo>
                    <a:pt x="1230359" y="404763"/>
                    <a:pt x="1225785" y="404763"/>
                    <a:pt x="1225785" y="399978"/>
                  </a:cubicBezTo>
                  <a:cubicBezTo>
                    <a:pt x="1225785" y="399978"/>
                    <a:pt x="1225785" y="395194"/>
                    <a:pt x="1225785" y="395194"/>
                  </a:cubicBezTo>
                  <a:cubicBezTo>
                    <a:pt x="1225785" y="395194"/>
                    <a:pt x="1225785" y="395194"/>
                    <a:pt x="1193772" y="395194"/>
                  </a:cubicBezTo>
                  <a:cubicBezTo>
                    <a:pt x="1189199" y="395194"/>
                    <a:pt x="1184626" y="390409"/>
                    <a:pt x="1184626" y="385624"/>
                  </a:cubicBezTo>
                  <a:cubicBezTo>
                    <a:pt x="1184626" y="385624"/>
                    <a:pt x="1184626" y="385624"/>
                    <a:pt x="1184626" y="356917"/>
                  </a:cubicBezTo>
                  <a:cubicBezTo>
                    <a:pt x="1184626" y="356917"/>
                    <a:pt x="1184626" y="356917"/>
                    <a:pt x="1184626" y="304287"/>
                  </a:cubicBezTo>
                  <a:cubicBezTo>
                    <a:pt x="1184626" y="299503"/>
                    <a:pt x="1184626" y="299503"/>
                    <a:pt x="1184626" y="299503"/>
                  </a:cubicBezTo>
                  <a:cubicBezTo>
                    <a:pt x="1184626" y="299503"/>
                    <a:pt x="1184626" y="299503"/>
                    <a:pt x="1230359" y="237303"/>
                  </a:cubicBezTo>
                  <a:cubicBezTo>
                    <a:pt x="1230359" y="232519"/>
                    <a:pt x="1234932" y="232519"/>
                    <a:pt x="1234932" y="232519"/>
                  </a:cubicBezTo>
                  <a:cubicBezTo>
                    <a:pt x="1234932" y="232519"/>
                    <a:pt x="1234932" y="232519"/>
                    <a:pt x="1312678" y="232519"/>
                  </a:cubicBezTo>
                  <a:cubicBezTo>
                    <a:pt x="1312678" y="232519"/>
                    <a:pt x="1312678" y="232519"/>
                    <a:pt x="1312678" y="203811"/>
                  </a:cubicBezTo>
                  <a:cubicBezTo>
                    <a:pt x="1312678" y="199027"/>
                    <a:pt x="1317251" y="194242"/>
                    <a:pt x="1321825" y="194242"/>
                  </a:cubicBezTo>
                  <a:close/>
                  <a:moveTo>
                    <a:pt x="2416655" y="189944"/>
                  </a:moveTo>
                  <a:cubicBezTo>
                    <a:pt x="2433504" y="189944"/>
                    <a:pt x="2433504" y="189944"/>
                    <a:pt x="2433504" y="189944"/>
                  </a:cubicBezTo>
                  <a:cubicBezTo>
                    <a:pt x="2433504" y="279520"/>
                    <a:pt x="2433504" y="279520"/>
                    <a:pt x="2433504" y="279520"/>
                  </a:cubicBezTo>
                  <a:cubicBezTo>
                    <a:pt x="2439120" y="285119"/>
                    <a:pt x="2444736" y="290717"/>
                    <a:pt x="2444736" y="296316"/>
                  </a:cubicBezTo>
                  <a:cubicBezTo>
                    <a:pt x="2517748" y="296316"/>
                    <a:pt x="2517748" y="296316"/>
                    <a:pt x="2517748" y="296316"/>
                  </a:cubicBezTo>
                  <a:cubicBezTo>
                    <a:pt x="2517748" y="313111"/>
                    <a:pt x="2517748" y="313111"/>
                    <a:pt x="2517748" y="313111"/>
                  </a:cubicBezTo>
                  <a:cubicBezTo>
                    <a:pt x="2444736" y="313111"/>
                    <a:pt x="2444736" y="313111"/>
                    <a:pt x="2444736" y="313111"/>
                  </a:cubicBezTo>
                  <a:cubicBezTo>
                    <a:pt x="2439120" y="324307"/>
                    <a:pt x="2433504" y="324307"/>
                    <a:pt x="2422271" y="324307"/>
                  </a:cubicBezTo>
                  <a:cubicBezTo>
                    <a:pt x="2411038" y="324307"/>
                    <a:pt x="2399806" y="318709"/>
                    <a:pt x="2399806" y="301914"/>
                  </a:cubicBezTo>
                  <a:cubicBezTo>
                    <a:pt x="2399806" y="290717"/>
                    <a:pt x="2405422" y="285119"/>
                    <a:pt x="2416655" y="279520"/>
                  </a:cubicBezTo>
                  <a:cubicBezTo>
                    <a:pt x="2416655" y="189944"/>
                    <a:pt x="2416655" y="189944"/>
                    <a:pt x="2416655" y="189944"/>
                  </a:cubicBezTo>
                  <a:close/>
                  <a:moveTo>
                    <a:pt x="2066034" y="186620"/>
                  </a:moveTo>
                  <a:cubicBezTo>
                    <a:pt x="2038756" y="186620"/>
                    <a:pt x="2016935" y="208575"/>
                    <a:pt x="2016935" y="236019"/>
                  </a:cubicBezTo>
                  <a:cubicBezTo>
                    <a:pt x="2016935" y="263464"/>
                    <a:pt x="2038756" y="285419"/>
                    <a:pt x="2066034" y="285419"/>
                  </a:cubicBezTo>
                  <a:cubicBezTo>
                    <a:pt x="2093311" y="285419"/>
                    <a:pt x="2115133" y="263464"/>
                    <a:pt x="2115133" y="236019"/>
                  </a:cubicBezTo>
                  <a:cubicBezTo>
                    <a:pt x="2115133" y="208575"/>
                    <a:pt x="2093311" y="186620"/>
                    <a:pt x="2066034" y="186620"/>
                  </a:cubicBezTo>
                  <a:close/>
                  <a:moveTo>
                    <a:pt x="3720148" y="179883"/>
                  </a:moveTo>
                  <a:cubicBezTo>
                    <a:pt x="3753857" y="179883"/>
                    <a:pt x="3781947" y="196710"/>
                    <a:pt x="3798801" y="213536"/>
                  </a:cubicBezTo>
                  <a:cubicBezTo>
                    <a:pt x="3838127" y="252798"/>
                    <a:pt x="3843745" y="308887"/>
                    <a:pt x="3815655" y="353757"/>
                  </a:cubicBezTo>
                  <a:cubicBezTo>
                    <a:pt x="3838127" y="376192"/>
                    <a:pt x="3838127" y="376192"/>
                    <a:pt x="3838127" y="376192"/>
                  </a:cubicBezTo>
                  <a:cubicBezTo>
                    <a:pt x="3849363" y="376192"/>
                    <a:pt x="3860599" y="376192"/>
                    <a:pt x="3866218" y="387410"/>
                  </a:cubicBezTo>
                  <a:cubicBezTo>
                    <a:pt x="3933634" y="454716"/>
                    <a:pt x="3933634" y="454716"/>
                    <a:pt x="3933634" y="454716"/>
                  </a:cubicBezTo>
                  <a:cubicBezTo>
                    <a:pt x="3950488" y="471542"/>
                    <a:pt x="3950488" y="493977"/>
                    <a:pt x="3939252" y="510804"/>
                  </a:cubicBezTo>
                  <a:cubicBezTo>
                    <a:pt x="3928016" y="516413"/>
                    <a:pt x="3922398" y="522022"/>
                    <a:pt x="3911162" y="522022"/>
                  </a:cubicBezTo>
                  <a:cubicBezTo>
                    <a:pt x="3899926" y="522022"/>
                    <a:pt x="3888690" y="516413"/>
                    <a:pt x="3883072" y="510804"/>
                  </a:cubicBezTo>
                  <a:cubicBezTo>
                    <a:pt x="3810037" y="443498"/>
                    <a:pt x="3810037" y="443498"/>
                    <a:pt x="3810037" y="443498"/>
                  </a:cubicBezTo>
                  <a:cubicBezTo>
                    <a:pt x="3804419" y="432280"/>
                    <a:pt x="3798801" y="421063"/>
                    <a:pt x="3798801" y="415454"/>
                  </a:cubicBezTo>
                  <a:cubicBezTo>
                    <a:pt x="3776329" y="393019"/>
                    <a:pt x="3776329" y="393019"/>
                    <a:pt x="3776329" y="393019"/>
                  </a:cubicBezTo>
                  <a:cubicBezTo>
                    <a:pt x="3759475" y="404236"/>
                    <a:pt x="3742620" y="409845"/>
                    <a:pt x="3720148" y="409845"/>
                  </a:cubicBezTo>
                  <a:cubicBezTo>
                    <a:pt x="3692058" y="409845"/>
                    <a:pt x="3663968" y="393019"/>
                    <a:pt x="3641496" y="376192"/>
                  </a:cubicBezTo>
                  <a:cubicBezTo>
                    <a:pt x="3596551" y="331322"/>
                    <a:pt x="3596551" y="258407"/>
                    <a:pt x="3641496" y="213536"/>
                  </a:cubicBezTo>
                  <a:cubicBezTo>
                    <a:pt x="3663968" y="196710"/>
                    <a:pt x="3692058" y="179883"/>
                    <a:pt x="3720148" y="179883"/>
                  </a:cubicBezTo>
                  <a:close/>
                  <a:moveTo>
                    <a:pt x="2427887" y="178746"/>
                  </a:moveTo>
                  <a:cubicBezTo>
                    <a:pt x="2354876" y="178746"/>
                    <a:pt x="2298713" y="234731"/>
                    <a:pt x="2298713" y="307513"/>
                  </a:cubicBezTo>
                  <a:cubicBezTo>
                    <a:pt x="2298713" y="374695"/>
                    <a:pt x="2354876" y="436277"/>
                    <a:pt x="2427887" y="436277"/>
                  </a:cubicBezTo>
                  <a:cubicBezTo>
                    <a:pt x="2495283" y="436277"/>
                    <a:pt x="2557062" y="374695"/>
                    <a:pt x="2557062" y="307513"/>
                  </a:cubicBezTo>
                  <a:cubicBezTo>
                    <a:pt x="2557062" y="234731"/>
                    <a:pt x="2495283" y="178746"/>
                    <a:pt x="2427887" y="178746"/>
                  </a:cubicBezTo>
                  <a:close/>
                  <a:moveTo>
                    <a:pt x="2066034" y="175642"/>
                  </a:moveTo>
                  <a:cubicBezTo>
                    <a:pt x="2098767" y="175642"/>
                    <a:pt x="2126044" y="203086"/>
                    <a:pt x="2126044" y="236019"/>
                  </a:cubicBezTo>
                  <a:cubicBezTo>
                    <a:pt x="2126044" y="268952"/>
                    <a:pt x="2098767" y="296396"/>
                    <a:pt x="2066034" y="296396"/>
                  </a:cubicBezTo>
                  <a:cubicBezTo>
                    <a:pt x="2027846" y="296396"/>
                    <a:pt x="2006024" y="268952"/>
                    <a:pt x="2006024" y="236019"/>
                  </a:cubicBezTo>
                  <a:cubicBezTo>
                    <a:pt x="2006024" y="203086"/>
                    <a:pt x="2027846" y="175642"/>
                    <a:pt x="2066034" y="175642"/>
                  </a:cubicBezTo>
                  <a:close/>
                  <a:moveTo>
                    <a:pt x="2427887" y="167549"/>
                  </a:moveTo>
                  <a:cubicBezTo>
                    <a:pt x="2500899" y="167549"/>
                    <a:pt x="2562678" y="229133"/>
                    <a:pt x="2562678" y="307513"/>
                  </a:cubicBezTo>
                  <a:cubicBezTo>
                    <a:pt x="2562678" y="380293"/>
                    <a:pt x="2500899" y="441876"/>
                    <a:pt x="2427887" y="441876"/>
                  </a:cubicBezTo>
                  <a:cubicBezTo>
                    <a:pt x="2349259" y="441876"/>
                    <a:pt x="2287480" y="380293"/>
                    <a:pt x="2287480" y="307513"/>
                  </a:cubicBezTo>
                  <a:cubicBezTo>
                    <a:pt x="2287480" y="229133"/>
                    <a:pt x="2349259" y="167549"/>
                    <a:pt x="2427887" y="167549"/>
                  </a:cubicBezTo>
                  <a:close/>
                  <a:moveTo>
                    <a:pt x="2862603" y="160170"/>
                  </a:moveTo>
                  <a:cubicBezTo>
                    <a:pt x="2862603" y="160170"/>
                    <a:pt x="2870744" y="160170"/>
                    <a:pt x="2870744" y="160170"/>
                  </a:cubicBezTo>
                  <a:cubicBezTo>
                    <a:pt x="2870744" y="160170"/>
                    <a:pt x="2870744" y="160170"/>
                    <a:pt x="2919594" y="160170"/>
                  </a:cubicBezTo>
                  <a:cubicBezTo>
                    <a:pt x="2927735" y="160170"/>
                    <a:pt x="2927735" y="160170"/>
                    <a:pt x="2927735" y="160170"/>
                  </a:cubicBezTo>
                  <a:cubicBezTo>
                    <a:pt x="2927735" y="160170"/>
                    <a:pt x="2927735" y="160170"/>
                    <a:pt x="2927735" y="339249"/>
                  </a:cubicBezTo>
                  <a:cubicBezTo>
                    <a:pt x="2927735" y="339249"/>
                    <a:pt x="2927735" y="347389"/>
                    <a:pt x="2919594" y="347389"/>
                  </a:cubicBezTo>
                  <a:cubicBezTo>
                    <a:pt x="2919594" y="347389"/>
                    <a:pt x="2919594" y="347389"/>
                    <a:pt x="2870744" y="347389"/>
                  </a:cubicBezTo>
                  <a:cubicBezTo>
                    <a:pt x="2870744" y="347389"/>
                    <a:pt x="2862603" y="339249"/>
                    <a:pt x="2862603" y="339249"/>
                  </a:cubicBezTo>
                  <a:cubicBezTo>
                    <a:pt x="2862603" y="339249"/>
                    <a:pt x="2862603" y="339249"/>
                    <a:pt x="2862603" y="160170"/>
                  </a:cubicBezTo>
                  <a:close/>
                  <a:moveTo>
                    <a:pt x="2427887" y="156352"/>
                  </a:moveTo>
                  <a:cubicBezTo>
                    <a:pt x="2343643" y="156352"/>
                    <a:pt x="2276248" y="223535"/>
                    <a:pt x="2276248" y="307513"/>
                  </a:cubicBezTo>
                  <a:cubicBezTo>
                    <a:pt x="2276248" y="391490"/>
                    <a:pt x="2343643" y="458672"/>
                    <a:pt x="2427887" y="458672"/>
                  </a:cubicBezTo>
                  <a:cubicBezTo>
                    <a:pt x="2512131" y="458672"/>
                    <a:pt x="2579527" y="391490"/>
                    <a:pt x="2579527" y="307513"/>
                  </a:cubicBezTo>
                  <a:cubicBezTo>
                    <a:pt x="2579527" y="223535"/>
                    <a:pt x="2512131" y="156352"/>
                    <a:pt x="2427887" y="156352"/>
                  </a:cubicBezTo>
                  <a:close/>
                  <a:moveTo>
                    <a:pt x="2514940" y="140956"/>
                  </a:moveTo>
                  <a:cubicBezTo>
                    <a:pt x="2512131" y="140957"/>
                    <a:pt x="2509323" y="142356"/>
                    <a:pt x="2506515" y="145155"/>
                  </a:cubicBezTo>
                  <a:lnTo>
                    <a:pt x="2545829" y="173147"/>
                  </a:lnTo>
                  <a:cubicBezTo>
                    <a:pt x="2551445" y="167549"/>
                    <a:pt x="2545829" y="156352"/>
                    <a:pt x="2540213" y="156352"/>
                  </a:cubicBezTo>
                  <a:cubicBezTo>
                    <a:pt x="2540213" y="156352"/>
                    <a:pt x="2540213" y="156352"/>
                    <a:pt x="2523364" y="145155"/>
                  </a:cubicBezTo>
                  <a:cubicBezTo>
                    <a:pt x="2520556" y="142356"/>
                    <a:pt x="2517748" y="140957"/>
                    <a:pt x="2514940" y="140956"/>
                  </a:cubicBezTo>
                  <a:close/>
                  <a:moveTo>
                    <a:pt x="2338027" y="139557"/>
                  </a:moveTo>
                  <a:cubicBezTo>
                    <a:pt x="2332411" y="139557"/>
                    <a:pt x="2332411" y="139557"/>
                    <a:pt x="2326794" y="145155"/>
                  </a:cubicBezTo>
                  <a:cubicBezTo>
                    <a:pt x="2326794" y="145155"/>
                    <a:pt x="2326794" y="145155"/>
                    <a:pt x="2309946" y="156352"/>
                  </a:cubicBezTo>
                  <a:cubicBezTo>
                    <a:pt x="2304329" y="156352"/>
                    <a:pt x="2304329" y="167549"/>
                    <a:pt x="2304329" y="173147"/>
                  </a:cubicBezTo>
                  <a:lnTo>
                    <a:pt x="2349259" y="145155"/>
                  </a:lnTo>
                  <a:cubicBezTo>
                    <a:pt x="2343643" y="145155"/>
                    <a:pt x="2343643" y="139557"/>
                    <a:pt x="2338027" y="139557"/>
                  </a:cubicBezTo>
                  <a:close/>
                  <a:moveTo>
                    <a:pt x="2510025" y="133259"/>
                  </a:moveTo>
                  <a:cubicBezTo>
                    <a:pt x="2516344" y="131159"/>
                    <a:pt x="2523364" y="131159"/>
                    <a:pt x="2528980" y="133959"/>
                  </a:cubicBezTo>
                  <a:cubicBezTo>
                    <a:pt x="2528980" y="133959"/>
                    <a:pt x="2528980" y="133959"/>
                    <a:pt x="2545829" y="145155"/>
                  </a:cubicBezTo>
                  <a:cubicBezTo>
                    <a:pt x="2557062" y="156352"/>
                    <a:pt x="2562678" y="173147"/>
                    <a:pt x="2551445" y="184345"/>
                  </a:cubicBezTo>
                  <a:cubicBezTo>
                    <a:pt x="2551445" y="184345"/>
                    <a:pt x="2551445" y="184345"/>
                    <a:pt x="2523364" y="167549"/>
                  </a:cubicBezTo>
                  <a:cubicBezTo>
                    <a:pt x="2523364" y="167549"/>
                    <a:pt x="2523364" y="167549"/>
                    <a:pt x="2523364" y="173147"/>
                  </a:cubicBezTo>
                  <a:cubicBezTo>
                    <a:pt x="2557062" y="195543"/>
                    <a:pt x="2579527" y="229133"/>
                    <a:pt x="2590759" y="268322"/>
                  </a:cubicBezTo>
                  <a:cubicBezTo>
                    <a:pt x="2601992" y="273921"/>
                    <a:pt x="2613224" y="285119"/>
                    <a:pt x="2613224" y="296316"/>
                  </a:cubicBezTo>
                  <a:cubicBezTo>
                    <a:pt x="2613224" y="296316"/>
                    <a:pt x="2613224" y="296316"/>
                    <a:pt x="2613224" y="313111"/>
                  </a:cubicBezTo>
                  <a:cubicBezTo>
                    <a:pt x="2613224" y="329906"/>
                    <a:pt x="2601992" y="341103"/>
                    <a:pt x="2590759" y="341103"/>
                  </a:cubicBezTo>
                  <a:cubicBezTo>
                    <a:pt x="2579527" y="380293"/>
                    <a:pt x="2562678" y="413883"/>
                    <a:pt x="2528980" y="436277"/>
                  </a:cubicBezTo>
                  <a:cubicBezTo>
                    <a:pt x="2528980" y="436277"/>
                    <a:pt x="2528980" y="436277"/>
                    <a:pt x="2557062" y="475468"/>
                  </a:cubicBezTo>
                  <a:cubicBezTo>
                    <a:pt x="2557062" y="475468"/>
                    <a:pt x="2557062" y="475468"/>
                    <a:pt x="2551445" y="481066"/>
                  </a:cubicBezTo>
                  <a:cubicBezTo>
                    <a:pt x="2551445" y="481066"/>
                    <a:pt x="2551445" y="481066"/>
                    <a:pt x="2562678" y="497861"/>
                  </a:cubicBezTo>
                  <a:cubicBezTo>
                    <a:pt x="2562678" y="497861"/>
                    <a:pt x="2562678" y="497861"/>
                    <a:pt x="2545829" y="509058"/>
                  </a:cubicBezTo>
                  <a:cubicBezTo>
                    <a:pt x="2545829" y="509058"/>
                    <a:pt x="2545829" y="509058"/>
                    <a:pt x="2534596" y="492263"/>
                  </a:cubicBezTo>
                  <a:cubicBezTo>
                    <a:pt x="2534596" y="492263"/>
                    <a:pt x="2534596" y="492263"/>
                    <a:pt x="2523364" y="492263"/>
                  </a:cubicBezTo>
                  <a:cubicBezTo>
                    <a:pt x="2523364" y="492263"/>
                    <a:pt x="2523364" y="492263"/>
                    <a:pt x="2500899" y="453073"/>
                  </a:cubicBezTo>
                  <a:cubicBezTo>
                    <a:pt x="2478434" y="464271"/>
                    <a:pt x="2450352" y="469869"/>
                    <a:pt x="2427887" y="469869"/>
                  </a:cubicBezTo>
                  <a:cubicBezTo>
                    <a:pt x="2399806" y="469869"/>
                    <a:pt x="2377341" y="464271"/>
                    <a:pt x="2354876" y="453073"/>
                  </a:cubicBezTo>
                  <a:cubicBezTo>
                    <a:pt x="2354876" y="453073"/>
                    <a:pt x="2354876" y="453073"/>
                    <a:pt x="2326794" y="492263"/>
                  </a:cubicBezTo>
                  <a:cubicBezTo>
                    <a:pt x="2326794" y="492263"/>
                    <a:pt x="2326794" y="492263"/>
                    <a:pt x="2321178" y="492263"/>
                  </a:cubicBezTo>
                  <a:cubicBezTo>
                    <a:pt x="2321178" y="492263"/>
                    <a:pt x="2321178" y="492263"/>
                    <a:pt x="2309946" y="509058"/>
                  </a:cubicBezTo>
                  <a:cubicBezTo>
                    <a:pt x="2309946" y="509058"/>
                    <a:pt x="2309946" y="509058"/>
                    <a:pt x="2293097" y="497861"/>
                  </a:cubicBezTo>
                  <a:cubicBezTo>
                    <a:pt x="2293097" y="497861"/>
                    <a:pt x="2293097" y="497861"/>
                    <a:pt x="2304329" y="481066"/>
                  </a:cubicBezTo>
                  <a:cubicBezTo>
                    <a:pt x="2304329" y="481066"/>
                    <a:pt x="2304329" y="481066"/>
                    <a:pt x="2298713" y="475468"/>
                  </a:cubicBezTo>
                  <a:cubicBezTo>
                    <a:pt x="2298713" y="475468"/>
                    <a:pt x="2298713" y="475468"/>
                    <a:pt x="2321178" y="436277"/>
                  </a:cubicBezTo>
                  <a:cubicBezTo>
                    <a:pt x="2293097" y="413883"/>
                    <a:pt x="2270632" y="380293"/>
                    <a:pt x="2265015" y="341103"/>
                  </a:cubicBezTo>
                  <a:cubicBezTo>
                    <a:pt x="2253783" y="341103"/>
                    <a:pt x="2242550" y="329906"/>
                    <a:pt x="2242550" y="313111"/>
                  </a:cubicBezTo>
                  <a:cubicBezTo>
                    <a:pt x="2242550" y="313111"/>
                    <a:pt x="2242550" y="313111"/>
                    <a:pt x="2242550" y="296316"/>
                  </a:cubicBezTo>
                  <a:cubicBezTo>
                    <a:pt x="2242550" y="285119"/>
                    <a:pt x="2253783" y="273921"/>
                    <a:pt x="2265015" y="268322"/>
                  </a:cubicBezTo>
                  <a:cubicBezTo>
                    <a:pt x="2270632" y="229133"/>
                    <a:pt x="2298713" y="195543"/>
                    <a:pt x="2326794" y="173147"/>
                  </a:cubicBezTo>
                  <a:cubicBezTo>
                    <a:pt x="2326794" y="173147"/>
                    <a:pt x="2326794" y="173147"/>
                    <a:pt x="2326794" y="167549"/>
                  </a:cubicBezTo>
                  <a:cubicBezTo>
                    <a:pt x="2326794" y="167549"/>
                    <a:pt x="2326794" y="167549"/>
                    <a:pt x="2304329" y="184345"/>
                  </a:cubicBezTo>
                  <a:cubicBezTo>
                    <a:pt x="2304329" y="184345"/>
                    <a:pt x="2304329" y="184345"/>
                    <a:pt x="2298713" y="184345"/>
                  </a:cubicBezTo>
                  <a:cubicBezTo>
                    <a:pt x="2293097" y="173147"/>
                    <a:pt x="2293097" y="156352"/>
                    <a:pt x="2304329" y="145155"/>
                  </a:cubicBezTo>
                  <a:cubicBezTo>
                    <a:pt x="2304329" y="145155"/>
                    <a:pt x="2304329" y="145155"/>
                    <a:pt x="2321178" y="133959"/>
                  </a:cubicBezTo>
                  <a:cubicBezTo>
                    <a:pt x="2329603" y="131159"/>
                    <a:pt x="2338027" y="131159"/>
                    <a:pt x="2345047" y="133259"/>
                  </a:cubicBezTo>
                  <a:cubicBezTo>
                    <a:pt x="2352068" y="135358"/>
                    <a:pt x="2357684" y="139557"/>
                    <a:pt x="2360492" y="145155"/>
                  </a:cubicBezTo>
                  <a:cubicBezTo>
                    <a:pt x="2360492" y="145155"/>
                    <a:pt x="2360492" y="145155"/>
                    <a:pt x="2338027" y="161950"/>
                  </a:cubicBezTo>
                  <a:cubicBezTo>
                    <a:pt x="2338027" y="161950"/>
                    <a:pt x="2338027" y="161950"/>
                    <a:pt x="2338027" y="167549"/>
                  </a:cubicBezTo>
                  <a:cubicBezTo>
                    <a:pt x="2360492" y="150753"/>
                    <a:pt x="2394190" y="139557"/>
                    <a:pt x="2427887" y="139557"/>
                  </a:cubicBezTo>
                  <a:cubicBezTo>
                    <a:pt x="2461585" y="139557"/>
                    <a:pt x="2489666" y="150753"/>
                    <a:pt x="2517748" y="167549"/>
                  </a:cubicBezTo>
                  <a:cubicBezTo>
                    <a:pt x="2517748" y="167549"/>
                    <a:pt x="2517748" y="167549"/>
                    <a:pt x="2517748" y="161950"/>
                  </a:cubicBezTo>
                  <a:cubicBezTo>
                    <a:pt x="2517748" y="161950"/>
                    <a:pt x="2517748" y="161950"/>
                    <a:pt x="2489666" y="145155"/>
                  </a:cubicBezTo>
                  <a:cubicBezTo>
                    <a:pt x="2489666" y="145155"/>
                    <a:pt x="2489666" y="145155"/>
                    <a:pt x="2495283" y="145155"/>
                  </a:cubicBezTo>
                  <a:cubicBezTo>
                    <a:pt x="2498091" y="139557"/>
                    <a:pt x="2503707" y="135358"/>
                    <a:pt x="2510025" y="133259"/>
                  </a:cubicBezTo>
                  <a:close/>
                  <a:moveTo>
                    <a:pt x="2044212" y="131732"/>
                  </a:moveTo>
                  <a:cubicBezTo>
                    <a:pt x="2038756" y="137221"/>
                    <a:pt x="2033301" y="137221"/>
                    <a:pt x="2027846" y="137221"/>
                  </a:cubicBezTo>
                  <a:cubicBezTo>
                    <a:pt x="2027846" y="148198"/>
                    <a:pt x="2027846" y="159176"/>
                    <a:pt x="2016935" y="164665"/>
                  </a:cubicBezTo>
                  <a:cubicBezTo>
                    <a:pt x="2006024" y="175642"/>
                    <a:pt x="1995113" y="175642"/>
                    <a:pt x="1989657" y="164665"/>
                  </a:cubicBezTo>
                  <a:cubicBezTo>
                    <a:pt x="1984202" y="170153"/>
                    <a:pt x="1978746" y="175642"/>
                    <a:pt x="1978746" y="181131"/>
                  </a:cubicBezTo>
                  <a:cubicBezTo>
                    <a:pt x="1984202" y="186620"/>
                    <a:pt x="1989657" y="197598"/>
                    <a:pt x="1984202" y="208575"/>
                  </a:cubicBezTo>
                  <a:cubicBezTo>
                    <a:pt x="1984202" y="219553"/>
                    <a:pt x="1973291" y="225042"/>
                    <a:pt x="1962380" y="225042"/>
                  </a:cubicBezTo>
                  <a:cubicBezTo>
                    <a:pt x="1962380" y="230531"/>
                    <a:pt x="1962380" y="230531"/>
                    <a:pt x="1962380" y="236019"/>
                  </a:cubicBezTo>
                  <a:cubicBezTo>
                    <a:pt x="1962380" y="236019"/>
                    <a:pt x="1962380" y="241508"/>
                    <a:pt x="1962380" y="241508"/>
                  </a:cubicBezTo>
                  <a:cubicBezTo>
                    <a:pt x="1973291" y="241508"/>
                    <a:pt x="1984202" y="252486"/>
                    <a:pt x="1984202" y="263464"/>
                  </a:cubicBezTo>
                  <a:cubicBezTo>
                    <a:pt x="1989657" y="274441"/>
                    <a:pt x="1984202" y="285419"/>
                    <a:pt x="1978746" y="290908"/>
                  </a:cubicBezTo>
                  <a:cubicBezTo>
                    <a:pt x="1978746" y="296396"/>
                    <a:pt x="1984202" y="296396"/>
                    <a:pt x="1989657" y="301885"/>
                  </a:cubicBezTo>
                  <a:cubicBezTo>
                    <a:pt x="1995113" y="296396"/>
                    <a:pt x="2006024" y="296396"/>
                    <a:pt x="2016935" y="301885"/>
                  </a:cubicBezTo>
                  <a:cubicBezTo>
                    <a:pt x="2027846" y="312863"/>
                    <a:pt x="2027846" y="323840"/>
                    <a:pt x="2027846" y="329329"/>
                  </a:cubicBezTo>
                  <a:cubicBezTo>
                    <a:pt x="2033301" y="334818"/>
                    <a:pt x="2038756" y="334818"/>
                    <a:pt x="2044212" y="334818"/>
                  </a:cubicBezTo>
                  <a:cubicBezTo>
                    <a:pt x="2044212" y="329329"/>
                    <a:pt x="2055123" y="318352"/>
                    <a:pt x="2066034" y="318352"/>
                  </a:cubicBezTo>
                  <a:cubicBezTo>
                    <a:pt x="2076945" y="318352"/>
                    <a:pt x="2087856" y="329329"/>
                    <a:pt x="2087856" y="334818"/>
                  </a:cubicBezTo>
                  <a:cubicBezTo>
                    <a:pt x="2093311" y="334818"/>
                    <a:pt x="2098767" y="334818"/>
                    <a:pt x="2104222" y="329329"/>
                  </a:cubicBezTo>
                  <a:cubicBezTo>
                    <a:pt x="2104222" y="323840"/>
                    <a:pt x="2104222" y="312863"/>
                    <a:pt x="2115133" y="301885"/>
                  </a:cubicBezTo>
                  <a:cubicBezTo>
                    <a:pt x="2126044" y="296396"/>
                    <a:pt x="2136955" y="296396"/>
                    <a:pt x="2142411" y="301885"/>
                  </a:cubicBezTo>
                  <a:cubicBezTo>
                    <a:pt x="2147866" y="296396"/>
                    <a:pt x="2153322" y="296396"/>
                    <a:pt x="2153322" y="290908"/>
                  </a:cubicBezTo>
                  <a:cubicBezTo>
                    <a:pt x="2147866" y="285419"/>
                    <a:pt x="2142411" y="274441"/>
                    <a:pt x="2147866" y="263464"/>
                  </a:cubicBezTo>
                  <a:cubicBezTo>
                    <a:pt x="2147866" y="252486"/>
                    <a:pt x="2158777" y="241508"/>
                    <a:pt x="2169688" y="241508"/>
                  </a:cubicBezTo>
                  <a:cubicBezTo>
                    <a:pt x="2169688" y="241508"/>
                    <a:pt x="2169688" y="236019"/>
                    <a:pt x="2169688" y="236019"/>
                  </a:cubicBezTo>
                  <a:cubicBezTo>
                    <a:pt x="2169688" y="230531"/>
                    <a:pt x="2169688" y="230531"/>
                    <a:pt x="2169688" y="225042"/>
                  </a:cubicBezTo>
                  <a:cubicBezTo>
                    <a:pt x="2158777" y="225042"/>
                    <a:pt x="2147866" y="219553"/>
                    <a:pt x="2147866" y="208575"/>
                  </a:cubicBezTo>
                  <a:cubicBezTo>
                    <a:pt x="2142411" y="197598"/>
                    <a:pt x="2147866" y="186620"/>
                    <a:pt x="2153322" y="181131"/>
                  </a:cubicBezTo>
                  <a:cubicBezTo>
                    <a:pt x="2153322" y="175642"/>
                    <a:pt x="2147866" y="170153"/>
                    <a:pt x="2142411" y="164665"/>
                  </a:cubicBezTo>
                  <a:cubicBezTo>
                    <a:pt x="2136955" y="175642"/>
                    <a:pt x="2126044" y="175642"/>
                    <a:pt x="2115133" y="164665"/>
                  </a:cubicBezTo>
                  <a:cubicBezTo>
                    <a:pt x="2104222" y="159176"/>
                    <a:pt x="2104222" y="148198"/>
                    <a:pt x="2104222" y="137221"/>
                  </a:cubicBezTo>
                  <a:cubicBezTo>
                    <a:pt x="2098767" y="137221"/>
                    <a:pt x="2093311" y="137221"/>
                    <a:pt x="2087856" y="131732"/>
                  </a:cubicBezTo>
                  <a:cubicBezTo>
                    <a:pt x="2087856" y="142709"/>
                    <a:pt x="2076945" y="148198"/>
                    <a:pt x="2066034" y="148198"/>
                  </a:cubicBezTo>
                  <a:cubicBezTo>
                    <a:pt x="2055123" y="148198"/>
                    <a:pt x="2044212" y="142709"/>
                    <a:pt x="2044212" y="131732"/>
                  </a:cubicBezTo>
                  <a:close/>
                  <a:moveTo>
                    <a:pt x="2044212" y="115265"/>
                  </a:moveTo>
                  <a:cubicBezTo>
                    <a:pt x="2049667" y="115265"/>
                    <a:pt x="2049667" y="115265"/>
                    <a:pt x="2055123" y="120754"/>
                  </a:cubicBezTo>
                  <a:cubicBezTo>
                    <a:pt x="2055123" y="120754"/>
                    <a:pt x="2055123" y="120754"/>
                    <a:pt x="2055123" y="126243"/>
                  </a:cubicBezTo>
                  <a:cubicBezTo>
                    <a:pt x="2055123" y="131732"/>
                    <a:pt x="2060578" y="131732"/>
                    <a:pt x="2066034" y="131732"/>
                  </a:cubicBezTo>
                  <a:cubicBezTo>
                    <a:pt x="2071489" y="131732"/>
                    <a:pt x="2076945" y="131732"/>
                    <a:pt x="2076945" y="126243"/>
                  </a:cubicBezTo>
                  <a:cubicBezTo>
                    <a:pt x="2076945" y="120754"/>
                    <a:pt x="2076945" y="120754"/>
                    <a:pt x="2076945" y="120754"/>
                  </a:cubicBezTo>
                  <a:cubicBezTo>
                    <a:pt x="2082400" y="115265"/>
                    <a:pt x="2082400" y="115265"/>
                    <a:pt x="2087856" y="115265"/>
                  </a:cubicBezTo>
                  <a:cubicBezTo>
                    <a:pt x="2098767" y="120754"/>
                    <a:pt x="2109678" y="120754"/>
                    <a:pt x="2120589" y="126243"/>
                  </a:cubicBezTo>
                  <a:cubicBezTo>
                    <a:pt x="2120589" y="126243"/>
                    <a:pt x="2120589" y="131732"/>
                    <a:pt x="2126044" y="131732"/>
                  </a:cubicBezTo>
                  <a:cubicBezTo>
                    <a:pt x="2126044" y="137221"/>
                    <a:pt x="2126044" y="137221"/>
                    <a:pt x="2120589" y="142709"/>
                  </a:cubicBezTo>
                  <a:cubicBezTo>
                    <a:pt x="2120589" y="148198"/>
                    <a:pt x="2120589" y="148198"/>
                    <a:pt x="2126044" y="153687"/>
                  </a:cubicBezTo>
                  <a:cubicBezTo>
                    <a:pt x="2126044" y="153687"/>
                    <a:pt x="2126044" y="153687"/>
                    <a:pt x="2131500" y="153687"/>
                  </a:cubicBezTo>
                  <a:cubicBezTo>
                    <a:pt x="2131500" y="153687"/>
                    <a:pt x="2136955" y="153687"/>
                    <a:pt x="2136955" y="153687"/>
                  </a:cubicBezTo>
                  <a:cubicBezTo>
                    <a:pt x="2136955" y="148198"/>
                    <a:pt x="2142411" y="148198"/>
                    <a:pt x="2142411" y="148198"/>
                  </a:cubicBezTo>
                  <a:cubicBezTo>
                    <a:pt x="2147866" y="148198"/>
                    <a:pt x="2153322" y="148198"/>
                    <a:pt x="2153322" y="153687"/>
                  </a:cubicBezTo>
                  <a:cubicBezTo>
                    <a:pt x="2158777" y="159176"/>
                    <a:pt x="2164233" y="170153"/>
                    <a:pt x="2169688" y="175642"/>
                  </a:cubicBezTo>
                  <a:cubicBezTo>
                    <a:pt x="2175144" y="181131"/>
                    <a:pt x="2175144" y="181131"/>
                    <a:pt x="2175144" y="186620"/>
                  </a:cubicBezTo>
                  <a:cubicBezTo>
                    <a:pt x="2169688" y="192109"/>
                    <a:pt x="2169688" y="192109"/>
                    <a:pt x="2164233" y="192109"/>
                  </a:cubicBezTo>
                  <a:cubicBezTo>
                    <a:pt x="2164233" y="197598"/>
                    <a:pt x="2158777" y="197598"/>
                    <a:pt x="2164233" y="203086"/>
                  </a:cubicBezTo>
                  <a:cubicBezTo>
                    <a:pt x="2164233" y="208575"/>
                    <a:pt x="2164233" y="208575"/>
                    <a:pt x="2169688" y="208575"/>
                  </a:cubicBezTo>
                  <a:cubicBezTo>
                    <a:pt x="2175144" y="208575"/>
                    <a:pt x="2175144" y="208575"/>
                    <a:pt x="2175144" y="208575"/>
                  </a:cubicBezTo>
                  <a:cubicBezTo>
                    <a:pt x="2175144" y="208575"/>
                    <a:pt x="2180599" y="208575"/>
                    <a:pt x="2180599" y="214064"/>
                  </a:cubicBezTo>
                  <a:cubicBezTo>
                    <a:pt x="2180599" y="214064"/>
                    <a:pt x="2186055" y="214064"/>
                    <a:pt x="2186055" y="219553"/>
                  </a:cubicBezTo>
                  <a:cubicBezTo>
                    <a:pt x="2186055" y="225042"/>
                    <a:pt x="2186055" y="230531"/>
                    <a:pt x="2186055" y="236019"/>
                  </a:cubicBezTo>
                  <a:cubicBezTo>
                    <a:pt x="2186055" y="241508"/>
                    <a:pt x="2186055" y="246997"/>
                    <a:pt x="2186055" y="252486"/>
                  </a:cubicBezTo>
                  <a:cubicBezTo>
                    <a:pt x="2186055" y="252486"/>
                    <a:pt x="2180599" y="257975"/>
                    <a:pt x="2180599" y="257975"/>
                  </a:cubicBezTo>
                  <a:cubicBezTo>
                    <a:pt x="2180599" y="257975"/>
                    <a:pt x="2175144" y="263464"/>
                    <a:pt x="2175144" y="263464"/>
                  </a:cubicBezTo>
                  <a:cubicBezTo>
                    <a:pt x="2175144" y="263464"/>
                    <a:pt x="2175144" y="263464"/>
                    <a:pt x="2169688" y="257975"/>
                  </a:cubicBezTo>
                  <a:cubicBezTo>
                    <a:pt x="2164233" y="257975"/>
                    <a:pt x="2164233" y="263464"/>
                    <a:pt x="2164233" y="268952"/>
                  </a:cubicBezTo>
                  <a:cubicBezTo>
                    <a:pt x="2158777" y="268952"/>
                    <a:pt x="2164233" y="274441"/>
                    <a:pt x="2164233" y="279930"/>
                  </a:cubicBezTo>
                  <a:cubicBezTo>
                    <a:pt x="2169688" y="279930"/>
                    <a:pt x="2169688" y="279930"/>
                    <a:pt x="2175144" y="285419"/>
                  </a:cubicBezTo>
                  <a:cubicBezTo>
                    <a:pt x="2175144" y="285419"/>
                    <a:pt x="2175144" y="290908"/>
                    <a:pt x="2169688" y="290908"/>
                  </a:cubicBezTo>
                  <a:cubicBezTo>
                    <a:pt x="2164233" y="301885"/>
                    <a:pt x="2158777" y="312863"/>
                    <a:pt x="2153322" y="318352"/>
                  </a:cubicBezTo>
                  <a:cubicBezTo>
                    <a:pt x="2153322" y="318352"/>
                    <a:pt x="2147866" y="323840"/>
                    <a:pt x="2142411" y="323840"/>
                  </a:cubicBezTo>
                  <a:cubicBezTo>
                    <a:pt x="2142411" y="323840"/>
                    <a:pt x="2136955" y="318352"/>
                    <a:pt x="2136955" y="318352"/>
                  </a:cubicBezTo>
                  <a:cubicBezTo>
                    <a:pt x="2136955" y="318352"/>
                    <a:pt x="2131500" y="312863"/>
                    <a:pt x="2131500" y="312863"/>
                  </a:cubicBezTo>
                  <a:cubicBezTo>
                    <a:pt x="2126044" y="312863"/>
                    <a:pt x="2126044" y="318352"/>
                    <a:pt x="2126044" y="318352"/>
                  </a:cubicBezTo>
                  <a:cubicBezTo>
                    <a:pt x="2120589" y="318352"/>
                    <a:pt x="2120589" y="323840"/>
                    <a:pt x="2120589" y="329329"/>
                  </a:cubicBezTo>
                  <a:cubicBezTo>
                    <a:pt x="2126044" y="329329"/>
                    <a:pt x="2126044" y="334818"/>
                    <a:pt x="2126044" y="334818"/>
                  </a:cubicBezTo>
                  <a:cubicBezTo>
                    <a:pt x="2120589" y="340307"/>
                    <a:pt x="2120589" y="340307"/>
                    <a:pt x="2120589" y="345796"/>
                  </a:cubicBezTo>
                  <a:cubicBezTo>
                    <a:pt x="2109678" y="351284"/>
                    <a:pt x="2098767" y="351284"/>
                    <a:pt x="2087856" y="356773"/>
                  </a:cubicBezTo>
                  <a:cubicBezTo>
                    <a:pt x="2082400" y="356773"/>
                    <a:pt x="2082400" y="351284"/>
                    <a:pt x="2076945" y="351284"/>
                  </a:cubicBezTo>
                  <a:cubicBezTo>
                    <a:pt x="2076945" y="351284"/>
                    <a:pt x="2076945" y="345796"/>
                    <a:pt x="2076945" y="345796"/>
                  </a:cubicBezTo>
                  <a:cubicBezTo>
                    <a:pt x="2076945" y="340307"/>
                    <a:pt x="2071489" y="334818"/>
                    <a:pt x="2066034" y="334818"/>
                  </a:cubicBezTo>
                  <a:cubicBezTo>
                    <a:pt x="2060578" y="334818"/>
                    <a:pt x="2055123" y="340307"/>
                    <a:pt x="2055123" y="345796"/>
                  </a:cubicBezTo>
                  <a:cubicBezTo>
                    <a:pt x="2055123" y="345796"/>
                    <a:pt x="2055123" y="351284"/>
                    <a:pt x="2055123" y="351284"/>
                  </a:cubicBezTo>
                  <a:cubicBezTo>
                    <a:pt x="2049667" y="351284"/>
                    <a:pt x="2049667" y="356773"/>
                    <a:pt x="2044212" y="356773"/>
                  </a:cubicBezTo>
                  <a:cubicBezTo>
                    <a:pt x="2033301" y="351284"/>
                    <a:pt x="2022390" y="351284"/>
                    <a:pt x="2011479" y="345796"/>
                  </a:cubicBezTo>
                  <a:cubicBezTo>
                    <a:pt x="2011479" y="340307"/>
                    <a:pt x="2011479" y="340307"/>
                    <a:pt x="2006024" y="334818"/>
                  </a:cubicBezTo>
                  <a:cubicBezTo>
                    <a:pt x="2006024" y="334818"/>
                    <a:pt x="2006024" y="329329"/>
                    <a:pt x="2011479" y="329329"/>
                  </a:cubicBezTo>
                  <a:cubicBezTo>
                    <a:pt x="2011479" y="323840"/>
                    <a:pt x="2011479" y="318352"/>
                    <a:pt x="2006024" y="318352"/>
                  </a:cubicBezTo>
                  <a:cubicBezTo>
                    <a:pt x="2006024" y="318352"/>
                    <a:pt x="2006024" y="312863"/>
                    <a:pt x="2000568" y="312863"/>
                  </a:cubicBezTo>
                  <a:cubicBezTo>
                    <a:pt x="2000568" y="312863"/>
                    <a:pt x="1995113" y="318352"/>
                    <a:pt x="1995113" y="318352"/>
                  </a:cubicBezTo>
                  <a:cubicBezTo>
                    <a:pt x="1995113" y="318352"/>
                    <a:pt x="1989657" y="323840"/>
                    <a:pt x="1989657" y="323840"/>
                  </a:cubicBezTo>
                  <a:cubicBezTo>
                    <a:pt x="1984202" y="323840"/>
                    <a:pt x="1978746" y="318352"/>
                    <a:pt x="1978746" y="318352"/>
                  </a:cubicBezTo>
                  <a:cubicBezTo>
                    <a:pt x="1973291" y="312863"/>
                    <a:pt x="1967835" y="301885"/>
                    <a:pt x="1962380" y="290908"/>
                  </a:cubicBezTo>
                  <a:cubicBezTo>
                    <a:pt x="1956924" y="290908"/>
                    <a:pt x="1956924" y="285419"/>
                    <a:pt x="1956924" y="285419"/>
                  </a:cubicBezTo>
                  <a:cubicBezTo>
                    <a:pt x="1962380" y="279930"/>
                    <a:pt x="1962380" y="279930"/>
                    <a:pt x="1967835" y="279930"/>
                  </a:cubicBezTo>
                  <a:cubicBezTo>
                    <a:pt x="1967835" y="274441"/>
                    <a:pt x="1973291" y="268952"/>
                    <a:pt x="1967835" y="268952"/>
                  </a:cubicBezTo>
                  <a:cubicBezTo>
                    <a:pt x="1967835" y="263464"/>
                    <a:pt x="1967835" y="257975"/>
                    <a:pt x="1962380" y="257975"/>
                  </a:cubicBezTo>
                  <a:cubicBezTo>
                    <a:pt x="1956924" y="263464"/>
                    <a:pt x="1956924" y="263464"/>
                    <a:pt x="1956924" y="263464"/>
                  </a:cubicBezTo>
                  <a:cubicBezTo>
                    <a:pt x="1956924" y="263464"/>
                    <a:pt x="1951469" y="257975"/>
                    <a:pt x="1951469" y="257975"/>
                  </a:cubicBezTo>
                  <a:cubicBezTo>
                    <a:pt x="1951469" y="257975"/>
                    <a:pt x="1946013" y="252486"/>
                    <a:pt x="1946013" y="252486"/>
                  </a:cubicBezTo>
                  <a:cubicBezTo>
                    <a:pt x="1946013" y="246997"/>
                    <a:pt x="1946013" y="241508"/>
                    <a:pt x="1946013" y="236019"/>
                  </a:cubicBezTo>
                  <a:cubicBezTo>
                    <a:pt x="1946013" y="230531"/>
                    <a:pt x="1946013" y="225042"/>
                    <a:pt x="1946013" y="219553"/>
                  </a:cubicBezTo>
                  <a:cubicBezTo>
                    <a:pt x="1946013" y="214064"/>
                    <a:pt x="1951469" y="214064"/>
                    <a:pt x="1951469" y="214064"/>
                  </a:cubicBezTo>
                  <a:cubicBezTo>
                    <a:pt x="1951469" y="208575"/>
                    <a:pt x="1956924" y="208575"/>
                    <a:pt x="1956924" y="208575"/>
                  </a:cubicBezTo>
                  <a:cubicBezTo>
                    <a:pt x="1956924" y="208575"/>
                    <a:pt x="1956924" y="208575"/>
                    <a:pt x="1962380" y="208575"/>
                  </a:cubicBezTo>
                  <a:cubicBezTo>
                    <a:pt x="1967835" y="208575"/>
                    <a:pt x="1967835" y="208575"/>
                    <a:pt x="1967835" y="203086"/>
                  </a:cubicBezTo>
                  <a:cubicBezTo>
                    <a:pt x="1973291" y="197598"/>
                    <a:pt x="1967835" y="197598"/>
                    <a:pt x="1967835" y="192109"/>
                  </a:cubicBezTo>
                  <a:cubicBezTo>
                    <a:pt x="1962380" y="192109"/>
                    <a:pt x="1962380" y="192109"/>
                    <a:pt x="1956924" y="186620"/>
                  </a:cubicBezTo>
                  <a:cubicBezTo>
                    <a:pt x="1956924" y="181131"/>
                    <a:pt x="1956924" y="181131"/>
                    <a:pt x="1962380" y="175642"/>
                  </a:cubicBezTo>
                  <a:cubicBezTo>
                    <a:pt x="1967835" y="170153"/>
                    <a:pt x="1973291" y="159176"/>
                    <a:pt x="1978746" y="153687"/>
                  </a:cubicBezTo>
                  <a:cubicBezTo>
                    <a:pt x="1978746" y="148198"/>
                    <a:pt x="1984202" y="148198"/>
                    <a:pt x="1989657" y="148198"/>
                  </a:cubicBezTo>
                  <a:cubicBezTo>
                    <a:pt x="1989657" y="148198"/>
                    <a:pt x="1995113" y="148198"/>
                    <a:pt x="1995113" y="153687"/>
                  </a:cubicBezTo>
                  <a:cubicBezTo>
                    <a:pt x="1995113" y="153687"/>
                    <a:pt x="2000568" y="153687"/>
                    <a:pt x="2000568" y="153687"/>
                  </a:cubicBezTo>
                  <a:cubicBezTo>
                    <a:pt x="2006024" y="153687"/>
                    <a:pt x="2006024" y="153687"/>
                    <a:pt x="2006024" y="153687"/>
                  </a:cubicBezTo>
                  <a:cubicBezTo>
                    <a:pt x="2011479" y="148198"/>
                    <a:pt x="2011479" y="148198"/>
                    <a:pt x="2011479" y="142709"/>
                  </a:cubicBezTo>
                  <a:cubicBezTo>
                    <a:pt x="2006024" y="137221"/>
                    <a:pt x="2006024" y="137221"/>
                    <a:pt x="2006024" y="131732"/>
                  </a:cubicBezTo>
                  <a:cubicBezTo>
                    <a:pt x="2011479" y="131732"/>
                    <a:pt x="2011479" y="126243"/>
                    <a:pt x="2011479" y="126243"/>
                  </a:cubicBezTo>
                  <a:cubicBezTo>
                    <a:pt x="2022390" y="120754"/>
                    <a:pt x="2033301" y="120754"/>
                    <a:pt x="2044212" y="115265"/>
                  </a:cubicBezTo>
                  <a:close/>
                  <a:moveTo>
                    <a:pt x="2422271" y="105966"/>
                  </a:moveTo>
                  <a:cubicBezTo>
                    <a:pt x="2411038" y="105966"/>
                    <a:pt x="2399806" y="117163"/>
                    <a:pt x="2399806" y="128360"/>
                  </a:cubicBezTo>
                  <a:lnTo>
                    <a:pt x="2455969" y="128360"/>
                  </a:lnTo>
                  <a:cubicBezTo>
                    <a:pt x="2450352" y="117163"/>
                    <a:pt x="2439120" y="105966"/>
                    <a:pt x="2427887" y="105966"/>
                  </a:cubicBezTo>
                  <a:cubicBezTo>
                    <a:pt x="2427887" y="105966"/>
                    <a:pt x="2427887" y="105966"/>
                    <a:pt x="2422271" y="105966"/>
                  </a:cubicBezTo>
                  <a:close/>
                  <a:moveTo>
                    <a:pt x="2422271" y="100368"/>
                  </a:moveTo>
                  <a:cubicBezTo>
                    <a:pt x="2422271" y="100368"/>
                    <a:pt x="2422271" y="100368"/>
                    <a:pt x="2427887" y="100368"/>
                  </a:cubicBezTo>
                  <a:cubicBezTo>
                    <a:pt x="2450352" y="100368"/>
                    <a:pt x="2461585" y="111565"/>
                    <a:pt x="2461585" y="133959"/>
                  </a:cubicBezTo>
                  <a:lnTo>
                    <a:pt x="2461585" y="139557"/>
                  </a:lnTo>
                  <a:cubicBezTo>
                    <a:pt x="2461585" y="139557"/>
                    <a:pt x="2461585" y="139557"/>
                    <a:pt x="2430783" y="139557"/>
                  </a:cubicBezTo>
                  <a:lnTo>
                    <a:pt x="2427887" y="139557"/>
                  </a:lnTo>
                  <a:lnTo>
                    <a:pt x="2388573" y="139557"/>
                  </a:lnTo>
                  <a:cubicBezTo>
                    <a:pt x="2388573" y="139557"/>
                    <a:pt x="2388573" y="139557"/>
                    <a:pt x="2388573" y="133959"/>
                  </a:cubicBezTo>
                  <a:cubicBezTo>
                    <a:pt x="2388573" y="111565"/>
                    <a:pt x="2405422" y="100368"/>
                    <a:pt x="2422271" y="100368"/>
                  </a:cubicBezTo>
                  <a:close/>
                  <a:moveTo>
                    <a:pt x="2960301" y="95049"/>
                  </a:moveTo>
                  <a:cubicBezTo>
                    <a:pt x="2960301" y="95049"/>
                    <a:pt x="2960301" y="95049"/>
                    <a:pt x="2968443" y="95049"/>
                  </a:cubicBezTo>
                  <a:cubicBezTo>
                    <a:pt x="2968443" y="95049"/>
                    <a:pt x="2968443" y="95049"/>
                    <a:pt x="3017292" y="95049"/>
                  </a:cubicBezTo>
                  <a:cubicBezTo>
                    <a:pt x="3017292" y="95049"/>
                    <a:pt x="3025433" y="95049"/>
                    <a:pt x="3025433" y="95049"/>
                  </a:cubicBezTo>
                  <a:cubicBezTo>
                    <a:pt x="3025433" y="95049"/>
                    <a:pt x="3025433" y="95049"/>
                    <a:pt x="3025433" y="339249"/>
                  </a:cubicBezTo>
                  <a:cubicBezTo>
                    <a:pt x="3025433" y="339249"/>
                    <a:pt x="3017292" y="347389"/>
                    <a:pt x="3017292" y="347389"/>
                  </a:cubicBezTo>
                  <a:cubicBezTo>
                    <a:pt x="3017292" y="347389"/>
                    <a:pt x="3017292" y="347389"/>
                    <a:pt x="2968443" y="347389"/>
                  </a:cubicBezTo>
                  <a:cubicBezTo>
                    <a:pt x="2960301" y="347389"/>
                    <a:pt x="2960301" y="339249"/>
                    <a:pt x="2960301" y="339249"/>
                  </a:cubicBezTo>
                  <a:cubicBezTo>
                    <a:pt x="2960301" y="339249"/>
                    <a:pt x="2960301" y="339249"/>
                    <a:pt x="2960301" y="95049"/>
                  </a:cubicBezTo>
                  <a:close/>
                  <a:moveTo>
                    <a:pt x="2202421" y="49399"/>
                  </a:moveTo>
                  <a:cubicBezTo>
                    <a:pt x="2186055" y="49399"/>
                    <a:pt x="2175144" y="65866"/>
                    <a:pt x="2175144" y="76844"/>
                  </a:cubicBezTo>
                  <a:cubicBezTo>
                    <a:pt x="2175144" y="93310"/>
                    <a:pt x="2186055" y="104288"/>
                    <a:pt x="2202421" y="104288"/>
                  </a:cubicBezTo>
                  <a:cubicBezTo>
                    <a:pt x="2213332" y="104288"/>
                    <a:pt x="2229698" y="93310"/>
                    <a:pt x="2229698" y="76844"/>
                  </a:cubicBezTo>
                  <a:cubicBezTo>
                    <a:pt x="2229698" y="65866"/>
                    <a:pt x="2213332" y="49399"/>
                    <a:pt x="2202421" y="49399"/>
                  </a:cubicBezTo>
                  <a:close/>
                  <a:moveTo>
                    <a:pt x="2202421" y="38422"/>
                  </a:moveTo>
                  <a:cubicBezTo>
                    <a:pt x="2224243" y="38422"/>
                    <a:pt x="2240609" y="54888"/>
                    <a:pt x="2240609" y="76844"/>
                  </a:cubicBezTo>
                  <a:cubicBezTo>
                    <a:pt x="2240609" y="98799"/>
                    <a:pt x="2224243" y="115265"/>
                    <a:pt x="2202421" y="115265"/>
                  </a:cubicBezTo>
                  <a:cubicBezTo>
                    <a:pt x="2180599" y="115265"/>
                    <a:pt x="2164233" y="98799"/>
                    <a:pt x="2164233" y="76844"/>
                  </a:cubicBezTo>
                  <a:cubicBezTo>
                    <a:pt x="2164233" y="54888"/>
                    <a:pt x="2180599" y="38422"/>
                    <a:pt x="2202421" y="38422"/>
                  </a:cubicBezTo>
                  <a:close/>
                  <a:moveTo>
                    <a:pt x="2186055" y="16466"/>
                  </a:moveTo>
                  <a:cubicBezTo>
                    <a:pt x="2186055" y="16466"/>
                    <a:pt x="2180599" y="16466"/>
                    <a:pt x="2180599" y="21955"/>
                  </a:cubicBezTo>
                  <a:cubicBezTo>
                    <a:pt x="2180599" y="27444"/>
                    <a:pt x="2180599" y="32933"/>
                    <a:pt x="2175144" y="38422"/>
                  </a:cubicBezTo>
                  <a:cubicBezTo>
                    <a:pt x="2169688" y="43911"/>
                    <a:pt x="2158777" y="43911"/>
                    <a:pt x="2153322" y="38422"/>
                  </a:cubicBezTo>
                  <a:cubicBezTo>
                    <a:pt x="2153322" y="38422"/>
                    <a:pt x="2153322" y="43911"/>
                    <a:pt x="2147866" y="43911"/>
                  </a:cubicBezTo>
                  <a:cubicBezTo>
                    <a:pt x="2153322" y="49399"/>
                    <a:pt x="2158777" y="54888"/>
                    <a:pt x="2153322" y="60377"/>
                  </a:cubicBezTo>
                  <a:cubicBezTo>
                    <a:pt x="2153322" y="71355"/>
                    <a:pt x="2147866" y="76844"/>
                    <a:pt x="2142411" y="76844"/>
                  </a:cubicBezTo>
                  <a:cubicBezTo>
                    <a:pt x="2142411" y="82332"/>
                    <a:pt x="2142411" y="82332"/>
                    <a:pt x="2142411" y="82332"/>
                  </a:cubicBezTo>
                  <a:cubicBezTo>
                    <a:pt x="2147866" y="82332"/>
                    <a:pt x="2153322" y="87821"/>
                    <a:pt x="2153322" y="93310"/>
                  </a:cubicBezTo>
                  <a:cubicBezTo>
                    <a:pt x="2158777" y="98799"/>
                    <a:pt x="2153322" y="109777"/>
                    <a:pt x="2147866" y="115265"/>
                  </a:cubicBezTo>
                  <a:cubicBezTo>
                    <a:pt x="2153322" y="115265"/>
                    <a:pt x="2153322" y="115265"/>
                    <a:pt x="2153322" y="120754"/>
                  </a:cubicBezTo>
                  <a:cubicBezTo>
                    <a:pt x="2158777" y="115265"/>
                    <a:pt x="2169688" y="115265"/>
                    <a:pt x="2175144" y="120754"/>
                  </a:cubicBezTo>
                  <a:cubicBezTo>
                    <a:pt x="2180599" y="126243"/>
                    <a:pt x="2180599" y="131732"/>
                    <a:pt x="2180599" y="137221"/>
                  </a:cubicBezTo>
                  <a:cubicBezTo>
                    <a:pt x="2180599" y="137221"/>
                    <a:pt x="2186055" y="137221"/>
                    <a:pt x="2186055" y="137221"/>
                  </a:cubicBezTo>
                  <a:cubicBezTo>
                    <a:pt x="2191510" y="131732"/>
                    <a:pt x="2196966" y="131732"/>
                    <a:pt x="2202421" y="131732"/>
                  </a:cubicBezTo>
                  <a:cubicBezTo>
                    <a:pt x="2207876" y="131732"/>
                    <a:pt x="2213332" y="131732"/>
                    <a:pt x="2218787" y="137221"/>
                  </a:cubicBezTo>
                  <a:cubicBezTo>
                    <a:pt x="2218787" y="137221"/>
                    <a:pt x="2224243" y="137221"/>
                    <a:pt x="2224243" y="137221"/>
                  </a:cubicBezTo>
                  <a:cubicBezTo>
                    <a:pt x="2224243" y="131732"/>
                    <a:pt x="2224243" y="126243"/>
                    <a:pt x="2229698" y="120754"/>
                  </a:cubicBezTo>
                  <a:cubicBezTo>
                    <a:pt x="2235154" y="115265"/>
                    <a:pt x="2246065" y="115265"/>
                    <a:pt x="2251520" y="120754"/>
                  </a:cubicBezTo>
                  <a:cubicBezTo>
                    <a:pt x="2251520" y="115265"/>
                    <a:pt x="2251520" y="115265"/>
                    <a:pt x="2256976" y="115265"/>
                  </a:cubicBezTo>
                  <a:cubicBezTo>
                    <a:pt x="2251520" y="109777"/>
                    <a:pt x="2246065" y="98799"/>
                    <a:pt x="2251520" y="93310"/>
                  </a:cubicBezTo>
                  <a:cubicBezTo>
                    <a:pt x="2251520" y="87821"/>
                    <a:pt x="2256976" y="82332"/>
                    <a:pt x="2262431" y="82332"/>
                  </a:cubicBezTo>
                  <a:cubicBezTo>
                    <a:pt x="2262431" y="82332"/>
                    <a:pt x="2267887" y="82332"/>
                    <a:pt x="2267887" y="76844"/>
                  </a:cubicBezTo>
                  <a:cubicBezTo>
                    <a:pt x="2267887" y="76844"/>
                    <a:pt x="2262431" y="76844"/>
                    <a:pt x="2262431" y="76844"/>
                  </a:cubicBezTo>
                  <a:cubicBezTo>
                    <a:pt x="2256976" y="76844"/>
                    <a:pt x="2251520" y="71355"/>
                    <a:pt x="2251520" y="60377"/>
                  </a:cubicBezTo>
                  <a:cubicBezTo>
                    <a:pt x="2246065" y="54888"/>
                    <a:pt x="2251520" y="49399"/>
                    <a:pt x="2256976" y="43911"/>
                  </a:cubicBezTo>
                  <a:cubicBezTo>
                    <a:pt x="2251520" y="43911"/>
                    <a:pt x="2251520" y="38422"/>
                    <a:pt x="2251520" y="38422"/>
                  </a:cubicBezTo>
                  <a:cubicBezTo>
                    <a:pt x="2246065" y="43911"/>
                    <a:pt x="2235154" y="43911"/>
                    <a:pt x="2229698" y="38422"/>
                  </a:cubicBezTo>
                  <a:cubicBezTo>
                    <a:pt x="2224243" y="32933"/>
                    <a:pt x="2224243" y="27444"/>
                    <a:pt x="2224243" y="21955"/>
                  </a:cubicBezTo>
                  <a:cubicBezTo>
                    <a:pt x="2224243" y="16466"/>
                    <a:pt x="2218787" y="16466"/>
                    <a:pt x="2218787" y="16466"/>
                  </a:cubicBezTo>
                  <a:cubicBezTo>
                    <a:pt x="2213332" y="21955"/>
                    <a:pt x="2207876" y="27444"/>
                    <a:pt x="2202421" y="27444"/>
                  </a:cubicBezTo>
                  <a:cubicBezTo>
                    <a:pt x="2196966" y="27444"/>
                    <a:pt x="2191510" y="21955"/>
                    <a:pt x="2186055" y="16466"/>
                  </a:cubicBezTo>
                  <a:close/>
                  <a:moveTo>
                    <a:pt x="2186055" y="0"/>
                  </a:moveTo>
                  <a:cubicBezTo>
                    <a:pt x="2191510" y="0"/>
                    <a:pt x="2191510" y="0"/>
                    <a:pt x="2191510" y="0"/>
                  </a:cubicBezTo>
                  <a:cubicBezTo>
                    <a:pt x="2191510" y="0"/>
                    <a:pt x="2196966" y="0"/>
                    <a:pt x="2196966" y="0"/>
                  </a:cubicBezTo>
                  <a:cubicBezTo>
                    <a:pt x="2196966" y="5489"/>
                    <a:pt x="2202421" y="5489"/>
                    <a:pt x="2202421" y="10978"/>
                  </a:cubicBezTo>
                  <a:cubicBezTo>
                    <a:pt x="2202421" y="5489"/>
                    <a:pt x="2207876" y="5489"/>
                    <a:pt x="2207876" y="0"/>
                  </a:cubicBezTo>
                  <a:cubicBezTo>
                    <a:pt x="2207876" y="0"/>
                    <a:pt x="2213332" y="0"/>
                    <a:pt x="2213332" y="0"/>
                  </a:cubicBezTo>
                  <a:cubicBezTo>
                    <a:pt x="2213332" y="0"/>
                    <a:pt x="2213332" y="0"/>
                    <a:pt x="2218787" y="0"/>
                  </a:cubicBezTo>
                  <a:cubicBezTo>
                    <a:pt x="2224243" y="0"/>
                    <a:pt x="2229698" y="5489"/>
                    <a:pt x="2235154" y="5489"/>
                  </a:cubicBezTo>
                  <a:cubicBezTo>
                    <a:pt x="2240609" y="5489"/>
                    <a:pt x="2240609" y="10978"/>
                    <a:pt x="2240609" y="10978"/>
                  </a:cubicBezTo>
                  <a:cubicBezTo>
                    <a:pt x="2246065" y="16466"/>
                    <a:pt x="2240609" y="21955"/>
                    <a:pt x="2240609" y="21955"/>
                  </a:cubicBezTo>
                  <a:cubicBezTo>
                    <a:pt x="2240609" y="21955"/>
                    <a:pt x="2240609" y="21955"/>
                    <a:pt x="2246065" y="21955"/>
                  </a:cubicBezTo>
                  <a:cubicBezTo>
                    <a:pt x="2246065" y="21955"/>
                    <a:pt x="2246065" y="21955"/>
                    <a:pt x="2251520" y="21955"/>
                  </a:cubicBezTo>
                  <a:cubicBezTo>
                    <a:pt x="2256976" y="21955"/>
                    <a:pt x="2256976" y="21955"/>
                    <a:pt x="2256976" y="21955"/>
                  </a:cubicBezTo>
                  <a:cubicBezTo>
                    <a:pt x="2262431" y="27444"/>
                    <a:pt x="2267887" y="32933"/>
                    <a:pt x="2273342" y="38422"/>
                  </a:cubicBezTo>
                  <a:cubicBezTo>
                    <a:pt x="2273342" y="43911"/>
                    <a:pt x="2273342" y="49399"/>
                    <a:pt x="2273342" y="49399"/>
                  </a:cubicBezTo>
                  <a:cubicBezTo>
                    <a:pt x="2273342" y="54888"/>
                    <a:pt x="2267887" y="54888"/>
                    <a:pt x="2267887" y="54888"/>
                  </a:cubicBezTo>
                  <a:cubicBezTo>
                    <a:pt x="2267887" y="54888"/>
                    <a:pt x="2267887" y="54888"/>
                    <a:pt x="2267887" y="60377"/>
                  </a:cubicBezTo>
                  <a:cubicBezTo>
                    <a:pt x="2273342" y="60377"/>
                    <a:pt x="2273342" y="60377"/>
                    <a:pt x="2278798" y="60377"/>
                  </a:cubicBezTo>
                  <a:cubicBezTo>
                    <a:pt x="2278798" y="60377"/>
                    <a:pt x="2278798" y="65866"/>
                    <a:pt x="2278798" y="65866"/>
                  </a:cubicBezTo>
                  <a:cubicBezTo>
                    <a:pt x="2278798" y="71355"/>
                    <a:pt x="2284253" y="76844"/>
                    <a:pt x="2284253" y="76844"/>
                  </a:cubicBezTo>
                  <a:cubicBezTo>
                    <a:pt x="2284253" y="82332"/>
                    <a:pt x="2278798" y="87821"/>
                    <a:pt x="2278798" y="87821"/>
                  </a:cubicBezTo>
                  <a:cubicBezTo>
                    <a:pt x="2278798" y="93310"/>
                    <a:pt x="2278798" y="93310"/>
                    <a:pt x="2273342" y="98799"/>
                  </a:cubicBezTo>
                  <a:cubicBezTo>
                    <a:pt x="2273342" y="98799"/>
                    <a:pt x="2273342" y="98799"/>
                    <a:pt x="2267887" y="98799"/>
                  </a:cubicBezTo>
                  <a:cubicBezTo>
                    <a:pt x="2267887" y="104288"/>
                    <a:pt x="2273342" y="104288"/>
                    <a:pt x="2273342" y="109777"/>
                  </a:cubicBezTo>
                  <a:cubicBezTo>
                    <a:pt x="2273342" y="109777"/>
                    <a:pt x="2273342" y="115265"/>
                    <a:pt x="2273342" y="115265"/>
                  </a:cubicBezTo>
                  <a:cubicBezTo>
                    <a:pt x="2267887" y="120754"/>
                    <a:pt x="2262431" y="126243"/>
                    <a:pt x="2256976" y="131732"/>
                  </a:cubicBezTo>
                  <a:cubicBezTo>
                    <a:pt x="2256976" y="137221"/>
                    <a:pt x="2256976" y="137221"/>
                    <a:pt x="2251520" y="137221"/>
                  </a:cubicBezTo>
                  <a:cubicBezTo>
                    <a:pt x="2246065" y="137221"/>
                    <a:pt x="2246065" y="137221"/>
                    <a:pt x="2246065" y="131732"/>
                  </a:cubicBezTo>
                  <a:cubicBezTo>
                    <a:pt x="2240609" y="131732"/>
                    <a:pt x="2240609" y="131732"/>
                    <a:pt x="2240609" y="131732"/>
                  </a:cubicBezTo>
                  <a:cubicBezTo>
                    <a:pt x="2240609" y="131732"/>
                    <a:pt x="2240609" y="131732"/>
                    <a:pt x="2240609" y="137221"/>
                  </a:cubicBezTo>
                  <a:cubicBezTo>
                    <a:pt x="2240609" y="137221"/>
                    <a:pt x="2246065" y="142709"/>
                    <a:pt x="2240609" y="142709"/>
                  </a:cubicBezTo>
                  <a:cubicBezTo>
                    <a:pt x="2240609" y="148198"/>
                    <a:pt x="2240609" y="148198"/>
                    <a:pt x="2235154" y="148198"/>
                  </a:cubicBezTo>
                  <a:cubicBezTo>
                    <a:pt x="2229698" y="153687"/>
                    <a:pt x="2224243" y="153687"/>
                    <a:pt x="2218787" y="159176"/>
                  </a:cubicBezTo>
                  <a:cubicBezTo>
                    <a:pt x="2213332" y="159176"/>
                    <a:pt x="2213332" y="159176"/>
                    <a:pt x="2213332" y="159176"/>
                  </a:cubicBezTo>
                  <a:cubicBezTo>
                    <a:pt x="2213332" y="159176"/>
                    <a:pt x="2207876" y="153687"/>
                    <a:pt x="2207876" y="153687"/>
                  </a:cubicBezTo>
                  <a:cubicBezTo>
                    <a:pt x="2207876" y="153687"/>
                    <a:pt x="2202421" y="148198"/>
                    <a:pt x="2202421" y="148198"/>
                  </a:cubicBezTo>
                  <a:cubicBezTo>
                    <a:pt x="2202421" y="148198"/>
                    <a:pt x="2196966" y="153687"/>
                    <a:pt x="2196966" y="153687"/>
                  </a:cubicBezTo>
                  <a:cubicBezTo>
                    <a:pt x="2196966" y="153687"/>
                    <a:pt x="2191510" y="159176"/>
                    <a:pt x="2191510" y="159176"/>
                  </a:cubicBezTo>
                  <a:cubicBezTo>
                    <a:pt x="2191510" y="159176"/>
                    <a:pt x="2191510" y="159176"/>
                    <a:pt x="2186055" y="159176"/>
                  </a:cubicBezTo>
                  <a:cubicBezTo>
                    <a:pt x="2180599" y="153687"/>
                    <a:pt x="2175144" y="153687"/>
                    <a:pt x="2169688" y="148198"/>
                  </a:cubicBezTo>
                  <a:cubicBezTo>
                    <a:pt x="2164233" y="148198"/>
                    <a:pt x="2164233" y="148198"/>
                    <a:pt x="2164233" y="142709"/>
                  </a:cubicBezTo>
                  <a:cubicBezTo>
                    <a:pt x="2164233" y="142709"/>
                    <a:pt x="2164233" y="137221"/>
                    <a:pt x="2164233" y="137221"/>
                  </a:cubicBezTo>
                  <a:cubicBezTo>
                    <a:pt x="2164233" y="131732"/>
                    <a:pt x="2164233" y="131732"/>
                    <a:pt x="2164233" y="131732"/>
                  </a:cubicBezTo>
                  <a:cubicBezTo>
                    <a:pt x="2164233" y="131732"/>
                    <a:pt x="2164233" y="131732"/>
                    <a:pt x="2158777" y="131732"/>
                  </a:cubicBezTo>
                  <a:cubicBezTo>
                    <a:pt x="2158777" y="137221"/>
                    <a:pt x="2158777" y="137221"/>
                    <a:pt x="2153322" y="137221"/>
                  </a:cubicBezTo>
                  <a:cubicBezTo>
                    <a:pt x="2147866" y="137221"/>
                    <a:pt x="2147866" y="137221"/>
                    <a:pt x="2147866" y="131732"/>
                  </a:cubicBezTo>
                  <a:cubicBezTo>
                    <a:pt x="2142411" y="126243"/>
                    <a:pt x="2136955" y="120754"/>
                    <a:pt x="2131500" y="115265"/>
                  </a:cubicBezTo>
                  <a:cubicBezTo>
                    <a:pt x="2131500" y="115265"/>
                    <a:pt x="2131500" y="109777"/>
                    <a:pt x="2131500" y="109777"/>
                  </a:cubicBezTo>
                  <a:cubicBezTo>
                    <a:pt x="2131500" y="104288"/>
                    <a:pt x="2136955" y="104288"/>
                    <a:pt x="2136955" y="98799"/>
                  </a:cubicBezTo>
                  <a:cubicBezTo>
                    <a:pt x="2131500" y="98799"/>
                    <a:pt x="2131500" y="98799"/>
                    <a:pt x="2126044" y="98799"/>
                  </a:cubicBezTo>
                  <a:cubicBezTo>
                    <a:pt x="2126044" y="93310"/>
                    <a:pt x="2126044" y="93310"/>
                    <a:pt x="2126044" y="87821"/>
                  </a:cubicBezTo>
                  <a:cubicBezTo>
                    <a:pt x="2126044" y="87821"/>
                    <a:pt x="2126044" y="82332"/>
                    <a:pt x="2126044" y="76844"/>
                  </a:cubicBezTo>
                  <a:cubicBezTo>
                    <a:pt x="2126044" y="76844"/>
                    <a:pt x="2126044" y="71355"/>
                    <a:pt x="2126044" y="65866"/>
                  </a:cubicBezTo>
                  <a:cubicBezTo>
                    <a:pt x="2126044" y="65866"/>
                    <a:pt x="2126044" y="60377"/>
                    <a:pt x="2131500" y="60377"/>
                  </a:cubicBezTo>
                  <a:cubicBezTo>
                    <a:pt x="2131500" y="60377"/>
                    <a:pt x="2131500" y="60377"/>
                    <a:pt x="2136955" y="60377"/>
                  </a:cubicBezTo>
                  <a:cubicBezTo>
                    <a:pt x="2136955" y="54888"/>
                    <a:pt x="2136955" y="54888"/>
                    <a:pt x="2136955" y="54888"/>
                  </a:cubicBezTo>
                  <a:cubicBezTo>
                    <a:pt x="2136955" y="54888"/>
                    <a:pt x="2131500" y="54888"/>
                    <a:pt x="2131500" y="49399"/>
                  </a:cubicBezTo>
                  <a:cubicBezTo>
                    <a:pt x="2131500" y="49399"/>
                    <a:pt x="2131500" y="43911"/>
                    <a:pt x="2131500" y="38422"/>
                  </a:cubicBezTo>
                  <a:cubicBezTo>
                    <a:pt x="2136955" y="32933"/>
                    <a:pt x="2142411" y="27444"/>
                    <a:pt x="2147866" y="21955"/>
                  </a:cubicBezTo>
                  <a:cubicBezTo>
                    <a:pt x="2147866" y="21955"/>
                    <a:pt x="2147866" y="21955"/>
                    <a:pt x="2153322" y="21955"/>
                  </a:cubicBezTo>
                  <a:cubicBezTo>
                    <a:pt x="2158777" y="21955"/>
                    <a:pt x="2158777" y="21955"/>
                    <a:pt x="2158777" y="21955"/>
                  </a:cubicBezTo>
                  <a:cubicBezTo>
                    <a:pt x="2164233" y="21955"/>
                    <a:pt x="2164233" y="21955"/>
                    <a:pt x="2164233" y="21955"/>
                  </a:cubicBezTo>
                  <a:cubicBezTo>
                    <a:pt x="2164233" y="21955"/>
                    <a:pt x="2164233" y="16466"/>
                    <a:pt x="2164233" y="10978"/>
                  </a:cubicBezTo>
                  <a:cubicBezTo>
                    <a:pt x="2164233" y="10978"/>
                    <a:pt x="2164233" y="5489"/>
                    <a:pt x="2169688" y="5489"/>
                  </a:cubicBezTo>
                  <a:cubicBezTo>
                    <a:pt x="2175144" y="5489"/>
                    <a:pt x="2180599" y="0"/>
                    <a:pt x="218605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sz="1050"/>
            </a:p>
          </p:txBody>
        </p:sp>
        <p:grpSp>
          <p:nvGrpSpPr>
            <p:cNvPr id="188" name="ï$ľiḓê"/>
            <p:cNvGrpSpPr/>
            <p:nvPr/>
          </p:nvGrpSpPr>
          <p:grpSpPr>
            <a:xfrm>
              <a:off x="3450059" y="1135264"/>
              <a:ext cx="5115081" cy="4972924"/>
              <a:chOff x="3501454" y="1095769"/>
              <a:chExt cx="5115081" cy="4972924"/>
            </a:xfrm>
          </p:grpSpPr>
          <p:grpSp>
            <p:nvGrpSpPr>
              <p:cNvPr id="150" name="ïṡľiḋè"/>
              <p:cNvGrpSpPr/>
              <p:nvPr/>
            </p:nvGrpSpPr>
            <p:grpSpPr>
              <a:xfrm rot="16200000">
                <a:off x="3308429" y="3146829"/>
                <a:ext cx="2718582" cy="1011634"/>
                <a:chOff x="3431024" y="2158899"/>
                <a:chExt cx="2284460" cy="850091"/>
              </a:xfrm>
            </p:grpSpPr>
            <p:sp>
              <p:nvSpPr>
                <p:cNvPr id="154" name="iṧļïḍè"/>
                <p:cNvSpPr/>
                <p:nvPr/>
              </p:nvSpPr>
              <p:spPr bwMode="auto">
                <a:xfrm>
                  <a:off x="3431024" y="2158899"/>
                  <a:ext cx="2284460" cy="772353"/>
                </a:xfrm>
                <a:custGeom>
                  <a:avLst/>
                  <a:gdLst>
                    <a:gd name="T0" fmla="*/ 1114 w 1114"/>
                    <a:gd name="T1" fmla="*/ 231 h 376"/>
                    <a:gd name="T2" fmla="*/ 557 w 1114"/>
                    <a:gd name="T3" fmla="*/ 0 h 376"/>
                    <a:gd name="T4" fmla="*/ 0 w 1114"/>
                    <a:gd name="T5" fmla="*/ 231 h 376"/>
                    <a:gd name="T6" fmla="*/ 0 w 1114"/>
                    <a:gd name="T7" fmla="*/ 231 h 376"/>
                    <a:gd name="T8" fmla="*/ 130 w 1114"/>
                    <a:gd name="T9" fmla="*/ 361 h 376"/>
                    <a:gd name="T10" fmla="*/ 459 w 1114"/>
                    <a:gd name="T11" fmla="*/ 202 h 376"/>
                    <a:gd name="T12" fmla="*/ 855 w 1114"/>
                    <a:gd name="T13" fmla="*/ 297 h 376"/>
                    <a:gd name="T14" fmla="*/ 968 w 1114"/>
                    <a:gd name="T15" fmla="*/ 376 h 376"/>
                    <a:gd name="T16" fmla="*/ 1114 w 1114"/>
                    <a:gd name="T17" fmla="*/ 231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4" h="376">
                      <a:moveTo>
                        <a:pt x="1114" y="231"/>
                      </a:moveTo>
                      <a:cubicBezTo>
                        <a:pt x="965" y="82"/>
                        <a:pt x="767" y="0"/>
                        <a:pt x="557" y="0"/>
                      </a:cubicBezTo>
                      <a:cubicBezTo>
                        <a:pt x="346" y="0"/>
                        <a:pt x="148" y="82"/>
                        <a:pt x="0" y="231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130" y="361"/>
                        <a:pt x="130" y="361"/>
                        <a:pt x="130" y="361"/>
                      </a:cubicBezTo>
                      <a:cubicBezTo>
                        <a:pt x="212" y="263"/>
                        <a:pt x="329" y="206"/>
                        <a:pt x="459" y="202"/>
                      </a:cubicBezTo>
                      <a:cubicBezTo>
                        <a:pt x="590" y="197"/>
                        <a:pt x="739" y="235"/>
                        <a:pt x="855" y="297"/>
                      </a:cubicBezTo>
                      <a:cubicBezTo>
                        <a:pt x="896" y="319"/>
                        <a:pt x="933" y="346"/>
                        <a:pt x="968" y="376"/>
                      </a:cubicBezTo>
                      <a:cubicBezTo>
                        <a:pt x="1114" y="231"/>
                        <a:pt x="1114" y="231"/>
                        <a:pt x="1114" y="23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  <p:sp>
              <p:nvSpPr>
                <p:cNvPr id="155" name="íŝḷíḑe"/>
                <p:cNvSpPr/>
                <p:nvPr/>
              </p:nvSpPr>
              <p:spPr bwMode="auto">
                <a:xfrm>
                  <a:off x="3525061" y="2293058"/>
                  <a:ext cx="2096387" cy="715932"/>
                </a:xfrm>
                <a:custGeom>
                  <a:avLst/>
                  <a:gdLst>
                    <a:gd name="T0" fmla="*/ 511 w 1022"/>
                    <a:gd name="T1" fmla="*/ 195 h 349"/>
                    <a:gd name="T2" fmla="*/ 884 w 1022"/>
                    <a:gd name="T3" fmla="*/ 349 h 349"/>
                    <a:gd name="T4" fmla="*/ 1022 w 1022"/>
                    <a:gd name="T5" fmla="*/ 211 h 349"/>
                    <a:gd name="T6" fmla="*/ 511 w 1022"/>
                    <a:gd name="T7" fmla="*/ 0 h 349"/>
                    <a:gd name="T8" fmla="*/ 0 w 1022"/>
                    <a:gd name="T9" fmla="*/ 211 h 349"/>
                    <a:gd name="T10" fmla="*/ 138 w 1022"/>
                    <a:gd name="T11" fmla="*/ 349 h 349"/>
                    <a:gd name="T12" fmla="*/ 511 w 1022"/>
                    <a:gd name="T13" fmla="*/ 195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2" h="349">
                      <a:moveTo>
                        <a:pt x="511" y="195"/>
                      </a:moveTo>
                      <a:cubicBezTo>
                        <a:pt x="656" y="195"/>
                        <a:pt x="788" y="254"/>
                        <a:pt x="884" y="349"/>
                      </a:cubicBezTo>
                      <a:cubicBezTo>
                        <a:pt x="1022" y="211"/>
                        <a:pt x="1022" y="211"/>
                        <a:pt x="1022" y="211"/>
                      </a:cubicBezTo>
                      <a:cubicBezTo>
                        <a:pt x="891" y="81"/>
                        <a:pt x="710" y="0"/>
                        <a:pt x="511" y="0"/>
                      </a:cubicBezTo>
                      <a:cubicBezTo>
                        <a:pt x="311" y="0"/>
                        <a:pt x="130" y="81"/>
                        <a:pt x="0" y="211"/>
                      </a:cubicBezTo>
                      <a:cubicBezTo>
                        <a:pt x="138" y="349"/>
                        <a:pt x="138" y="349"/>
                        <a:pt x="138" y="349"/>
                      </a:cubicBezTo>
                      <a:cubicBezTo>
                        <a:pt x="233" y="254"/>
                        <a:pt x="365" y="195"/>
                        <a:pt x="511" y="1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</p:grpSp>
          <p:grpSp>
            <p:nvGrpSpPr>
              <p:cNvPr id="4" name="ïşḻïďè"/>
              <p:cNvGrpSpPr/>
              <p:nvPr/>
            </p:nvGrpSpPr>
            <p:grpSpPr>
              <a:xfrm>
                <a:off x="4727405" y="1732330"/>
                <a:ext cx="2721526" cy="1013127"/>
                <a:chOff x="4727405" y="1732330"/>
                <a:chExt cx="2721526" cy="1013127"/>
              </a:xfrm>
            </p:grpSpPr>
            <p:grpSp>
              <p:nvGrpSpPr>
                <p:cNvPr id="157" name="íṩlïḓè"/>
                <p:cNvGrpSpPr/>
                <p:nvPr/>
              </p:nvGrpSpPr>
              <p:grpSpPr>
                <a:xfrm rot="5400000">
                  <a:off x="6261976" y="1558502"/>
                  <a:ext cx="1013127" cy="1360783"/>
                  <a:chOff x="2957080" y="2634097"/>
                  <a:chExt cx="851344" cy="1143485"/>
                </a:xfrm>
              </p:grpSpPr>
              <p:sp>
                <p:nvSpPr>
                  <p:cNvPr id="164" name="íṥ1íḓè"/>
                  <p:cNvSpPr/>
                  <p:nvPr/>
                </p:nvSpPr>
                <p:spPr bwMode="auto">
                  <a:xfrm>
                    <a:off x="2957080" y="2634097"/>
                    <a:ext cx="739754" cy="1143484"/>
                  </a:xfrm>
                  <a:custGeom>
                    <a:avLst/>
                    <a:gdLst>
                      <a:gd name="T0" fmla="*/ 231 w 361"/>
                      <a:gd name="T1" fmla="*/ 0 h 557"/>
                      <a:gd name="T2" fmla="*/ 0 w 361"/>
                      <a:gd name="T3" fmla="*/ 557 h 557"/>
                      <a:gd name="T4" fmla="*/ 0 w 361"/>
                      <a:gd name="T5" fmla="*/ 557 h 557"/>
                      <a:gd name="T6" fmla="*/ 169 w 361"/>
                      <a:gd name="T7" fmla="*/ 557 h 557"/>
                      <a:gd name="T8" fmla="*/ 238 w 361"/>
                      <a:gd name="T9" fmla="*/ 349 h 557"/>
                      <a:gd name="T10" fmla="*/ 339 w 361"/>
                      <a:gd name="T11" fmla="*/ 158 h 557"/>
                      <a:gd name="T12" fmla="*/ 361 w 361"/>
                      <a:gd name="T13" fmla="*/ 130 h 557"/>
                      <a:gd name="T14" fmla="*/ 231 w 361"/>
                      <a:gd name="T15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61" h="557">
                        <a:moveTo>
                          <a:pt x="231" y="0"/>
                        </a:moveTo>
                        <a:cubicBezTo>
                          <a:pt x="82" y="148"/>
                          <a:pt x="0" y="346"/>
                          <a:pt x="0" y="557"/>
                        </a:cubicBezTo>
                        <a:cubicBezTo>
                          <a:pt x="0" y="557"/>
                          <a:pt x="0" y="557"/>
                          <a:pt x="0" y="557"/>
                        </a:cubicBezTo>
                        <a:cubicBezTo>
                          <a:pt x="169" y="557"/>
                          <a:pt x="169" y="557"/>
                          <a:pt x="169" y="557"/>
                        </a:cubicBezTo>
                        <a:cubicBezTo>
                          <a:pt x="182" y="485"/>
                          <a:pt x="208" y="417"/>
                          <a:pt x="238" y="349"/>
                        </a:cubicBezTo>
                        <a:cubicBezTo>
                          <a:pt x="268" y="284"/>
                          <a:pt x="297" y="216"/>
                          <a:pt x="339" y="158"/>
                        </a:cubicBezTo>
                        <a:cubicBezTo>
                          <a:pt x="346" y="148"/>
                          <a:pt x="353" y="139"/>
                          <a:pt x="361" y="130"/>
                        </a:cubicBezTo>
                        <a:lnTo>
                          <a:pt x="23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65" name="íṣľíḑê"/>
                  <p:cNvSpPr/>
                  <p:nvPr/>
                </p:nvSpPr>
                <p:spPr bwMode="auto">
                  <a:xfrm>
                    <a:off x="3089985" y="2725626"/>
                    <a:ext cx="718439" cy="1051956"/>
                  </a:xfrm>
                  <a:custGeom>
                    <a:avLst/>
                    <a:gdLst>
                      <a:gd name="T0" fmla="*/ 195 w 350"/>
                      <a:gd name="T1" fmla="*/ 512 h 512"/>
                      <a:gd name="T2" fmla="*/ 195 w 350"/>
                      <a:gd name="T3" fmla="*/ 512 h 512"/>
                      <a:gd name="T4" fmla="*/ 350 w 350"/>
                      <a:gd name="T5" fmla="*/ 138 h 512"/>
                      <a:gd name="T6" fmla="*/ 212 w 350"/>
                      <a:gd name="T7" fmla="*/ 0 h 512"/>
                      <a:gd name="T8" fmla="*/ 0 w 350"/>
                      <a:gd name="T9" fmla="*/ 512 h 512"/>
                      <a:gd name="T10" fmla="*/ 0 w 350"/>
                      <a:gd name="T11" fmla="*/ 512 h 512"/>
                      <a:gd name="T12" fmla="*/ 195 w 350"/>
                      <a:gd name="T13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0" h="512">
                        <a:moveTo>
                          <a:pt x="195" y="512"/>
                        </a:moveTo>
                        <a:cubicBezTo>
                          <a:pt x="195" y="512"/>
                          <a:pt x="195" y="512"/>
                          <a:pt x="195" y="512"/>
                        </a:cubicBezTo>
                        <a:cubicBezTo>
                          <a:pt x="195" y="366"/>
                          <a:pt x="254" y="234"/>
                          <a:pt x="350" y="138"/>
                        </a:cubicBezTo>
                        <a:cubicBezTo>
                          <a:pt x="212" y="0"/>
                          <a:pt x="212" y="0"/>
                          <a:pt x="212" y="0"/>
                        </a:cubicBezTo>
                        <a:cubicBezTo>
                          <a:pt x="81" y="131"/>
                          <a:pt x="0" y="312"/>
                          <a:pt x="0" y="512"/>
                        </a:cubicBezTo>
                        <a:cubicBezTo>
                          <a:pt x="0" y="512"/>
                          <a:pt x="0" y="512"/>
                          <a:pt x="0" y="512"/>
                        </a:cubicBezTo>
                        <a:lnTo>
                          <a:pt x="195" y="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  <p:grpSp>
              <p:nvGrpSpPr>
                <p:cNvPr id="158" name="î$1iḑê"/>
                <p:cNvGrpSpPr/>
                <p:nvPr/>
              </p:nvGrpSpPr>
              <p:grpSpPr>
                <a:xfrm rot="16200000">
                  <a:off x="4902725" y="1557011"/>
                  <a:ext cx="1010144" cy="1360783"/>
                  <a:chOff x="5338084" y="2634097"/>
                  <a:chExt cx="848837" cy="1143485"/>
                </a:xfrm>
              </p:grpSpPr>
              <p:sp>
                <p:nvSpPr>
                  <p:cNvPr id="162" name="ïṩľiḑe"/>
                  <p:cNvSpPr/>
                  <p:nvPr/>
                </p:nvSpPr>
                <p:spPr bwMode="auto">
                  <a:xfrm>
                    <a:off x="5415821" y="2634097"/>
                    <a:ext cx="771100" cy="1143484"/>
                  </a:xfrm>
                  <a:custGeom>
                    <a:avLst/>
                    <a:gdLst>
                      <a:gd name="T0" fmla="*/ 146 w 376"/>
                      <a:gd name="T1" fmla="*/ 0 h 557"/>
                      <a:gd name="T2" fmla="*/ 0 w 376"/>
                      <a:gd name="T3" fmla="*/ 145 h 557"/>
                      <a:gd name="T4" fmla="*/ 224 w 376"/>
                      <a:gd name="T5" fmla="*/ 557 h 557"/>
                      <a:gd name="T6" fmla="*/ 376 w 376"/>
                      <a:gd name="T7" fmla="*/ 557 h 557"/>
                      <a:gd name="T8" fmla="*/ 376 w 376"/>
                      <a:gd name="T9" fmla="*/ 557 h 557"/>
                      <a:gd name="T10" fmla="*/ 146 w 376"/>
                      <a:gd name="T11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6" h="557">
                        <a:moveTo>
                          <a:pt x="146" y="0"/>
                        </a:moveTo>
                        <a:cubicBezTo>
                          <a:pt x="0" y="145"/>
                          <a:pt x="0" y="145"/>
                          <a:pt x="0" y="145"/>
                        </a:cubicBezTo>
                        <a:cubicBezTo>
                          <a:pt x="118" y="250"/>
                          <a:pt x="199" y="401"/>
                          <a:pt x="224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346"/>
                          <a:pt x="294" y="148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63" name="íṣḻiďè"/>
                  <p:cNvSpPr/>
                  <p:nvPr/>
                </p:nvSpPr>
                <p:spPr bwMode="auto">
                  <a:xfrm>
                    <a:off x="5338084" y="2725626"/>
                    <a:ext cx="715932" cy="1051956"/>
                  </a:xfrm>
                  <a:custGeom>
                    <a:avLst/>
                    <a:gdLst>
                      <a:gd name="T0" fmla="*/ 155 w 349"/>
                      <a:gd name="T1" fmla="*/ 512 h 512"/>
                      <a:gd name="T2" fmla="*/ 349 w 349"/>
                      <a:gd name="T3" fmla="*/ 512 h 512"/>
                      <a:gd name="T4" fmla="*/ 349 w 349"/>
                      <a:gd name="T5" fmla="*/ 512 h 512"/>
                      <a:gd name="T6" fmla="*/ 138 w 349"/>
                      <a:gd name="T7" fmla="*/ 0 h 512"/>
                      <a:gd name="T8" fmla="*/ 0 w 349"/>
                      <a:gd name="T9" fmla="*/ 138 h 512"/>
                      <a:gd name="T10" fmla="*/ 155 w 349"/>
                      <a:gd name="T11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9" h="512">
                        <a:moveTo>
                          <a:pt x="155" y="512"/>
                        </a:move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312"/>
                          <a:pt x="269" y="131"/>
                          <a:pt x="138" y="0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5" y="234"/>
                          <a:pt x="155" y="366"/>
                          <a:pt x="155" y="51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</p:grpSp>
          <p:grpSp>
            <p:nvGrpSpPr>
              <p:cNvPr id="167" name="îslíḋe"/>
              <p:cNvGrpSpPr/>
              <p:nvPr/>
            </p:nvGrpSpPr>
            <p:grpSpPr>
              <a:xfrm rot="5400000">
                <a:off x="6149333" y="3149811"/>
                <a:ext cx="2718582" cy="1011637"/>
                <a:chOff x="3431024" y="2158899"/>
                <a:chExt cx="2284460" cy="850091"/>
              </a:xfrm>
            </p:grpSpPr>
            <p:sp>
              <p:nvSpPr>
                <p:cNvPr id="171" name="iṥḷiḓè"/>
                <p:cNvSpPr/>
                <p:nvPr/>
              </p:nvSpPr>
              <p:spPr bwMode="auto">
                <a:xfrm>
                  <a:off x="3431024" y="2158899"/>
                  <a:ext cx="2284460" cy="772353"/>
                </a:xfrm>
                <a:custGeom>
                  <a:avLst/>
                  <a:gdLst>
                    <a:gd name="T0" fmla="*/ 1114 w 1114"/>
                    <a:gd name="T1" fmla="*/ 231 h 376"/>
                    <a:gd name="T2" fmla="*/ 557 w 1114"/>
                    <a:gd name="T3" fmla="*/ 0 h 376"/>
                    <a:gd name="T4" fmla="*/ 0 w 1114"/>
                    <a:gd name="T5" fmla="*/ 231 h 376"/>
                    <a:gd name="T6" fmla="*/ 0 w 1114"/>
                    <a:gd name="T7" fmla="*/ 231 h 376"/>
                    <a:gd name="T8" fmla="*/ 130 w 1114"/>
                    <a:gd name="T9" fmla="*/ 361 h 376"/>
                    <a:gd name="T10" fmla="*/ 459 w 1114"/>
                    <a:gd name="T11" fmla="*/ 202 h 376"/>
                    <a:gd name="T12" fmla="*/ 855 w 1114"/>
                    <a:gd name="T13" fmla="*/ 297 h 376"/>
                    <a:gd name="T14" fmla="*/ 968 w 1114"/>
                    <a:gd name="T15" fmla="*/ 376 h 376"/>
                    <a:gd name="T16" fmla="*/ 1114 w 1114"/>
                    <a:gd name="T17" fmla="*/ 231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4" h="376">
                      <a:moveTo>
                        <a:pt x="1114" y="231"/>
                      </a:moveTo>
                      <a:cubicBezTo>
                        <a:pt x="965" y="82"/>
                        <a:pt x="767" y="0"/>
                        <a:pt x="557" y="0"/>
                      </a:cubicBezTo>
                      <a:cubicBezTo>
                        <a:pt x="346" y="0"/>
                        <a:pt x="148" y="82"/>
                        <a:pt x="0" y="231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130" y="361"/>
                        <a:pt x="130" y="361"/>
                        <a:pt x="130" y="361"/>
                      </a:cubicBezTo>
                      <a:cubicBezTo>
                        <a:pt x="212" y="263"/>
                        <a:pt x="329" y="206"/>
                        <a:pt x="459" y="202"/>
                      </a:cubicBezTo>
                      <a:cubicBezTo>
                        <a:pt x="590" y="197"/>
                        <a:pt x="739" y="235"/>
                        <a:pt x="855" y="297"/>
                      </a:cubicBezTo>
                      <a:cubicBezTo>
                        <a:pt x="896" y="319"/>
                        <a:pt x="933" y="346"/>
                        <a:pt x="968" y="376"/>
                      </a:cubicBezTo>
                      <a:cubicBezTo>
                        <a:pt x="1114" y="231"/>
                        <a:pt x="1114" y="231"/>
                        <a:pt x="1114" y="231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  <p:sp>
              <p:nvSpPr>
                <p:cNvPr id="172" name="ïśľîdé"/>
                <p:cNvSpPr/>
                <p:nvPr/>
              </p:nvSpPr>
              <p:spPr bwMode="auto">
                <a:xfrm>
                  <a:off x="3525061" y="2293058"/>
                  <a:ext cx="2096387" cy="715932"/>
                </a:xfrm>
                <a:custGeom>
                  <a:avLst/>
                  <a:gdLst>
                    <a:gd name="T0" fmla="*/ 511 w 1022"/>
                    <a:gd name="T1" fmla="*/ 195 h 349"/>
                    <a:gd name="T2" fmla="*/ 884 w 1022"/>
                    <a:gd name="T3" fmla="*/ 349 h 349"/>
                    <a:gd name="T4" fmla="*/ 1022 w 1022"/>
                    <a:gd name="T5" fmla="*/ 211 h 349"/>
                    <a:gd name="T6" fmla="*/ 511 w 1022"/>
                    <a:gd name="T7" fmla="*/ 0 h 349"/>
                    <a:gd name="T8" fmla="*/ 0 w 1022"/>
                    <a:gd name="T9" fmla="*/ 211 h 349"/>
                    <a:gd name="T10" fmla="*/ 138 w 1022"/>
                    <a:gd name="T11" fmla="*/ 349 h 349"/>
                    <a:gd name="T12" fmla="*/ 511 w 1022"/>
                    <a:gd name="T13" fmla="*/ 195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2" h="349">
                      <a:moveTo>
                        <a:pt x="511" y="195"/>
                      </a:moveTo>
                      <a:cubicBezTo>
                        <a:pt x="656" y="195"/>
                        <a:pt x="788" y="254"/>
                        <a:pt x="884" y="349"/>
                      </a:cubicBezTo>
                      <a:cubicBezTo>
                        <a:pt x="1022" y="211"/>
                        <a:pt x="1022" y="211"/>
                        <a:pt x="1022" y="211"/>
                      </a:cubicBezTo>
                      <a:cubicBezTo>
                        <a:pt x="891" y="81"/>
                        <a:pt x="710" y="0"/>
                        <a:pt x="511" y="0"/>
                      </a:cubicBezTo>
                      <a:cubicBezTo>
                        <a:pt x="311" y="0"/>
                        <a:pt x="130" y="81"/>
                        <a:pt x="0" y="211"/>
                      </a:cubicBezTo>
                      <a:cubicBezTo>
                        <a:pt x="138" y="349"/>
                        <a:pt x="138" y="349"/>
                        <a:pt x="138" y="349"/>
                      </a:cubicBezTo>
                      <a:cubicBezTo>
                        <a:pt x="233" y="254"/>
                        <a:pt x="365" y="195"/>
                        <a:pt x="511" y="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</p:grpSp>
          <p:grpSp>
            <p:nvGrpSpPr>
              <p:cNvPr id="5" name="îṡḻïḋé"/>
              <p:cNvGrpSpPr/>
              <p:nvPr/>
            </p:nvGrpSpPr>
            <p:grpSpPr>
              <a:xfrm>
                <a:off x="4727404" y="4562820"/>
                <a:ext cx="2721526" cy="1013129"/>
                <a:chOff x="4727404" y="4562820"/>
                <a:chExt cx="2721526" cy="1013129"/>
              </a:xfrm>
            </p:grpSpPr>
            <p:grpSp>
              <p:nvGrpSpPr>
                <p:cNvPr id="174" name="ïṥḷïḍe"/>
                <p:cNvGrpSpPr/>
                <p:nvPr/>
              </p:nvGrpSpPr>
              <p:grpSpPr>
                <a:xfrm rot="5400000">
                  <a:off x="6263466" y="4390485"/>
                  <a:ext cx="1010145" cy="1360783"/>
                  <a:chOff x="5338084" y="2634097"/>
                  <a:chExt cx="848837" cy="1143485"/>
                </a:xfrm>
              </p:grpSpPr>
              <p:sp>
                <p:nvSpPr>
                  <p:cNvPr id="181" name="iṩḻiḓê"/>
                  <p:cNvSpPr/>
                  <p:nvPr/>
                </p:nvSpPr>
                <p:spPr bwMode="auto">
                  <a:xfrm>
                    <a:off x="5415821" y="2634097"/>
                    <a:ext cx="771100" cy="1143484"/>
                  </a:xfrm>
                  <a:custGeom>
                    <a:avLst/>
                    <a:gdLst>
                      <a:gd name="T0" fmla="*/ 146 w 376"/>
                      <a:gd name="T1" fmla="*/ 0 h 557"/>
                      <a:gd name="T2" fmla="*/ 0 w 376"/>
                      <a:gd name="T3" fmla="*/ 145 h 557"/>
                      <a:gd name="T4" fmla="*/ 224 w 376"/>
                      <a:gd name="T5" fmla="*/ 557 h 557"/>
                      <a:gd name="T6" fmla="*/ 376 w 376"/>
                      <a:gd name="T7" fmla="*/ 557 h 557"/>
                      <a:gd name="T8" fmla="*/ 376 w 376"/>
                      <a:gd name="T9" fmla="*/ 557 h 557"/>
                      <a:gd name="T10" fmla="*/ 146 w 376"/>
                      <a:gd name="T11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6" h="557">
                        <a:moveTo>
                          <a:pt x="146" y="0"/>
                        </a:moveTo>
                        <a:cubicBezTo>
                          <a:pt x="0" y="145"/>
                          <a:pt x="0" y="145"/>
                          <a:pt x="0" y="145"/>
                        </a:cubicBezTo>
                        <a:cubicBezTo>
                          <a:pt x="118" y="250"/>
                          <a:pt x="199" y="401"/>
                          <a:pt x="224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346"/>
                          <a:pt x="294" y="148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82" name="išlîḓê"/>
                  <p:cNvSpPr/>
                  <p:nvPr/>
                </p:nvSpPr>
                <p:spPr bwMode="auto">
                  <a:xfrm>
                    <a:off x="5338084" y="2725626"/>
                    <a:ext cx="715932" cy="1051956"/>
                  </a:xfrm>
                  <a:custGeom>
                    <a:avLst/>
                    <a:gdLst>
                      <a:gd name="T0" fmla="*/ 155 w 349"/>
                      <a:gd name="T1" fmla="*/ 512 h 512"/>
                      <a:gd name="T2" fmla="*/ 349 w 349"/>
                      <a:gd name="T3" fmla="*/ 512 h 512"/>
                      <a:gd name="T4" fmla="*/ 349 w 349"/>
                      <a:gd name="T5" fmla="*/ 512 h 512"/>
                      <a:gd name="T6" fmla="*/ 138 w 349"/>
                      <a:gd name="T7" fmla="*/ 0 h 512"/>
                      <a:gd name="T8" fmla="*/ 0 w 349"/>
                      <a:gd name="T9" fmla="*/ 138 h 512"/>
                      <a:gd name="T10" fmla="*/ 155 w 349"/>
                      <a:gd name="T11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9" h="512">
                        <a:moveTo>
                          <a:pt x="155" y="512"/>
                        </a:move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312"/>
                          <a:pt x="269" y="131"/>
                          <a:pt x="138" y="0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5" y="234"/>
                          <a:pt x="155" y="366"/>
                          <a:pt x="155" y="51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  <p:grpSp>
              <p:nvGrpSpPr>
                <p:cNvPr id="175" name="íśḷiḓé"/>
                <p:cNvGrpSpPr/>
                <p:nvPr/>
              </p:nvGrpSpPr>
              <p:grpSpPr>
                <a:xfrm rot="16200000">
                  <a:off x="4901232" y="4388992"/>
                  <a:ext cx="1013128" cy="1360783"/>
                  <a:chOff x="2957080" y="2634097"/>
                  <a:chExt cx="851344" cy="1143485"/>
                </a:xfrm>
              </p:grpSpPr>
              <p:sp>
                <p:nvSpPr>
                  <p:cNvPr id="179" name="ïs1îďê"/>
                  <p:cNvSpPr/>
                  <p:nvPr/>
                </p:nvSpPr>
                <p:spPr bwMode="auto">
                  <a:xfrm>
                    <a:off x="2957080" y="2634097"/>
                    <a:ext cx="739754" cy="1143484"/>
                  </a:xfrm>
                  <a:custGeom>
                    <a:avLst/>
                    <a:gdLst>
                      <a:gd name="T0" fmla="*/ 231 w 361"/>
                      <a:gd name="T1" fmla="*/ 0 h 557"/>
                      <a:gd name="T2" fmla="*/ 0 w 361"/>
                      <a:gd name="T3" fmla="*/ 557 h 557"/>
                      <a:gd name="T4" fmla="*/ 0 w 361"/>
                      <a:gd name="T5" fmla="*/ 557 h 557"/>
                      <a:gd name="T6" fmla="*/ 169 w 361"/>
                      <a:gd name="T7" fmla="*/ 557 h 557"/>
                      <a:gd name="T8" fmla="*/ 238 w 361"/>
                      <a:gd name="T9" fmla="*/ 349 h 557"/>
                      <a:gd name="T10" fmla="*/ 339 w 361"/>
                      <a:gd name="T11" fmla="*/ 158 h 557"/>
                      <a:gd name="T12" fmla="*/ 361 w 361"/>
                      <a:gd name="T13" fmla="*/ 130 h 557"/>
                      <a:gd name="T14" fmla="*/ 231 w 361"/>
                      <a:gd name="T15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61" h="557">
                        <a:moveTo>
                          <a:pt x="231" y="0"/>
                        </a:moveTo>
                        <a:cubicBezTo>
                          <a:pt x="82" y="148"/>
                          <a:pt x="0" y="346"/>
                          <a:pt x="0" y="557"/>
                        </a:cubicBezTo>
                        <a:cubicBezTo>
                          <a:pt x="0" y="557"/>
                          <a:pt x="0" y="557"/>
                          <a:pt x="0" y="557"/>
                        </a:cubicBezTo>
                        <a:cubicBezTo>
                          <a:pt x="169" y="557"/>
                          <a:pt x="169" y="557"/>
                          <a:pt x="169" y="557"/>
                        </a:cubicBezTo>
                        <a:cubicBezTo>
                          <a:pt x="182" y="485"/>
                          <a:pt x="208" y="417"/>
                          <a:pt x="238" y="349"/>
                        </a:cubicBezTo>
                        <a:cubicBezTo>
                          <a:pt x="268" y="284"/>
                          <a:pt x="297" y="216"/>
                          <a:pt x="339" y="158"/>
                        </a:cubicBezTo>
                        <a:cubicBezTo>
                          <a:pt x="346" y="148"/>
                          <a:pt x="353" y="139"/>
                          <a:pt x="361" y="130"/>
                        </a:cubicBezTo>
                        <a:lnTo>
                          <a:pt x="231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80" name="íṡļîḍe"/>
                  <p:cNvSpPr/>
                  <p:nvPr/>
                </p:nvSpPr>
                <p:spPr bwMode="auto">
                  <a:xfrm>
                    <a:off x="3089985" y="2725626"/>
                    <a:ext cx="718439" cy="1051956"/>
                  </a:xfrm>
                  <a:custGeom>
                    <a:avLst/>
                    <a:gdLst>
                      <a:gd name="T0" fmla="*/ 195 w 350"/>
                      <a:gd name="T1" fmla="*/ 512 h 512"/>
                      <a:gd name="T2" fmla="*/ 195 w 350"/>
                      <a:gd name="T3" fmla="*/ 512 h 512"/>
                      <a:gd name="T4" fmla="*/ 350 w 350"/>
                      <a:gd name="T5" fmla="*/ 138 h 512"/>
                      <a:gd name="T6" fmla="*/ 212 w 350"/>
                      <a:gd name="T7" fmla="*/ 0 h 512"/>
                      <a:gd name="T8" fmla="*/ 0 w 350"/>
                      <a:gd name="T9" fmla="*/ 512 h 512"/>
                      <a:gd name="T10" fmla="*/ 0 w 350"/>
                      <a:gd name="T11" fmla="*/ 512 h 512"/>
                      <a:gd name="T12" fmla="*/ 195 w 350"/>
                      <a:gd name="T13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0" h="512">
                        <a:moveTo>
                          <a:pt x="195" y="512"/>
                        </a:moveTo>
                        <a:cubicBezTo>
                          <a:pt x="195" y="512"/>
                          <a:pt x="195" y="512"/>
                          <a:pt x="195" y="512"/>
                        </a:cubicBezTo>
                        <a:cubicBezTo>
                          <a:pt x="195" y="366"/>
                          <a:pt x="254" y="234"/>
                          <a:pt x="350" y="138"/>
                        </a:cubicBezTo>
                        <a:cubicBezTo>
                          <a:pt x="212" y="0"/>
                          <a:pt x="212" y="0"/>
                          <a:pt x="212" y="0"/>
                        </a:cubicBezTo>
                        <a:cubicBezTo>
                          <a:pt x="81" y="131"/>
                          <a:pt x="0" y="312"/>
                          <a:pt x="0" y="512"/>
                        </a:cubicBezTo>
                        <a:cubicBezTo>
                          <a:pt x="0" y="512"/>
                          <a:pt x="0" y="512"/>
                          <a:pt x="0" y="512"/>
                        </a:cubicBezTo>
                        <a:lnTo>
                          <a:pt x="195" y="512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</p:grpSp>
          <p:sp>
            <p:nvSpPr>
              <p:cNvPr id="183" name="îśḻiḍè"/>
              <p:cNvSpPr/>
              <p:nvPr/>
            </p:nvSpPr>
            <p:spPr bwMode="auto">
              <a:xfrm>
                <a:off x="5355794" y="2972455"/>
                <a:ext cx="1405793" cy="1258670"/>
              </a:xfrm>
              <a:custGeom>
                <a:avLst/>
                <a:gdLst>
                  <a:gd name="T0" fmla="*/ 20 w 73"/>
                  <a:gd name="T1" fmla="*/ 52 h 65"/>
                  <a:gd name="T2" fmla="*/ 26 w 73"/>
                  <a:gd name="T3" fmla="*/ 46 h 65"/>
                  <a:gd name="T4" fmla="*/ 33 w 73"/>
                  <a:gd name="T5" fmla="*/ 42 h 65"/>
                  <a:gd name="T6" fmla="*/ 35 w 73"/>
                  <a:gd name="T7" fmla="*/ 37 h 65"/>
                  <a:gd name="T8" fmla="*/ 32 w 73"/>
                  <a:gd name="T9" fmla="*/ 30 h 65"/>
                  <a:gd name="T10" fmla="*/ 30 w 73"/>
                  <a:gd name="T11" fmla="*/ 22 h 65"/>
                  <a:gd name="T12" fmla="*/ 26 w 73"/>
                  <a:gd name="T13" fmla="*/ 19 h 65"/>
                  <a:gd name="T14" fmla="*/ 16 w 73"/>
                  <a:gd name="T15" fmla="*/ 18 h 65"/>
                  <a:gd name="T16" fmla="*/ 10 w 73"/>
                  <a:gd name="T17" fmla="*/ 20 h 65"/>
                  <a:gd name="T18" fmla="*/ 2 w 73"/>
                  <a:gd name="T19" fmla="*/ 26 h 65"/>
                  <a:gd name="T20" fmla="*/ 1 w 73"/>
                  <a:gd name="T21" fmla="*/ 32 h 65"/>
                  <a:gd name="T22" fmla="*/ 2 w 73"/>
                  <a:gd name="T23" fmla="*/ 38 h 65"/>
                  <a:gd name="T24" fmla="*/ 5 w 73"/>
                  <a:gd name="T25" fmla="*/ 47 h 65"/>
                  <a:gd name="T26" fmla="*/ 10 w 73"/>
                  <a:gd name="T27" fmla="*/ 50 h 65"/>
                  <a:gd name="T28" fmla="*/ 14 w 73"/>
                  <a:gd name="T29" fmla="*/ 50 h 65"/>
                  <a:gd name="T30" fmla="*/ 6 w 73"/>
                  <a:gd name="T31" fmla="*/ 38 h 65"/>
                  <a:gd name="T32" fmla="*/ 5 w 73"/>
                  <a:gd name="T33" fmla="*/ 26 h 65"/>
                  <a:gd name="T34" fmla="*/ 18 w 73"/>
                  <a:gd name="T35" fmla="*/ 22 h 65"/>
                  <a:gd name="T36" fmla="*/ 31 w 73"/>
                  <a:gd name="T37" fmla="*/ 26 h 65"/>
                  <a:gd name="T38" fmla="*/ 30 w 73"/>
                  <a:gd name="T39" fmla="*/ 38 h 65"/>
                  <a:gd name="T40" fmla="*/ 22 w 73"/>
                  <a:gd name="T41" fmla="*/ 50 h 65"/>
                  <a:gd name="T42" fmla="*/ 34 w 73"/>
                  <a:gd name="T43" fmla="*/ 8 h 65"/>
                  <a:gd name="T44" fmla="*/ 32 w 73"/>
                  <a:gd name="T45" fmla="*/ 13 h 65"/>
                  <a:gd name="T46" fmla="*/ 33 w 73"/>
                  <a:gd name="T47" fmla="*/ 16 h 65"/>
                  <a:gd name="T48" fmla="*/ 37 w 73"/>
                  <a:gd name="T49" fmla="*/ 19 h 65"/>
                  <a:gd name="T50" fmla="*/ 42 w 73"/>
                  <a:gd name="T51" fmla="*/ 22 h 65"/>
                  <a:gd name="T52" fmla="*/ 45 w 73"/>
                  <a:gd name="T53" fmla="*/ 23 h 65"/>
                  <a:gd name="T54" fmla="*/ 50 w 73"/>
                  <a:gd name="T55" fmla="*/ 19 h 65"/>
                  <a:gd name="T56" fmla="*/ 53 w 73"/>
                  <a:gd name="T57" fmla="*/ 15 h 65"/>
                  <a:gd name="T58" fmla="*/ 54 w 73"/>
                  <a:gd name="T59" fmla="*/ 11 h 65"/>
                  <a:gd name="T60" fmla="*/ 53 w 73"/>
                  <a:gd name="T61" fmla="*/ 7 h 65"/>
                  <a:gd name="T62" fmla="*/ 50 w 73"/>
                  <a:gd name="T63" fmla="*/ 4 h 65"/>
                  <a:gd name="T64" fmla="*/ 45 w 73"/>
                  <a:gd name="T65" fmla="*/ 0 h 65"/>
                  <a:gd name="T66" fmla="*/ 41 w 73"/>
                  <a:gd name="T67" fmla="*/ 0 h 65"/>
                  <a:gd name="T68" fmla="*/ 36 w 73"/>
                  <a:gd name="T69" fmla="*/ 4 h 65"/>
                  <a:gd name="T70" fmla="*/ 36 w 73"/>
                  <a:gd name="T71" fmla="*/ 9 h 65"/>
                  <a:gd name="T72" fmla="*/ 41 w 73"/>
                  <a:gd name="T73" fmla="*/ 2 h 65"/>
                  <a:gd name="T74" fmla="*/ 50 w 73"/>
                  <a:gd name="T75" fmla="*/ 6 h 65"/>
                  <a:gd name="T76" fmla="*/ 52 w 73"/>
                  <a:gd name="T77" fmla="*/ 12 h 65"/>
                  <a:gd name="T78" fmla="*/ 46 w 73"/>
                  <a:gd name="T79" fmla="*/ 20 h 65"/>
                  <a:gd name="T80" fmla="*/ 39 w 73"/>
                  <a:gd name="T81" fmla="*/ 17 h 65"/>
                  <a:gd name="T82" fmla="*/ 34 w 73"/>
                  <a:gd name="T83" fmla="*/ 11 h 65"/>
                  <a:gd name="T84" fmla="*/ 55 w 73"/>
                  <a:gd name="T85" fmla="*/ 65 h 65"/>
                  <a:gd name="T86" fmla="*/ 55 w 73"/>
                  <a:gd name="T87" fmla="*/ 32 h 65"/>
                  <a:gd name="T88" fmla="*/ 43 w 73"/>
                  <a:gd name="T89" fmla="*/ 5 h 65"/>
                  <a:gd name="T90" fmla="*/ 43 w 73"/>
                  <a:gd name="T91" fmla="*/ 15 h 65"/>
                  <a:gd name="T92" fmla="*/ 54 w 73"/>
                  <a:gd name="T93" fmla="*/ 54 h 65"/>
                  <a:gd name="T94" fmla="*/ 47 w 73"/>
                  <a:gd name="T95" fmla="*/ 45 h 65"/>
                  <a:gd name="T96" fmla="*/ 18 w 73"/>
                  <a:gd name="T97" fmla="*/ 25 h 65"/>
                  <a:gd name="T98" fmla="*/ 10 w 73"/>
                  <a:gd name="T99" fmla="*/ 35 h 65"/>
                  <a:gd name="T100" fmla="*/ 18 w 73"/>
                  <a:gd name="T101" fmla="*/ 38 h 65"/>
                  <a:gd name="T102" fmla="*/ 56 w 73"/>
                  <a:gd name="T103" fmla="*/ 11 h 65"/>
                  <a:gd name="T104" fmla="*/ 56 w 73"/>
                  <a:gd name="T105" fmla="*/ 14 h 65"/>
                  <a:gd name="T106" fmla="*/ 32 w 73"/>
                  <a:gd name="T107" fmla="*/ 5 h 65"/>
                  <a:gd name="T108" fmla="*/ 40 w 73"/>
                  <a:gd name="T109" fmla="*/ 59 h 65"/>
                  <a:gd name="T110" fmla="*/ 16 w 73"/>
                  <a:gd name="T111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3" h="65">
                    <a:moveTo>
                      <a:pt x="16" y="52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0"/>
                      <a:pt x="17" y="49"/>
                      <a:pt x="18" y="49"/>
                    </a:cubicBezTo>
                    <a:cubicBezTo>
                      <a:pt x="19" y="49"/>
                      <a:pt x="20" y="50"/>
                      <a:pt x="20" y="51"/>
                    </a:cubicBezTo>
                    <a:cubicBezTo>
                      <a:pt x="20" y="51"/>
                      <a:pt x="20" y="51"/>
                      <a:pt x="20" y="52"/>
                    </a:cubicBezTo>
                    <a:cubicBezTo>
                      <a:pt x="20" y="52"/>
                      <a:pt x="21" y="52"/>
                      <a:pt x="21" y="52"/>
                    </a:cubicBezTo>
                    <a:cubicBezTo>
                      <a:pt x="23" y="52"/>
                      <a:pt x="24" y="51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5" y="48"/>
                      <a:pt x="26" y="47"/>
                      <a:pt x="26" y="46"/>
                    </a:cubicBezTo>
                    <a:cubicBezTo>
                      <a:pt x="27" y="46"/>
                      <a:pt x="28" y="46"/>
                      <a:pt x="29" y="47"/>
                    </a:cubicBezTo>
                    <a:cubicBezTo>
                      <a:pt x="29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1" y="47"/>
                    </a:cubicBezTo>
                    <a:cubicBezTo>
                      <a:pt x="32" y="46"/>
                      <a:pt x="33" y="44"/>
                      <a:pt x="33" y="43"/>
                    </a:cubicBezTo>
                    <a:cubicBezTo>
                      <a:pt x="33" y="43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2" y="41"/>
                      <a:pt x="31" y="40"/>
                      <a:pt x="32" y="39"/>
                    </a:cubicBezTo>
                    <a:cubicBezTo>
                      <a:pt x="32" y="38"/>
                      <a:pt x="33" y="38"/>
                      <a:pt x="34" y="38"/>
                    </a:cubicBezTo>
                    <a:cubicBezTo>
                      <a:pt x="34" y="38"/>
                      <a:pt x="35" y="38"/>
                      <a:pt x="35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6"/>
                      <a:pt x="35" y="35"/>
                      <a:pt x="35" y="35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1"/>
                      <a:pt x="34" y="31"/>
                      <a:pt x="34" y="31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1" y="29"/>
                      <a:pt x="32" y="28"/>
                      <a:pt x="33" y="28"/>
                    </a:cubicBezTo>
                    <a:cubicBezTo>
                      <a:pt x="33" y="28"/>
                      <a:pt x="33" y="27"/>
                      <a:pt x="33" y="27"/>
                    </a:cubicBezTo>
                    <a:cubicBezTo>
                      <a:pt x="34" y="27"/>
                      <a:pt x="33" y="27"/>
                      <a:pt x="33" y="26"/>
                    </a:cubicBezTo>
                    <a:cubicBezTo>
                      <a:pt x="33" y="25"/>
                      <a:pt x="32" y="24"/>
                      <a:pt x="31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2"/>
                    </a:cubicBezTo>
                    <a:cubicBezTo>
                      <a:pt x="28" y="23"/>
                      <a:pt x="27" y="23"/>
                      <a:pt x="26" y="23"/>
                    </a:cubicBezTo>
                    <a:cubicBezTo>
                      <a:pt x="26" y="22"/>
                      <a:pt x="25" y="21"/>
                      <a:pt x="26" y="20"/>
                    </a:cubicBezTo>
                    <a:cubicBezTo>
                      <a:pt x="26" y="20"/>
                      <a:pt x="26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4" y="18"/>
                      <a:pt x="23" y="18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9"/>
                      <a:pt x="19" y="20"/>
                      <a:pt x="18" y="20"/>
                    </a:cubicBezTo>
                    <a:cubicBezTo>
                      <a:pt x="17" y="20"/>
                      <a:pt x="16" y="19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3" y="18"/>
                      <a:pt x="12" y="18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2"/>
                      <a:pt x="9" y="23"/>
                    </a:cubicBezTo>
                    <a:cubicBezTo>
                      <a:pt x="9" y="23"/>
                      <a:pt x="7" y="23"/>
                      <a:pt x="7" y="22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4" y="24"/>
                      <a:pt x="3" y="25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3" y="28"/>
                      <a:pt x="3" y="28"/>
                    </a:cubicBezTo>
                    <a:cubicBezTo>
                      <a:pt x="4" y="28"/>
                      <a:pt x="4" y="29"/>
                      <a:pt x="4" y="30"/>
                    </a:cubicBezTo>
                    <a:cubicBezTo>
                      <a:pt x="4" y="31"/>
                      <a:pt x="3" y="32"/>
                      <a:pt x="2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3"/>
                      <a:pt x="0" y="34"/>
                      <a:pt x="0" y="35"/>
                    </a:cubicBezTo>
                    <a:cubicBezTo>
                      <a:pt x="0" y="35"/>
                      <a:pt x="0" y="36"/>
                      <a:pt x="1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3" y="38"/>
                      <a:pt x="4" y="38"/>
                      <a:pt x="4" y="39"/>
                    </a:cubicBezTo>
                    <a:cubicBezTo>
                      <a:pt x="4" y="40"/>
                      <a:pt x="4" y="41"/>
                      <a:pt x="3" y="42"/>
                    </a:cubicBezTo>
                    <a:cubicBezTo>
                      <a:pt x="3" y="42"/>
                      <a:pt x="2" y="42"/>
                      <a:pt x="2" y="42"/>
                    </a:cubicBezTo>
                    <a:cubicBezTo>
                      <a:pt x="2" y="42"/>
                      <a:pt x="2" y="43"/>
                      <a:pt x="2" y="43"/>
                    </a:cubicBezTo>
                    <a:cubicBezTo>
                      <a:pt x="3" y="44"/>
                      <a:pt x="4" y="46"/>
                      <a:pt x="5" y="47"/>
                    </a:cubicBezTo>
                    <a:cubicBezTo>
                      <a:pt x="5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6"/>
                      <a:pt x="9" y="46"/>
                      <a:pt x="9" y="46"/>
                    </a:cubicBezTo>
                    <a:cubicBezTo>
                      <a:pt x="10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2" y="51"/>
                      <a:pt x="13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6" y="52"/>
                    </a:cubicBezTo>
                    <a:close/>
                    <a:moveTo>
                      <a:pt x="14" y="50"/>
                    </a:moveTo>
                    <a:cubicBezTo>
                      <a:pt x="13" y="49"/>
                      <a:pt x="13" y="49"/>
                      <a:pt x="12" y="49"/>
                    </a:cubicBezTo>
                    <a:cubicBezTo>
                      <a:pt x="12" y="47"/>
                      <a:pt x="12" y="46"/>
                      <a:pt x="11" y="45"/>
                    </a:cubicBezTo>
                    <a:cubicBezTo>
                      <a:pt x="9" y="44"/>
                      <a:pt x="7" y="44"/>
                      <a:pt x="6" y="45"/>
                    </a:cubicBezTo>
                    <a:cubicBezTo>
                      <a:pt x="6" y="44"/>
                      <a:pt x="5" y="43"/>
                      <a:pt x="5" y="43"/>
                    </a:cubicBezTo>
                    <a:cubicBezTo>
                      <a:pt x="6" y="42"/>
                      <a:pt x="6" y="40"/>
                      <a:pt x="6" y="38"/>
                    </a:cubicBezTo>
                    <a:cubicBezTo>
                      <a:pt x="5" y="37"/>
                      <a:pt x="4" y="36"/>
                      <a:pt x="2" y="36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2" y="33"/>
                    </a:cubicBezTo>
                    <a:cubicBezTo>
                      <a:pt x="4" y="33"/>
                      <a:pt x="5" y="32"/>
                      <a:pt x="6" y="31"/>
                    </a:cubicBezTo>
                    <a:cubicBezTo>
                      <a:pt x="6" y="29"/>
                      <a:pt x="6" y="27"/>
                      <a:pt x="5" y="26"/>
                    </a:cubicBezTo>
                    <a:cubicBezTo>
                      <a:pt x="5" y="26"/>
                      <a:pt x="6" y="25"/>
                      <a:pt x="6" y="25"/>
                    </a:cubicBezTo>
                    <a:cubicBezTo>
                      <a:pt x="7" y="25"/>
                      <a:pt x="9" y="25"/>
                      <a:pt x="11" y="24"/>
                    </a:cubicBezTo>
                    <a:cubicBezTo>
                      <a:pt x="12" y="23"/>
                      <a:pt x="12" y="22"/>
                      <a:pt x="12" y="20"/>
                    </a:cubicBezTo>
                    <a:cubicBezTo>
                      <a:pt x="13" y="20"/>
                      <a:pt x="13" y="20"/>
                      <a:pt x="14" y="19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20" y="22"/>
                      <a:pt x="21" y="21"/>
                      <a:pt x="22" y="19"/>
                    </a:cubicBezTo>
                    <a:cubicBezTo>
                      <a:pt x="22" y="20"/>
                      <a:pt x="23" y="20"/>
                      <a:pt x="24" y="20"/>
                    </a:cubicBezTo>
                    <a:cubicBezTo>
                      <a:pt x="23" y="22"/>
                      <a:pt x="24" y="23"/>
                      <a:pt x="25" y="24"/>
                    </a:cubicBezTo>
                    <a:cubicBezTo>
                      <a:pt x="27" y="25"/>
                      <a:pt x="28" y="25"/>
                      <a:pt x="30" y="25"/>
                    </a:cubicBezTo>
                    <a:cubicBezTo>
                      <a:pt x="30" y="25"/>
                      <a:pt x="31" y="26"/>
                      <a:pt x="31" y="26"/>
                    </a:cubicBezTo>
                    <a:cubicBezTo>
                      <a:pt x="30" y="27"/>
                      <a:pt x="29" y="29"/>
                      <a:pt x="30" y="31"/>
                    </a:cubicBezTo>
                    <a:cubicBezTo>
                      <a:pt x="30" y="32"/>
                      <a:pt x="32" y="33"/>
                      <a:pt x="33" y="33"/>
                    </a:cubicBezTo>
                    <a:cubicBezTo>
                      <a:pt x="33" y="34"/>
                      <a:pt x="33" y="34"/>
                      <a:pt x="33" y="35"/>
                    </a:cubicBezTo>
                    <a:cubicBezTo>
                      <a:pt x="33" y="35"/>
                      <a:pt x="33" y="35"/>
                      <a:pt x="33" y="36"/>
                    </a:cubicBezTo>
                    <a:cubicBezTo>
                      <a:pt x="32" y="36"/>
                      <a:pt x="30" y="37"/>
                      <a:pt x="30" y="38"/>
                    </a:cubicBezTo>
                    <a:cubicBezTo>
                      <a:pt x="29" y="40"/>
                      <a:pt x="30" y="42"/>
                      <a:pt x="31" y="43"/>
                    </a:cubicBezTo>
                    <a:cubicBezTo>
                      <a:pt x="31" y="43"/>
                      <a:pt x="30" y="44"/>
                      <a:pt x="30" y="45"/>
                    </a:cubicBezTo>
                    <a:cubicBezTo>
                      <a:pt x="28" y="44"/>
                      <a:pt x="27" y="44"/>
                      <a:pt x="25" y="45"/>
                    </a:cubicBezTo>
                    <a:cubicBezTo>
                      <a:pt x="24" y="46"/>
                      <a:pt x="23" y="47"/>
                      <a:pt x="24" y="49"/>
                    </a:cubicBezTo>
                    <a:cubicBezTo>
                      <a:pt x="23" y="49"/>
                      <a:pt x="22" y="49"/>
                      <a:pt x="22" y="50"/>
                    </a:cubicBezTo>
                    <a:cubicBezTo>
                      <a:pt x="21" y="48"/>
                      <a:pt x="20" y="47"/>
                      <a:pt x="18" y="47"/>
                    </a:cubicBezTo>
                    <a:cubicBezTo>
                      <a:pt x="16" y="47"/>
                      <a:pt x="15" y="48"/>
                      <a:pt x="14" y="50"/>
                    </a:cubicBezTo>
                    <a:close/>
                    <a:moveTo>
                      <a:pt x="33" y="7"/>
                    </a:moveTo>
                    <a:cubicBezTo>
                      <a:pt x="33" y="7"/>
                      <a:pt x="33" y="7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2" y="9"/>
                      <a:pt x="32" y="9"/>
                    </a:cubicBezTo>
                    <a:cubicBezTo>
                      <a:pt x="32" y="9"/>
                      <a:pt x="32" y="10"/>
                      <a:pt x="32" y="10"/>
                    </a:cubicBezTo>
                    <a:cubicBezTo>
                      <a:pt x="32" y="10"/>
                      <a:pt x="32" y="11"/>
                      <a:pt x="32" y="11"/>
                    </a:cubicBezTo>
                    <a:cubicBezTo>
                      <a:pt x="32" y="12"/>
                      <a:pt x="32" y="12"/>
                      <a:pt x="32" y="13"/>
                    </a:cubicBezTo>
                    <a:cubicBezTo>
                      <a:pt x="32" y="13"/>
                      <a:pt x="32" y="13"/>
                      <a:pt x="32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6"/>
                      <a:pt x="33" y="17"/>
                      <a:pt x="33" y="17"/>
                    </a:cubicBezTo>
                    <a:cubicBezTo>
                      <a:pt x="34" y="18"/>
                      <a:pt x="34" y="18"/>
                      <a:pt x="35" y="19"/>
                    </a:cubicBezTo>
                    <a:cubicBezTo>
                      <a:pt x="35" y="19"/>
                      <a:pt x="35" y="20"/>
                      <a:pt x="36" y="20"/>
                    </a:cubicBezTo>
                    <a:cubicBezTo>
                      <a:pt x="36" y="20"/>
                      <a:pt x="36" y="19"/>
                      <a:pt x="36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8" y="19"/>
                      <a:pt x="38" y="20"/>
                      <a:pt x="38" y="20"/>
                    </a:cubicBezTo>
                    <a:cubicBezTo>
                      <a:pt x="38" y="20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9" y="22"/>
                      <a:pt x="40" y="22"/>
                      <a:pt x="41" y="23"/>
                    </a:cubicBezTo>
                    <a:cubicBezTo>
                      <a:pt x="41" y="23"/>
                      <a:pt x="42" y="23"/>
                      <a:pt x="42" y="2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1"/>
                      <a:pt x="44" y="21"/>
                      <a:pt x="44" y="2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22"/>
                      <a:pt x="45" y="23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6" y="22"/>
                      <a:pt x="47" y="22"/>
                      <a:pt x="48" y="22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9" y="21"/>
                      <a:pt x="49" y="20"/>
                      <a:pt x="48" y="20"/>
                    </a:cubicBezTo>
                    <a:cubicBezTo>
                      <a:pt x="48" y="20"/>
                      <a:pt x="48" y="19"/>
                      <a:pt x="49" y="19"/>
                    </a:cubicBezTo>
                    <a:cubicBezTo>
                      <a:pt x="49" y="19"/>
                      <a:pt x="49" y="19"/>
                      <a:pt x="50" y="19"/>
                    </a:cubicBezTo>
                    <a:cubicBezTo>
                      <a:pt x="50" y="19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9"/>
                    </a:cubicBezTo>
                    <a:cubicBezTo>
                      <a:pt x="52" y="18"/>
                      <a:pt x="53" y="18"/>
                      <a:pt x="53" y="17"/>
                    </a:cubicBezTo>
                    <a:cubicBezTo>
                      <a:pt x="53" y="17"/>
                      <a:pt x="53" y="16"/>
                      <a:pt x="53" y="16"/>
                    </a:cubicBezTo>
                    <a:cubicBezTo>
                      <a:pt x="53" y="16"/>
                      <a:pt x="53" y="15"/>
                      <a:pt x="53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3" y="14"/>
                      <a:pt x="53" y="14"/>
                    </a:cubicBezTo>
                    <a:cubicBezTo>
                      <a:pt x="53" y="14"/>
                      <a:pt x="54" y="14"/>
                      <a:pt x="54" y="14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2"/>
                      <a:pt x="54" y="12"/>
                      <a:pt x="54" y="11"/>
                    </a:cubicBezTo>
                    <a:cubicBezTo>
                      <a:pt x="54" y="11"/>
                      <a:pt x="54" y="10"/>
                      <a:pt x="54" y="10"/>
                    </a:cubicBezTo>
                    <a:cubicBezTo>
                      <a:pt x="54" y="10"/>
                      <a:pt x="54" y="9"/>
                      <a:pt x="54" y="9"/>
                    </a:cubicBezTo>
                    <a:cubicBezTo>
                      <a:pt x="54" y="9"/>
                      <a:pt x="53" y="9"/>
                      <a:pt x="53" y="9"/>
                    </a:cubicBezTo>
                    <a:cubicBezTo>
                      <a:pt x="52" y="9"/>
                      <a:pt x="52" y="9"/>
                      <a:pt x="52" y="8"/>
                    </a:cubicBezTo>
                    <a:cubicBezTo>
                      <a:pt x="52" y="8"/>
                      <a:pt x="52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6"/>
                      <a:pt x="53" y="6"/>
                    </a:cubicBezTo>
                    <a:cubicBezTo>
                      <a:pt x="53" y="5"/>
                      <a:pt x="52" y="4"/>
                      <a:pt x="51" y="4"/>
                    </a:cubicBezTo>
                    <a:cubicBezTo>
                      <a:pt x="51" y="3"/>
                      <a:pt x="51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2"/>
                      <a:pt x="49" y="2"/>
                      <a:pt x="48" y="2"/>
                    </a:cubicBezTo>
                    <a:cubicBezTo>
                      <a:pt x="48" y="2"/>
                      <a:pt x="48" y="1"/>
                      <a:pt x="48" y="1"/>
                    </a:cubicBezTo>
                    <a:cubicBezTo>
                      <a:pt x="47" y="1"/>
                      <a:pt x="46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0" y="0"/>
                      <a:pt x="39" y="1"/>
                      <a:pt x="38" y="1"/>
                    </a:cubicBezTo>
                    <a:cubicBezTo>
                      <a:pt x="38" y="1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3"/>
                    </a:cubicBezTo>
                    <a:cubicBezTo>
                      <a:pt x="38" y="3"/>
                      <a:pt x="38" y="3"/>
                      <a:pt x="37" y="4"/>
                    </a:cubicBezTo>
                    <a:cubicBezTo>
                      <a:pt x="37" y="4"/>
                      <a:pt x="37" y="4"/>
                      <a:pt x="36" y="4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5" y="3"/>
                      <a:pt x="35" y="3"/>
                      <a:pt x="35" y="4"/>
                    </a:cubicBezTo>
                    <a:cubicBezTo>
                      <a:pt x="34" y="4"/>
                      <a:pt x="34" y="5"/>
                      <a:pt x="33" y="6"/>
                    </a:cubicBezTo>
                    <a:cubicBezTo>
                      <a:pt x="33" y="6"/>
                      <a:pt x="33" y="7"/>
                      <a:pt x="33" y="7"/>
                    </a:cubicBezTo>
                    <a:close/>
                    <a:moveTo>
                      <a:pt x="36" y="9"/>
                    </a:moveTo>
                    <a:cubicBezTo>
                      <a:pt x="36" y="8"/>
                      <a:pt x="36" y="7"/>
                      <a:pt x="35" y="6"/>
                    </a:cubicBezTo>
                    <a:cubicBezTo>
                      <a:pt x="35" y="6"/>
                      <a:pt x="36" y="6"/>
                      <a:pt x="36" y="6"/>
                    </a:cubicBezTo>
                    <a:cubicBezTo>
                      <a:pt x="37" y="6"/>
                      <a:pt x="38" y="6"/>
                      <a:pt x="39" y="5"/>
                    </a:cubicBezTo>
                    <a:cubicBezTo>
                      <a:pt x="40" y="5"/>
                      <a:pt x="40" y="4"/>
                      <a:pt x="40" y="3"/>
                    </a:cubicBezTo>
                    <a:cubicBezTo>
                      <a:pt x="40" y="3"/>
                      <a:pt x="40" y="3"/>
                      <a:pt x="41" y="2"/>
                    </a:cubicBezTo>
                    <a:cubicBezTo>
                      <a:pt x="41" y="3"/>
                      <a:pt x="42" y="4"/>
                      <a:pt x="43" y="4"/>
                    </a:cubicBezTo>
                    <a:cubicBezTo>
                      <a:pt x="44" y="4"/>
                      <a:pt x="45" y="3"/>
                      <a:pt x="46" y="2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4"/>
                      <a:pt x="47" y="5"/>
                      <a:pt x="47" y="5"/>
                    </a:cubicBezTo>
                    <a:cubicBezTo>
                      <a:pt x="48" y="6"/>
                      <a:pt x="49" y="6"/>
                      <a:pt x="50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50" y="8"/>
                      <a:pt x="50" y="9"/>
                    </a:cubicBezTo>
                    <a:cubicBezTo>
                      <a:pt x="50" y="10"/>
                      <a:pt x="51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1" y="12"/>
                      <a:pt x="50" y="13"/>
                      <a:pt x="50" y="14"/>
                    </a:cubicBezTo>
                    <a:cubicBezTo>
                      <a:pt x="50" y="15"/>
                      <a:pt x="50" y="16"/>
                      <a:pt x="51" y="17"/>
                    </a:cubicBezTo>
                    <a:cubicBezTo>
                      <a:pt x="51" y="17"/>
                      <a:pt x="51" y="17"/>
                      <a:pt x="50" y="17"/>
                    </a:cubicBezTo>
                    <a:cubicBezTo>
                      <a:pt x="49" y="17"/>
                      <a:pt x="48" y="17"/>
                      <a:pt x="47" y="17"/>
                    </a:cubicBezTo>
                    <a:cubicBezTo>
                      <a:pt x="47" y="18"/>
                      <a:pt x="46" y="19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5" y="19"/>
                      <a:pt x="44" y="19"/>
                      <a:pt x="43" y="19"/>
                    </a:cubicBezTo>
                    <a:cubicBezTo>
                      <a:pt x="42" y="19"/>
                      <a:pt x="41" y="19"/>
                      <a:pt x="41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9"/>
                      <a:pt x="40" y="18"/>
                      <a:pt x="39" y="17"/>
                    </a:cubicBezTo>
                    <a:cubicBezTo>
                      <a:pt x="38" y="17"/>
                      <a:pt x="37" y="17"/>
                      <a:pt x="36" y="17"/>
                    </a:cubicBezTo>
                    <a:cubicBezTo>
                      <a:pt x="36" y="17"/>
                      <a:pt x="35" y="17"/>
                      <a:pt x="35" y="17"/>
                    </a:cubicBezTo>
                    <a:cubicBezTo>
                      <a:pt x="36" y="16"/>
                      <a:pt x="36" y="15"/>
                      <a:pt x="36" y="14"/>
                    </a:cubicBezTo>
                    <a:cubicBezTo>
                      <a:pt x="36" y="13"/>
                      <a:pt x="35" y="12"/>
                      <a:pt x="34" y="12"/>
                    </a:cubicBezTo>
                    <a:cubicBezTo>
                      <a:pt x="34" y="12"/>
                      <a:pt x="34" y="12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5" y="11"/>
                      <a:pt x="36" y="10"/>
                      <a:pt x="36" y="9"/>
                    </a:cubicBezTo>
                    <a:close/>
                    <a:moveTo>
                      <a:pt x="55" y="30"/>
                    </a:moveTo>
                    <a:cubicBezTo>
                      <a:pt x="45" y="30"/>
                      <a:pt x="37" y="38"/>
                      <a:pt x="37" y="47"/>
                    </a:cubicBezTo>
                    <a:cubicBezTo>
                      <a:pt x="37" y="57"/>
                      <a:pt x="45" y="65"/>
                      <a:pt x="55" y="65"/>
                    </a:cubicBezTo>
                    <a:cubicBezTo>
                      <a:pt x="65" y="65"/>
                      <a:pt x="73" y="57"/>
                      <a:pt x="73" y="47"/>
                    </a:cubicBezTo>
                    <a:cubicBezTo>
                      <a:pt x="73" y="38"/>
                      <a:pt x="65" y="30"/>
                      <a:pt x="55" y="30"/>
                    </a:cubicBezTo>
                    <a:close/>
                    <a:moveTo>
                      <a:pt x="55" y="63"/>
                    </a:moveTo>
                    <a:cubicBezTo>
                      <a:pt x="46" y="63"/>
                      <a:pt x="39" y="56"/>
                      <a:pt x="39" y="47"/>
                    </a:cubicBezTo>
                    <a:cubicBezTo>
                      <a:pt x="39" y="39"/>
                      <a:pt x="46" y="32"/>
                      <a:pt x="55" y="32"/>
                    </a:cubicBezTo>
                    <a:cubicBezTo>
                      <a:pt x="64" y="32"/>
                      <a:pt x="71" y="39"/>
                      <a:pt x="71" y="47"/>
                    </a:cubicBezTo>
                    <a:cubicBezTo>
                      <a:pt x="71" y="56"/>
                      <a:pt x="64" y="63"/>
                      <a:pt x="55" y="63"/>
                    </a:cubicBezTo>
                    <a:close/>
                    <a:moveTo>
                      <a:pt x="43" y="17"/>
                    </a:moveTo>
                    <a:cubicBezTo>
                      <a:pt x="46" y="17"/>
                      <a:pt x="49" y="15"/>
                      <a:pt x="49" y="11"/>
                    </a:cubicBezTo>
                    <a:cubicBezTo>
                      <a:pt x="49" y="8"/>
                      <a:pt x="46" y="5"/>
                      <a:pt x="43" y="5"/>
                    </a:cubicBezTo>
                    <a:cubicBezTo>
                      <a:pt x="40" y="5"/>
                      <a:pt x="37" y="8"/>
                      <a:pt x="37" y="11"/>
                    </a:cubicBezTo>
                    <a:cubicBezTo>
                      <a:pt x="37" y="15"/>
                      <a:pt x="40" y="17"/>
                      <a:pt x="43" y="17"/>
                    </a:cubicBezTo>
                    <a:close/>
                    <a:moveTo>
                      <a:pt x="43" y="7"/>
                    </a:moveTo>
                    <a:cubicBezTo>
                      <a:pt x="45" y="7"/>
                      <a:pt x="47" y="9"/>
                      <a:pt x="47" y="11"/>
                    </a:cubicBezTo>
                    <a:cubicBezTo>
                      <a:pt x="47" y="14"/>
                      <a:pt x="45" y="15"/>
                      <a:pt x="43" y="15"/>
                    </a:cubicBezTo>
                    <a:cubicBezTo>
                      <a:pt x="41" y="15"/>
                      <a:pt x="39" y="14"/>
                      <a:pt x="39" y="11"/>
                    </a:cubicBezTo>
                    <a:cubicBezTo>
                      <a:pt x="39" y="9"/>
                      <a:pt x="41" y="7"/>
                      <a:pt x="43" y="7"/>
                    </a:cubicBezTo>
                    <a:close/>
                    <a:moveTo>
                      <a:pt x="66" y="40"/>
                    </a:moveTo>
                    <a:cubicBezTo>
                      <a:pt x="66" y="41"/>
                      <a:pt x="66" y="42"/>
                      <a:pt x="66" y="43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2" y="55"/>
                      <a:pt x="52" y="55"/>
                      <a:pt x="52" y="54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7"/>
                      <a:pt x="44" y="46"/>
                      <a:pt x="45" y="45"/>
                    </a:cubicBezTo>
                    <a:cubicBezTo>
                      <a:pt x="45" y="45"/>
                      <a:pt x="46" y="45"/>
                      <a:pt x="47" y="4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4" y="40"/>
                      <a:pt x="65" y="40"/>
                      <a:pt x="66" y="40"/>
                    </a:cubicBezTo>
                    <a:close/>
                    <a:moveTo>
                      <a:pt x="27" y="35"/>
                    </a:moveTo>
                    <a:cubicBezTo>
                      <a:pt x="27" y="29"/>
                      <a:pt x="23" y="25"/>
                      <a:pt x="18" y="25"/>
                    </a:cubicBezTo>
                    <a:cubicBezTo>
                      <a:pt x="12" y="25"/>
                      <a:pt x="8" y="29"/>
                      <a:pt x="8" y="35"/>
                    </a:cubicBezTo>
                    <a:cubicBezTo>
                      <a:pt x="8" y="40"/>
                      <a:pt x="12" y="44"/>
                      <a:pt x="18" y="44"/>
                    </a:cubicBezTo>
                    <a:cubicBezTo>
                      <a:pt x="23" y="44"/>
                      <a:pt x="27" y="40"/>
                      <a:pt x="27" y="35"/>
                    </a:cubicBezTo>
                    <a:close/>
                    <a:moveTo>
                      <a:pt x="18" y="42"/>
                    </a:moveTo>
                    <a:cubicBezTo>
                      <a:pt x="14" y="42"/>
                      <a:pt x="10" y="39"/>
                      <a:pt x="10" y="35"/>
                    </a:cubicBezTo>
                    <a:cubicBezTo>
                      <a:pt x="10" y="31"/>
                      <a:pt x="14" y="27"/>
                      <a:pt x="18" y="27"/>
                    </a:cubicBezTo>
                    <a:cubicBezTo>
                      <a:pt x="22" y="27"/>
                      <a:pt x="25" y="31"/>
                      <a:pt x="25" y="35"/>
                    </a:cubicBezTo>
                    <a:cubicBezTo>
                      <a:pt x="25" y="39"/>
                      <a:pt x="22" y="42"/>
                      <a:pt x="18" y="42"/>
                    </a:cubicBezTo>
                    <a:close/>
                    <a:moveTo>
                      <a:pt x="21" y="35"/>
                    </a:moveTo>
                    <a:cubicBezTo>
                      <a:pt x="21" y="37"/>
                      <a:pt x="20" y="38"/>
                      <a:pt x="18" y="38"/>
                    </a:cubicBezTo>
                    <a:cubicBezTo>
                      <a:pt x="16" y="38"/>
                      <a:pt x="14" y="37"/>
                      <a:pt x="14" y="35"/>
                    </a:cubicBezTo>
                    <a:cubicBezTo>
                      <a:pt x="14" y="33"/>
                      <a:pt x="16" y="31"/>
                      <a:pt x="18" y="31"/>
                    </a:cubicBezTo>
                    <a:cubicBezTo>
                      <a:pt x="20" y="31"/>
                      <a:pt x="21" y="33"/>
                      <a:pt x="21" y="35"/>
                    </a:cubicBezTo>
                    <a:close/>
                    <a:moveTo>
                      <a:pt x="56" y="13"/>
                    </a:moveTo>
                    <a:cubicBezTo>
                      <a:pt x="56" y="13"/>
                      <a:pt x="56" y="12"/>
                      <a:pt x="56" y="11"/>
                    </a:cubicBezTo>
                    <a:cubicBezTo>
                      <a:pt x="56" y="11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2" y="15"/>
                      <a:pt x="66" y="23"/>
                      <a:pt x="67" y="32"/>
                    </a:cubicBezTo>
                    <a:cubicBezTo>
                      <a:pt x="66" y="31"/>
                      <a:pt x="65" y="31"/>
                      <a:pt x="63" y="30"/>
                    </a:cubicBezTo>
                    <a:cubicBezTo>
                      <a:pt x="63" y="24"/>
                      <a:pt x="60" y="18"/>
                      <a:pt x="56" y="14"/>
                    </a:cubicBezTo>
                    <a:cubicBezTo>
                      <a:pt x="56" y="13"/>
                      <a:pt x="56" y="13"/>
                      <a:pt x="56" y="13"/>
                    </a:cubicBezTo>
                    <a:close/>
                    <a:moveTo>
                      <a:pt x="14" y="16"/>
                    </a:moveTo>
                    <a:cubicBezTo>
                      <a:pt x="13" y="16"/>
                      <a:pt x="12" y="16"/>
                      <a:pt x="11" y="17"/>
                    </a:cubicBezTo>
                    <a:cubicBezTo>
                      <a:pt x="16" y="9"/>
                      <a:pt x="24" y="4"/>
                      <a:pt x="34" y="3"/>
                    </a:cubicBezTo>
                    <a:cubicBezTo>
                      <a:pt x="33" y="4"/>
                      <a:pt x="32" y="4"/>
                      <a:pt x="32" y="5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25" y="7"/>
                      <a:pt x="19" y="11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lnTo>
                      <a:pt x="14" y="16"/>
                    </a:lnTo>
                    <a:close/>
                    <a:moveTo>
                      <a:pt x="40" y="59"/>
                    </a:moveTo>
                    <a:cubicBezTo>
                      <a:pt x="41" y="60"/>
                      <a:pt x="42" y="61"/>
                      <a:pt x="43" y="62"/>
                    </a:cubicBezTo>
                    <a:cubicBezTo>
                      <a:pt x="41" y="63"/>
                      <a:pt x="39" y="63"/>
                      <a:pt x="37" y="63"/>
                    </a:cubicBezTo>
                    <a:cubicBezTo>
                      <a:pt x="28" y="63"/>
                      <a:pt x="20" y="59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ubicBezTo>
                      <a:pt x="17" y="53"/>
                      <a:pt x="17" y="52"/>
                      <a:pt x="17" y="52"/>
                    </a:cubicBezTo>
                    <a:cubicBezTo>
                      <a:pt x="22" y="57"/>
                      <a:pt x="29" y="60"/>
                      <a:pt x="37" y="60"/>
                    </a:cubicBezTo>
                    <a:cubicBezTo>
                      <a:pt x="38" y="60"/>
                      <a:pt x="39" y="60"/>
                      <a:pt x="40" y="5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050"/>
              </a:p>
            </p:txBody>
          </p:sp>
          <p:sp>
            <p:nvSpPr>
              <p:cNvPr id="184" name="íśľïde"/>
              <p:cNvSpPr/>
              <p:nvPr/>
            </p:nvSpPr>
            <p:spPr>
              <a:xfrm>
                <a:off x="5565774" y="1095769"/>
                <a:ext cx="1167979" cy="1145317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20000"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业务代码进行数据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收集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iśḻïde"/>
              <p:cNvSpPr/>
              <p:nvPr/>
            </p:nvSpPr>
            <p:spPr>
              <a:xfrm>
                <a:off x="7578035" y="2953376"/>
                <a:ext cx="1038500" cy="1068779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数据清洗与整理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iṡḷïḋé"/>
              <p:cNvSpPr/>
              <p:nvPr/>
            </p:nvSpPr>
            <p:spPr>
              <a:xfrm>
                <a:off x="3501454" y="2832707"/>
                <a:ext cx="1151294" cy="1207375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客服部门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AB test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效果评估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islîḋé"/>
              <p:cNvSpPr/>
              <p:nvPr/>
            </p:nvSpPr>
            <p:spPr>
              <a:xfrm>
                <a:off x="5583130" y="5055767"/>
                <a:ext cx="999123" cy="1012926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算法模型训练与调参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标题 1"/>
          <p:cNvSpPr>
            <a:spLocks noGrp="1"/>
          </p:cNvSpPr>
          <p:nvPr/>
        </p:nvSpPr>
        <p:spPr>
          <a:xfrm>
            <a:off x="235585" y="799465"/>
            <a:ext cx="4545965" cy="87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zh-CN" altLang="en-US" sz="4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" name=" 168"/>
          <p:cNvSpPr/>
          <p:nvPr/>
        </p:nvSpPr>
        <p:spPr>
          <a:xfrm>
            <a:off x="3232150" y="2546985"/>
            <a:ext cx="3305175" cy="1304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5235" y="2839720"/>
            <a:ext cx="2197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en-US" altLang="zh-CN" sz="3200" b="1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185310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338E"/>
      </a:accent1>
      <a:accent2>
        <a:srgbClr val="0072BB"/>
      </a:accent2>
      <a:accent3>
        <a:srgbClr val="5E98CE"/>
      </a:accent3>
      <a:accent4>
        <a:srgbClr val="3AA0D1"/>
      </a:accent4>
      <a:accent5>
        <a:srgbClr val="85B1C5"/>
      </a:accent5>
      <a:accent6>
        <a:srgbClr val="9EA0A0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全屏显示(4:3)</PresentationFormat>
  <Paragraphs>65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楷体</vt:lpstr>
      <vt:lpstr>1_Office 主题</vt:lpstr>
      <vt:lpstr>外呼客户智能分层项目介绍</vt:lpstr>
      <vt:lpstr>PowerPoint 演示文稿</vt:lpstr>
      <vt:lpstr>客户相关信息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安迪_Tu</cp:lastModifiedBy>
  <cp:revision>805</cp:revision>
  <dcterms:created xsi:type="dcterms:W3CDTF">2018-05-25T03:24:00Z</dcterms:created>
  <dcterms:modified xsi:type="dcterms:W3CDTF">2018-12-25T05:34:35Z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