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>
        <p:scale>
          <a:sx n="65" d="100"/>
          <a:sy n="65" d="100"/>
        </p:scale>
        <p:origin x="2336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86C5-C636-5946-AFD9-DFFA474ABFF1}" type="datetimeFigureOut">
              <a:rPr lang="es-PA" smtClean="0"/>
              <a:t>05/24/21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38D-03CC-8447-BBF3-4501B14E365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09347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86C5-C636-5946-AFD9-DFFA474ABFF1}" type="datetimeFigureOut">
              <a:rPr lang="es-PA" smtClean="0"/>
              <a:t>05/24/21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38D-03CC-8447-BBF3-4501B14E365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18294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86C5-C636-5946-AFD9-DFFA474ABFF1}" type="datetimeFigureOut">
              <a:rPr lang="es-PA" smtClean="0"/>
              <a:t>05/24/21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38D-03CC-8447-BBF3-4501B14E365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00231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86C5-C636-5946-AFD9-DFFA474ABFF1}" type="datetimeFigureOut">
              <a:rPr lang="es-PA" smtClean="0"/>
              <a:t>05/24/21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38D-03CC-8447-BBF3-4501B14E365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3641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86C5-C636-5946-AFD9-DFFA474ABFF1}" type="datetimeFigureOut">
              <a:rPr lang="es-PA" smtClean="0"/>
              <a:t>05/24/21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38D-03CC-8447-BBF3-4501B14E365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92425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86C5-C636-5946-AFD9-DFFA474ABFF1}" type="datetimeFigureOut">
              <a:rPr lang="es-PA" smtClean="0"/>
              <a:t>05/24/21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38D-03CC-8447-BBF3-4501B14E365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65060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86C5-C636-5946-AFD9-DFFA474ABFF1}" type="datetimeFigureOut">
              <a:rPr lang="es-PA" smtClean="0"/>
              <a:t>05/24/21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38D-03CC-8447-BBF3-4501B14E365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30087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86C5-C636-5946-AFD9-DFFA474ABFF1}" type="datetimeFigureOut">
              <a:rPr lang="es-PA" smtClean="0"/>
              <a:t>05/24/21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38D-03CC-8447-BBF3-4501B14E365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1231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86C5-C636-5946-AFD9-DFFA474ABFF1}" type="datetimeFigureOut">
              <a:rPr lang="es-PA" smtClean="0"/>
              <a:t>05/24/21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38D-03CC-8447-BBF3-4501B14E365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0031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86C5-C636-5946-AFD9-DFFA474ABFF1}" type="datetimeFigureOut">
              <a:rPr lang="es-PA" smtClean="0"/>
              <a:t>05/24/21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38D-03CC-8447-BBF3-4501B14E365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72676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86C5-C636-5946-AFD9-DFFA474ABFF1}" type="datetimeFigureOut">
              <a:rPr lang="es-PA" smtClean="0"/>
              <a:t>05/24/21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38D-03CC-8447-BBF3-4501B14E365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70577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486C5-C636-5946-AFD9-DFFA474ABFF1}" type="datetimeFigureOut">
              <a:rPr lang="es-PA" smtClean="0"/>
              <a:t>05/24/21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4238D-03CC-8447-BBF3-4501B14E365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91855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oogle publica la beta final de Android 11 - MuyComputer">
            <a:extLst>
              <a:ext uri="{FF2B5EF4-FFF2-40B4-BE49-F238E27FC236}">
                <a16:creationId xmlns:a16="http://schemas.microsoft.com/office/drawing/2014/main" id="{1C46B65F-11EE-9B43-9EFE-AEC05E811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Google publica la beta final de Android 11 - MuyComputer">
            <a:extLst>
              <a:ext uri="{FF2B5EF4-FFF2-40B4-BE49-F238E27FC236}">
                <a16:creationId xmlns:a16="http://schemas.microsoft.com/office/drawing/2014/main" id="{EE96B3A0-19F2-1D45-9C4D-B009A0924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1440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64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S5 y Xbox Series X harán que Nintendo Switch pierda cuota en el mercado? |  DEPOR-PLAY | DEPOR">
            <a:extLst>
              <a:ext uri="{FF2B5EF4-FFF2-40B4-BE49-F238E27FC236}">
                <a16:creationId xmlns:a16="http://schemas.microsoft.com/office/drawing/2014/main" id="{5B9AC889-AF43-AE4F-8338-141EBFB46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S5 y Xbox Series X harán que Nintendo Switch pierda cuota en el mercado? |  DEPOR-PLAY | DEPOR">
            <a:extLst>
              <a:ext uri="{FF2B5EF4-FFF2-40B4-BE49-F238E27FC236}">
                <a16:creationId xmlns:a16="http://schemas.microsoft.com/office/drawing/2014/main" id="{D8399B07-49B3-DB42-8524-B33B6B2D0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7689"/>
            <a:ext cx="9144000" cy="520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58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>
              <p:cTn id="2" repeatCount="indefinite" restart="whenNotActive" fill="hold" evtFilter="cancelBubble" nodeType="interactiveSeq">
                <p:stCondLst>
                  <p:cond delay="indefinite"/>
                  <p:cond evt="onBegin" delay="0">
                    <p:tn val="1"/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2546 -0.11051" pathEditMode="relative" ptsTypes="AA">
                                      <p:cBhvr>
                                        <p:cTn id="6" dur="3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02546 -0.11051 L 0 0" pathEditMode="relative" ptsTypes="AA">
                                      <p:cBhvr>
                                        <p:cTn id="11" dur="3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13" dur="30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0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" pathEditMode="relative" ptsTypes="AA">
                                      <p:cBhvr>
                                        <p:cTn id="16" dur="5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i Mac puede ejecutar MacOS 11 Big Sur? – CambioDigital OnLine">
            <a:extLst>
              <a:ext uri="{FF2B5EF4-FFF2-40B4-BE49-F238E27FC236}">
                <a16:creationId xmlns:a16="http://schemas.microsoft.com/office/drawing/2014/main" id="{B011689D-A11A-E542-BE04-E6EBBD46C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i Mac puede ejecutar MacOS 11 Big Sur? – CambioDigital OnLine">
            <a:extLst>
              <a:ext uri="{FF2B5EF4-FFF2-40B4-BE49-F238E27FC236}">
                <a16:creationId xmlns:a16="http://schemas.microsoft.com/office/drawing/2014/main" id="{1EEDDB7B-9012-2C49-A175-60C69BE11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6" y="745987"/>
            <a:ext cx="9146635" cy="536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41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a mejor PC Gamer que puedes armar por $500 dólares">
            <a:extLst>
              <a:ext uri="{FF2B5EF4-FFF2-40B4-BE49-F238E27FC236}">
                <a16:creationId xmlns:a16="http://schemas.microsoft.com/office/drawing/2014/main" id="{E9286619-6510-B342-9A5F-BDF93F88C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La mejor PC Gamer que puedes armar por $500 dólares">
            <a:extLst>
              <a:ext uri="{FF2B5EF4-FFF2-40B4-BE49-F238E27FC236}">
                <a16:creationId xmlns:a16="http://schemas.microsoft.com/office/drawing/2014/main" id="{F83B4688-82A2-8E44-A797-202287F6D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"/>
            <a:ext cx="9144000" cy="562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75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as mejores tablets baratas de 2021 - PCWorld">
            <a:extLst>
              <a:ext uri="{FF2B5EF4-FFF2-40B4-BE49-F238E27FC236}">
                <a16:creationId xmlns:a16="http://schemas.microsoft.com/office/drawing/2014/main" id="{8F307237-E018-B04C-90ED-5FDA9CB5A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Las mejores tablets baratas de 2021 - PCWorld">
            <a:extLst>
              <a:ext uri="{FF2B5EF4-FFF2-40B4-BE49-F238E27FC236}">
                <a16:creationId xmlns:a16="http://schemas.microsoft.com/office/drawing/2014/main" id="{93498EF3-2C71-DE42-B3D6-6A8210FE2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42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Los mejores teléfonos móviles de 2019 por menos de 200 euros | Escaparate |  EL PAÍS">
            <a:extLst>
              <a:ext uri="{FF2B5EF4-FFF2-40B4-BE49-F238E27FC236}">
                <a16:creationId xmlns:a16="http://schemas.microsoft.com/office/drawing/2014/main" id="{7A6B950B-3627-A846-81ED-5DF8D0D69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Los mejores teléfonos móviles de 2019 por menos de 200 euros | Escaparate |  EL PAÍS">
            <a:extLst>
              <a:ext uri="{FF2B5EF4-FFF2-40B4-BE49-F238E27FC236}">
                <a16:creationId xmlns:a16="http://schemas.microsoft.com/office/drawing/2014/main" id="{583BC1AF-B14D-D144-8E75-0D1EFB28D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4505"/>
            <a:ext cx="9144000" cy="586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1488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0</Words>
  <Application>Microsoft Macintosh PowerPoint</Application>
  <PresentationFormat>Presentación en pantalla (4:3)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4</cp:revision>
  <dcterms:created xsi:type="dcterms:W3CDTF">2021-05-24T14:13:43Z</dcterms:created>
  <dcterms:modified xsi:type="dcterms:W3CDTF">2021-05-24T15:13:25Z</dcterms:modified>
</cp:coreProperties>
</file>