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4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72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503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5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17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9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2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7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5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7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7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5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0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4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MS+Spam+Coll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3142-8E3C-415D-B21D-720116FBC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SPAM MESSAGES</a:t>
            </a:r>
            <a:br>
              <a:rPr lang="en-IN" dirty="0"/>
            </a:br>
            <a:r>
              <a:rPr lang="en-IN" dirty="0"/>
              <a:t>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1DE02-CEA8-45B5-B13F-9BAE2D9EB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(</a:t>
            </a:r>
            <a:r>
              <a:rPr lang="en-IN" dirty="0" err="1"/>
              <a:t>Usinng</a:t>
            </a:r>
            <a:r>
              <a:rPr lang="en-IN" dirty="0"/>
              <a:t> </a:t>
            </a:r>
            <a:r>
              <a:rPr lang="en-IN" dirty="0" err="1"/>
              <a:t>svM</a:t>
            </a:r>
            <a:r>
              <a:rPr lang="en-IN" dirty="0"/>
              <a:t> and naïve </a:t>
            </a:r>
            <a:r>
              <a:rPr lang="en-IN" dirty="0" err="1"/>
              <a:t>bayes</a:t>
            </a:r>
            <a:r>
              <a:rPr lang="en-IN" dirty="0"/>
              <a:t> ):Tushar </a:t>
            </a:r>
            <a:r>
              <a:rPr lang="en-IN"/>
              <a:t>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42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7871-30D5-4EE3-9F47-155E51DF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7114"/>
          </a:xfrm>
        </p:spPr>
        <p:txBody>
          <a:bodyPr/>
          <a:lstStyle/>
          <a:p>
            <a:r>
              <a:rPr lang="en-IN" dirty="0"/>
              <a:t>Multinomial Naive Bayes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CCA7A-8624-49E2-A978-CC3E05C5B04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46110" y="1459831"/>
            <a:ext cx="10342731" cy="47484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code trains and tests a Naïve Bayes model using </a:t>
            </a:r>
            <a:r>
              <a:rPr lang="en-US" dirty="0" err="1"/>
              <a:t>sklearn</a:t>
            </a:r>
            <a:r>
              <a:rPr lang="en-US" dirty="0"/>
              <a:t>, The alpha value was achieved by playing around with the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Sorted and filtered dataset is </a:t>
            </a:r>
            <a:r>
              <a:rPr lang="en-US" dirty="0" err="1"/>
              <a:t>splited</a:t>
            </a:r>
            <a:r>
              <a:rPr lang="en-US" dirty="0"/>
              <a:t> with using python library of </a:t>
            </a:r>
            <a:r>
              <a:rPr lang="en-US" dirty="0" err="1"/>
              <a:t>train_test_split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selected gamma =0.2 for this model training after a lot of playing it can be done by for loop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fitting the trained model we get an accuracy of 0.9854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 the model has been fitted well with the training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</a:t>
            </a:r>
            <a:r>
              <a:rPr lang="en-US" dirty="0" err="1"/>
              <a:t>inorder</a:t>
            </a:r>
            <a:r>
              <a:rPr lang="en-US" dirty="0"/>
              <a:t> to assure the data is not over fitted we have calculated accuracy score using test features which gives accuracy of 0.9961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16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1632-EB8C-43E6-8EC2-D06C1131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 scope: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7338E-F14A-4A6E-BA88-97BA1809949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46111" y="1588168"/>
            <a:ext cx="9909594" cy="4431632"/>
          </a:xfrm>
        </p:spPr>
        <p:txBody>
          <a:bodyPr/>
          <a:lstStyle/>
          <a:p>
            <a:r>
              <a:rPr lang="en-IN" dirty="0"/>
              <a:t>Thus we can se from the predictions that  Multinomial Naive Bayes Model worked more efficiently than the SVM model.</a:t>
            </a:r>
          </a:p>
          <a:p>
            <a:r>
              <a:rPr lang="en-IN" dirty="0"/>
              <a:t>Thus such type of filters can be used in email spam and classification</a:t>
            </a:r>
          </a:p>
          <a:p>
            <a:r>
              <a:rPr lang="en-IN" dirty="0"/>
              <a:t>Further using CNN and RNN we can form model for problems of Computer vision</a:t>
            </a:r>
          </a:p>
          <a:p>
            <a:r>
              <a:rPr lang="en-IN" dirty="0"/>
              <a:t>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53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2FBB-CF94-4A55-A7C3-BBA1321D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63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CB4E-B2D5-44A6-9578-39CC5E29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342146"/>
            <a:ext cx="8825659" cy="1315454"/>
          </a:xfrm>
        </p:spPr>
        <p:txBody>
          <a:bodyPr/>
          <a:lstStyle/>
          <a:p>
            <a:pPr algn="ctr"/>
            <a:r>
              <a:rPr lang="en-IN" sz="9600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984B6-34F8-414C-A030-4EC043550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47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639E-B5A5-43B6-8D67-6E70C90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SMS filters importance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637C-7313-4D45-A6ED-CA56A0417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517188" cy="4195481"/>
          </a:xfrm>
        </p:spPr>
        <p:txBody>
          <a:bodyPr/>
          <a:lstStyle/>
          <a:p>
            <a:r>
              <a:rPr lang="en-IN" dirty="0"/>
              <a:t>Due to the spread of fake messages and spam messages by spammer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theres</a:t>
            </a:r>
            <a:r>
              <a:rPr lang="en-IN" dirty="0"/>
              <a:t> a lot of clickbait so filtering it using ML would just make our life less buggy</a:t>
            </a:r>
          </a:p>
          <a:p>
            <a:r>
              <a:rPr lang="en-IN" dirty="0"/>
              <a:t>Due to this there are many fake messages which lets to the money scams through messages</a:t>
            </a:r>
          </a:p>
          <a:p>
            <a:r>
              <a:rPr lang="en-IN" dirty="0"/>
              <a:t>This not only saves our data and  time but make our digital life more secure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20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B1E7-FC19-4B3A-B310-1950A877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 and Cleaning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D9E73-9407-464F-BFA2-6302E7543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600200"/>
            <a:ext cx="10307638" cy="4648200"/>
          </a:xfrm>
        </p:spPr>
        <p:txBody>
          <a:bodyPr/>
          <a:lstStyle/>
          <a:p>
            <a:r>
              <a:rPr lang="en-IN" dirty="0"/>
              <a:t>The data has been acquired by Kaggle dataset </a:t>
            </a:r>
            <a:r>
              <a:rPr lang="en-IN" dirty="0">
                <a:hlinkClick r:id="rId2"/>
              </a:rPr>
              <a:t>UCI_MACHINE LEARNING DATASET</a:t>
            </a:r>
            <a:r>
              <a:rPr lang="en-IN" dirty="0"/>
              <a:t> . </a:t>
            </a:r>
            <a:r>
              <a:rPr lang="en-US" dirty="0"/>
              <a:t>The SMS Spam Collection is a set of SMS tagged messages that have been collected for SMS Spam research. It contains one set of SMS messages in English of 5,574 messages, tagged </a:t>
            </a:r>
            <a:r>
              <a:rPr lang="en-US" dirty="0" err="1"/>
              <a:t>acording</a:t>
            </a:r>
            <a:r>
              <a:rPr lang="en-US" dirty="0"/>
              <a:t> being ham (legitimate) or spam. </a:t>
            </a:r>
          </a:p>
          <a:p>
            <a:r>
              <a:rPr lang="en-US" dirty="0"/>
              <a:t>The files contain one message per line. Each line is composed by two columns: v1 contains the label (ham or spam) and v2 contains the raw text. </a:t>
            </a:r>
          </a:p>
          <a:p>
            <a:r>
              <a:rPr lang="en-US" dirty="0"/>
              <a:t>Data Cleaning (Removing unimportant data/ </a:t>
            </a:r>
            <a:r>
              <a:rPr lang="en-US" dirty="0" err="1"/>
              <a:t>Stopwords</a:t>
            </a:r>
            <a:r>
              <a:rPr lang="en-US" dirty="0"/>
              <a:t>/ Stemming)</a:t>
            </a:r>
          </a:p>
          <a:p>
            <a:r>
              <a:rPr lang="en-US" dirty="0"/>
              <a:t>Converting data into a model usable format (Bag of words/ </a:t>
            </a:r>
            <a:r>
              <a:rPr lang="en-US" dirty="0" err="1"/>
              <a:t>Tfidf</a:t>
            </a:r>
            <a:r>
              <a:rPr lang="en-US" dirty="0"/>
              <a:t> Model)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16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8D9E-5DBB-404C-9D8A-602FF88A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Proportion of Ham(Legit) and Spam in the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A5625-4665-4342-B6F7-E6262E82E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325" y="1933576"/>
            <a:ext cx="5810249" cy="4481232"/>
          </a:xfrm>
        </p:spPr>
      </p:pic>
    </p:spTree>
    <p:extLst>
      <p:ext uri="{BB962C8B-B14F-4D97-AF65-F5344CB8AC3E}">
        <p14:creationId xmlns:p14="http://schemas.microsoft.com/office/powerpoint/2010/main" val="119131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5EDF-C544-4D22-A2C7-AD9D4B54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Features selection for training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84CF6-8C18-4115-B40C-0C786FDD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6" y="1047750"/>
            <a:ext cx="10734674" cy="5200649"/>
          </a:xfrm>
        </p:spPr>
        <p:txBody>
          <a:bodyPr/>
          <a:lstStyle/>
          <a:p>
            <a:r>
              <a:rPr lang="en-IN" dirty="0"/>
              <a:t>In the data set we have renamed the v1 and v2 to class and text columns</a:t>
            </a:r>
          </a:p>
          <a:p>
            <a:r>
              <a:rPr lang="en-IN" dirty="0"/>
              <a:t>The length of the messages ha been</a:t>
            </a:r>
          </a:p>
        </p:txBody>
      </p:sp>
    </p:spTree>
    <p:extLst>
      <p:ext uri="{BB962C8B-B14F-4D97-AF65-F5344CB8AC3E}">
        <p14:creationId xmlns:p14="http://schemas.microsoft.com/office/powerpoint/2010/main" val="159532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80F46C-2E0B-48AB-BDB2-24232144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Here we can see that the messages which has greater length are ham messages thus we can add length as on of the 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27933-FA1C-424C-A72C-F3393DC115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346" r="7346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DDD173-6672-488E-A18A-4982C5E95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6" y="5367324"/>
            <a:ext cx="8825656" cy="96930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As the spam messages differ on many basis such as their context and pattern are different we can use it as an asset</a:t>
            </a:r>
          </a:p>
        </p:txBody>
      </p:sp>
    </p:spTree>
    <p:extLst>
      <p:ext uri="{BB962C8B-B14F-4D97-AF65-F5344CB8AC3E}">
        <p14:creationId xmlns:p14="http://schemas.microsoft.com/office/powerpoint/2010/main" val="422094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7985F4-5631-46A6-BD09-820A06C4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Ham messages length vs Spam messages length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CA9C142-4C9B-42CF-8664-38FBAF937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105" y="1853248"/>
            <a:ext cx="10331116" cy="4242752"/>
          </a:xfrm>
        </p:spPr>
      </p:pic>
    </p:spTree>
    <p:extLst>
      <p:ext uri="{BB962C8B-B14F-4D97-AF65-F5344CB8AC3E}">
        <p14:creationId xmlns:p14="http://schemas.microsoft.com/office/powerpoint/2010/main" val="57842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0E87B4-4BF8-4629-83CF-C20EF68F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9" y="742513"/>
            <a:ext cx="10523621" cy="543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8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C69657-D17F-4EF1-ADE4-4B99AC19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AA3F5-2538-414E-A84A-B0A9A4DAD54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395663"/>
            <a:ext cx="11341768" cy="511785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following code trains and tests a SVM model using </a:t>
            </a:r>
            <a:r>
              <a:rPr lang="en-US" sz="2400" dirty="0" err="1"/>
              <a:t>sklearn</a:t>
            </a:r>
            <a:r>
              <a:rPr lang="en-US" sz="2400" dirty="0"/>
              <a:t>, The gamma value was achieved by playing around with the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selected “sigmoid” as the </a:t>
            </a:r>
            <a:r>
              <a:rPr lang="en-US" sz="2400" dirty="0" err="1"/>
              <a:t>the</a:t>
            </a:r>
            <a:r>
              <a:rPr lang="en-US" sz="2400" dirty="0"/>
              <a:t> kernel or model fitting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Sorted and filtered dataset is </a:t>
            </a:r>
            <a:r>
              <a:rPr lang="en-US" sz="2400" dirty="0" err="1"/>
              <a:t>splited</a:t>
            </a:r>
            <a:r>
              <a:rPr lang="en-US" sz="2400" dirty="0"/>
              <a:t> with using python library of </a:t>
            </a:r>
            <a:r>
              <a:rPr lang="en-US" sz="2400" dirty="0" err="1"/>
              <a:t>train_test_split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have selected gamma =1 for this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After fitting the trained model we get an accuracy of 0.9874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Thus the model has been fitted well with the training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Although </a:t>
            </a:r>
            <a:r>
              <a:rPr lang="en-US" sz="2400" dirty="0" err="1"/>
              <a:t>inorder</a:t>
            </a:r>
            <a:r>
              <a:rPr lang="en-US" sz="2400" dirty="0"/>
              <a:t> to assure the data is not over fitted we have calculated accuracy score using test features which gives accuracy of 0.9784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0946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570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SPAM MESSAGES FILTER</vt:lpstr>
      <vt:lpstr>SMS filters importance </vt:lpstr>
      <vt:lpstr>Data Acquisition and Cleaning </vt:lpstr>
      <vt:lpstr>Proportion of Ham(Legit) and Spam in the Class</vt:lpstr>
      <vt:lpstr>Features selection for training </vt:lpstr>
      <vt:lpstr>Here we can see that the messages which has greater length are ham messages thus we can add length as on of the feature</vt:lpstr>
      <vt:lpstr>Ham messages length vs Spam messages length</vt:lpstr>
      <vt:lpstr>PowerPoint Presentation</vt:lpstr>
      <vt:lpstr>SVM Model</vt:lpstr>
      <vt:lpstr>Multinomial Naive Bayes Model</vt:lpstr>
      <vt:lpstr>Conclusion and Future scope: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MESSAGES FILTER</dc:title>
  <dc:creator>Tushar Singh</dc:creator>
  <cp:lastModifiedBy>Tushar Singh</cp:lastModifiedBy>
  <cp:revision>13</cp:revision>
  <dcterms:created xsi:type="dcterms:W3CDTF">2019-09-10T14:13:01Z</dcterms:created>
  <dcterms:modified xsi:type="dcterms:W3CDTF">2019-09-10T16:11:36Z</dcterms:modified>
</cp:coreProperties>
</file>