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C427B-29E3-981F-BFBF-C23CF9734798}" v="3" dt="2024-05-09T13:38:39.310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/>
    <p:restoredTop sz="78972"/>
  </p:normalViewPr>
  <p:slideViewPr>
    <p:cSldViewPr snapToGrid="0" snapToObjects="1">
      <p:cViewPr varScale="1">
        <p:scale>
          <a:sx n="82" d="100"/>
          <a:sy n="82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pPr rtl="0"/>
          <a:r>
            <a:rPr lang="en-GB" sz="1800" b="1" dirty="0"/>
            <a:t>Create an </a:t>
          </a:r>
          <a:endParaRPr lang="en-GB" sz="2400" b="1" dirty="0">
            <a:latin typeface="Calibri Light" panose="020F0302020204030204"/>
          </a:endParaRPr>
        </a:p>
        <a:p>
          <a:pPr rtl="0"/>
          <a:r>
            <a:rPr lang="en-GB" sz="2400" b="1" dirty="0">
              <a:latin typeface="Calibri Light" panose="020F0302020204030204"/>
            </a:rPr>
            <a:t>‘CodeCruise CI/CD pipeline’ </a:t>
          </a:r>
          <a:endParaRPr lang="en-GB" sz="2400" b="1" dirty="0"/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Functional CI/CD Pipeline</a:t>
          </a:r>
          <a:r>
            <a:rPr lang="en-GB" sz="1200" dirty="0"/>
            <a:t>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>
              <a:latin typeface="Calibri Light" panose="020F0302020204030204"/>
            </a:rPr>
            <a:t>Sucess</a:t>
          </a:r>
          <a:endParaRPr lang="en-GB" sz="1200" dirty="0"/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Grovy script</a:t>
          </a:r>
          <a:endParaRPr lang="en-GB" sz="1200" dirty="0"/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>
              <a:latin typeface="Calibri Light" panose="020F0302020204030204"/>
            </a:rPr>
            <a:t>shell</a:t>
          </a:r>
          <a:endParaRPr lang="en-GB" sz="1200" dirty="0"/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phldr="0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>
              <a:latin typeface="Calibri Light" panose="020F0302020204030204"/>
            </a:rPr>
            <a:t>Docker</a:t>
          </a:r>
          <a:endParaRPr lang="en-GB" sz="1200" dirty="0"/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phldr="0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Terraform script</a:t>
          </a:r>
          <a:endParaRPr lang="en-GB" sz="1200" dirty="0"/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99199" y="2382755"/>
          <a:ext cx="91440" cy="22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47016" y="1657848"/>
          <a:ext cx="5197902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5197902" y="155181"/>
              </a:lnTo>
              <a:lnTo>
                <a:pt x="5197902" y="2277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10028358" y="3107662"/>
          <a:ext cx="91440" cy="22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71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627119" y="2382755"/>
          <a:ext cx="2446958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2446958" y="155181"/>
              </a:lnTo>
              <a:lnTo>
                <a:pt x="2446958" y="22771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62332" y="3107662"/>
          <a:ext cx="91440" cy="22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71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627119" y="2382755"/>
          <a:ext cx="1380932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1380932" y="155181"/>
              </a:lnTo>
              <a:lnTo>
                <a:pt x="1380932" y="22771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051079" y="3832569"/>
          <a:ext cx="1435459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1435459" y="155181"/>
              </a:lnTo>
              <a:lnTo>
                <a:pt x="1435459" y="2277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51079" y="3832569"/>
          <a:ext cx="478486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478486" y="155181"/>
              </a:lnTo>
              <a:lnTo>
                <a:pt x="478486" y="2277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72593" y="3832569"/>
          <a:ext cx="478486" cy="227716"/>
        </a:xfrm>
        <a:custGeom>
          <a:avLst/>
          <a:gdLst/>
          <a:ahLst/>
          <a:cxnLst/>
          <a:rect l="0" t="0" r="0" b="0"/>
          <a:pathLst>
            <a:path>
              <a:moveTo>
                <a:pt x="478486" y="0"/>
              </a:moveTo>
              <a:lnTo>
                <a:pt x="478486" y="155181"/>
              </a:lnTo>
              <a:lnTo>
                <a:pt x="0" y="155181"/>
              </a:lnTo>
              <a:lnTo>
                <a:pt x="0" y="2277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615620" y="3832569"/>
          <a:ext cx="1435459" cy="227716"/>
        </a:xfrm>
        <a:custGeom>
          <a:avLst/>
          <a:gdLst/>
          <a:ahLst/>
          <a:cxnLst/>
          <a:rect l="0" t="0" r="0" b="0"/>
          <a:pathLst>
            <a:path>
              <a:moveTo>
                <a:pt x="1435459" y="0"/>
              </a:moveTo>
              <a:lnTo>
                <a:pt x="1435459" y="155181"/>
              </a:lnTo>
              <a:lnTo>
                <a:pt x="0" y="155181"/>
              </a:lnTo>
              <a:lnTo>
                <a:pt x="0" y="2277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8005359" y="3107662"/>
          <a:ext cx="91440" cy="22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71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627119" y="2382755"/>
          <a:ext cx="423959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423959" y="155181"/>
              </a:lnTo>
              <a:lnTo>
                <a:pt x="423959" y="22771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80161" y="3107662"/>
          <a:ext cx="570161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570161" y="155181"/>
              </a:lnTo>
              <a:lnTo>
                <a:pt x="570161" y="22771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701674" y="3832569"/>
          <a:ext cx="956972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956972" y="155181"/>
              </a:lnTo>
              <a:lnTo>
                <a:pt x="956972" y="2277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55954" y="3832569"/>
          <a:ext cx="91440" cy="22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7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44702" y="3832569"/>
          <a:ext cx="956972" cy="227716"/>
        </a:xfrm>
        <a:custGeom>
          <a:avLst/>
          <a:gdLst/>
          <a:ahLst/>
          <a:cxnLst/>
          <a:rect l="0" t="0" r="0" b="0"/>
          <a:pathLst>
            <a:path>
              <a:moveTo>
                <a:pt x="956972" y="0"/>
              </a:moveTo>
              <a:lnTo>
                <a:pt x="956972" y="155181"/>
              </a:lnTo>
              <a:lnTo>
                <a:pt x="0" y="155181"/>
              </a:lnTo>
              <a:lnTo>
                <a:pt x="0" y="2277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701674" y="3107662"/>
          <a:ext cx="478486" cy="227716"/>
        </a:xfrm>
        <a:custGeom>
          <a:avLst/>
          <a:gdLst/>
          <a:ahLst/>
          <a:cxnLst/>
          <a:rect l="0" t="0" r="0" b="0"/>
          <a:pathLst>
            <a:path>
              <a:moveTo>
                <a:pt x="478486" y="0"/>
              </a:moveTo>
              <a:lnTo>
                <a:pt x="478486" y="155181"/>
              </a:lnTo>
              <a:lnTo>
                <a:pt x="0" y="155181"/>
              </a:lnTo>
              <a:lnTo>
                <a:pt x="0" y="22771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80161" y="2382755"/>
          <a:ext cx="2446958" cy="227716"/>
        </a:xfrm>
        <a:custGeom>
          <a:avLst/>
          <a:gdLst/>
          <a:ahLst/>
          <a:cxnLst/>
          <a:rect l="0" t="0" r="0" b="0"/>
          <a:pathLst>
            <a:path>
              <a:moveTo>
                <a:pt x="2446958" y="0"/>
              </a:moveTo>
              <a:lnTo>
                <a:pt x="2446958" y="155181"/>
              </a:lnTo>
              <a:lnTo>
                <a:pt x="0" y="155181"/>
              </a:lnTo>
              <a:lnTo>
                <a:pt x="0" y="22771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47016" y="1657848"/>
          <a:ext cx="1680102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1680102" y="155181"/>
              </a:lnTo>
              <a:lnTo>
                <a:pt x="1680102" y="2277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66215" y="2382755"/>
          <a:ext cx="956972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956972" y="155181"/>
              </a:lnTo>
              <a:lnTo>
                <a:pt x="956972" y="227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220495" y="2382755"/>
          <a:ext cx="91440" cy="22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309242" y="2382755"/>
          <a:ext cx="956972" cy="227716"/>
        </a:xfrm>
        <a:custGeom>
          <a:avLst/>
          <a:gdLst/>
          <a:ahLst/>
          <a:cxnLst/>
          <a:rect l="0" t="0" r="0" b="0"/>
          <a:pathLst>
            <a:path>
              <a:moveTo>
                <a:pt x="956972" y="0"/>
              </a:moveTo>
              <a:lnTo>
                <a:pt x="956972" y="155181"/>
              </a:lnTo>
              <a:lnTo>
                <a:pt x="0" y="155181"/>
              </a:lnTo>
              <a:lnTo>
                <a:pt x="0" y="227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66215" y="1657848"/>
          <a:ext cx="2680801" cy="227716"/>
        </a:xfrm>
        <a:custGeom>
          <a:avLst/>
          <a:gdLst/>
          <a:ahLst/>
          <a:cxnLst/>
          <a:rect l="0" t="0" r="0" b="0"/>
          <a:pathLst>
            <a:path>
              <a:moveTo>
                <a:pt x="2680801" y="0"/>
              </a:moveTo>
              <a:lnTo>
                <a:pt x="2680801" y="155181"/>
              </a:lnTo>
              <a:lnTo>
                <a:pt x="0" y="155181"/>
              </a:lnTo>
              <a:lnTo>
                <a:pt x="0" y="2277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73783" y="2382755"/>
          <a:ext cx="478486" cy="22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1"/>
              </a:lnTo>
              <a:lnTo>
                <a:pt x="478486" y="155181"/>
              </a:lnTo>
              <a:lnTo>
                <a:pt x="478486" y="227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5297" y="2382755"/>
          <a:ext cx="478486" cy="227716"/>
        </a:xfrm>
        <a:custGeom>
          <a:avLst/>
          <a:gdLst/>
          <a:ahLst/>
          <a:cxnLst/>
          <a:rect l="0" t="0" r="0" b="0"/>
          <a:pathLst>
            <a:path>
              <a:moveTo>
                <a:pt x="478486" y="0"/>
              </a:moveTo>
              <a:lnTo>
                <a:pt x="478486" y="155181"/>
              </a:lnTo>
              <a:lnTo>
                <a:pt x="0" y="155181"/>
              </a:lnTo>
              <a:lnTo>
                <a:pt x="0" y="227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73783" y="1657848"/>
          <a:ext cx="5073233" cy="227716"/>
        </a:xfrm>
        <a:custGeom>
          <a:avLst/>
          <a:gdLst/>
          <a:ahLst/>
          <a:cxnLst/>
          <a:rect l="0" t="0" r="0" b="0"/>
          <a:pathLst>
            <a:path>
              <a:moveTo>
                <a:pt x="5073233" y="0"/>
              </a:moveTo>
              <a:lnTo>
                <a:pt x="5073233" y="155181"/>
              </a:lnTo>
              <a:lnTo>
                <a:pt x="0" y="155181"/>
              </a:lnTo>
              <a:lnTo>
                <a:pt x="0" y="2277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37708" y="382787"/>
          <a:ext cx="3618617" cy="1275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24705" y="465435"/>
          <a:ext cx="3618617" cy="1275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  <a:endParaRPr lang="en-GB" sz="2400" b="1" kern="1200" dirty="0">
            <a:latin typeface="Calibri Light" panose="020F0302020204030204"/>
          </a:endParaRP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 Light" panose="020F0302020204030204"/>
            </a:rPr>
            <a:t>‘CodeCruise CI/CD pipeline’ </a:t>
          </a:r>
          <a:endParaRPr lang="en-GB" sz="24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262050" y="502780"/>
        <a:ext cx="3543927" cy="1200370"/>
      </dsp:txXfrm>
    </dsp:sp>
    <dsp:sp modelId="{98C76165-9034-1643-9104-9B92F7A95E7E}">
      <dsp:nvSpPr>
        <dsp:cNvPr id="0" name=""/>
        <dsp:cNvSpPr/>
      </dsp:nvSpPr>
      <dsp:spPr>
        <a:xfrm>
          <a:off x="357625" y="1885564"/>
          <a:ext cx="1032317" cy="4971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4622" y="1968212"/>
          <a:ext cx="103231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9184" y="1982774"/>
        <a:ext cx="1003193" cy="468066"/>
      </dsp:txXfrm>
    </dsp:sp>
    <dsp:sp modelId="{44BEB450-4BCD-F54F-A322-73AA595A8A41}">
      <dsp:nvSpPr>
        <dsp:cNvPr id="0" name=""/>
        <dsp:cNvSpPr/>
      </dsp:nvSpPr>
      <dsp:spPr>
        <a:xfrm>
          <a:off x="3808" y="2610471"/>
          <a:ext cx="782977" cy="4971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806" y="2693119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5368" y="2707681"/>
        <a:ext cx="753853" cy="468066"/>
      </dsp:txXfrm>
    </dsp:sp>
    <dsp:sp modelId="{FEEC3C17-77DE-4445-9F57-EC26BC3F2F4C}">
      <dsp:nvSpPr>
        <dsp:cNvPr id="0" name=""/>
        <dsp:cNvSpPr/>
      </dsp:nvSpPr>
      <dsp:spPr>
        <a:xfrm>
          <a:off x="960781" y="2610471"/>
          <a:ext cx="782977" cy="4971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7778" y="2693119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62340" y="2707681"/>
        <a:ext cx="753853" cy="468066"/>
      </dsp:txXfrm>
    </dsp:sp>
    <dsp:sp modelId="{10ED8AD8-C95D-7F46-8284-6BFFCB8023D0}">
      <dsp:nvSpPr>
        <dsp:cNvPr id="0" name=""/>
        <dsp:cNvSpPr/>
      </dsp:nvSpPr>
      <dsp:spPr>
        <a:xfrm>
          <a:off x="2874726" y="1885564"/>
          <a:ext cx="782977" cy="4971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61724" y="1968212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76286" y="1982774"/>
        <a:ext cx="753853" cy="468066"/>
      </dsp:txXfrm>
    </dsp:sp>
    <dsp:sp modelId="{6E16703E-D480-984D-B802-173E140186A1}">
      <dsp:nvSpPr>
        <dsp:cNvPr id="0" name=""/>
        <dsp:cNvSpPr/>
      </dsp:nvSpPr>
      <dsp:spPr>
        <a:xfrm>
          <a:off x="1917754" y="2610471"/>
          <a:ext cx="782977" cy="4971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004751" y="2693119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2019313" y="2707681"/>
        <a:ext cx="753853" cy="468066"/>
      </dsp:txXfrm>
    </dsp:sp>
    <dsp:sp modelId="{9BB62355-7E98-FF48-B43F-443943F5FC67}">
      <dsp:nvSpPr>
        <dsp:cNvPr id="0" name=""/>
        <dsp:cNvSpPr/>
      </dsp:nvSpPr>
      <dsp:spPr>
        <a:xfrm>
          <a:off x="2874726" y="2610471"/>
          <a:ext cx="782977" cy="4971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961724" y="2693119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976286" y="2707681"/>
        <a:ext cx="753853" cy="468066"/>
      </dsp:txXfrm>
    </dsp:sp>
    <dsp:sp modelId="{06B3B77D-83B7-4F4F-A505-FD6E2141620B}">
      <dsp:nvSpPr>
        <dsp:cNvPr id="0" name=""/>
        <dsp:cNvSpPr/>
      </dsp:nvSpPr>
      <dsp:spPr>
        <a:xfrm>
          <a:off x="3831699" y="2610471"/>
          <a:ext cx="782977" cy="4971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918697" y="2693119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933259" y="2707681"/>
        <a:ext cx="753853" cy="468066"/>
      </dsp:txXfrm>
    </dsp:sp>
    <dsp:sp modelId="{B1AEAF6C-B8B1-1748-805C-DEA9F80466AD}">
      <dsp:nvSpPr>
        <dsp:cNvPr id="0" name=""/>
        <dsp:cNvSpPr/>
      </dsp:nvSpPr>
      <dsp:spPr>
        <a:xfrm>
          <a:off x="6972797" y="1885564"/>
          <a:ext cx="1308645" cy="4971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59794" y="1968212"/>
          <a:ext cx="1308645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74356" y="1982774"/>
        <a:ext cx="1279521" cy="468066"/>
      </dsp:txXfrm>
    </dsp:sp>
    <dsp:sp modelId="{D69C27FE-178C-0B44-8F16-561617AC1399}">
      <dsp:nvSpPr>
        <dsp:cNvPr id="0" name=""/>
        <dsp:cNvSpPr/>
      </dsp:nvSpPr>
      <dsp:spPr>
        <a:xfrm>
          <a:off x="4788672" y="2610471"/>
          <a:ext cx="782977" cy="4971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75669" y="2693119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90231" y="2707681"/>
        <a:ext cx="753853" cy="468066"/>
      </dsp:txXfrm>
    </dsp:sp>
    <dsp:sp modelId="{27CAD266-EAE3-2A42-904D-42C85764CE0C}">
      <dsp:nvSpPr>
        <dsp:cNvPr id="0" name=""/>
        <dsp:cNvSpPr/>
      </dsp:nvSpPr>
      <dsp:spPr>
        <a:xfrm>
          <a:off x="4218511" y="3335378"/>
          <a:ext cx="966327" cy="49719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305508" y="3418026"/>
          <a:ext cx="96632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320070" y="3432588"/>
        <a:ext cx="937203" cy="468066"/>
      </dsp:txXfrm>
    </dsp:sp>
    <dsp:sp modelId="{B98F8870-53AF-2E47-8DC4-D3880E39DAC2}">
      <dsp:nvSpPr>
        <dsp:cNvPr id="0" name=""/>
        <dsp:cNvSpPr/>
      </dsp:nvSpPr>
      <dsp:spPr>
        <a:xfrm>
          <a:off x="3353213" y="4060285"/>
          <a:ext cx="782977" cy="49719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40210" y="4142933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54772" y="4157495"/>
        <a:ext cx="753853" cy="468066"/>
      </dsp:txXfrm>
    </dsp:sp>
    <dsp:sp modelId="{C320C1A5-5933-7346-8BDE-9AEE18EED0D5}">
      <dsp:nvSpPr>
        <dsp:cNvPr id="0" name=""/>
        <dsp:cNvSpPr/>
      </dsp:nvSpPr>
      <dsp:spPr>
        <a:xfrm>
          <a:off x="4310186" y="4060285"/>
          <a:ext cx="782977" cy="49719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97183" y="4142933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411745" y="4157495"/>
        <a:ext cx="753853" cy="468066"/>
      </dsp:txXfrm>
    </dsp:sp>
    <dsp:sp modelId="{E8292A70-5998-2848-8036-0475A0D76C22}">
      <dsp:nvSpPr>
        <dsp:cNvPr id="0" name=""/>
        <dsp:cNvSpPr/>
      </dsp:nvSpPr>
      <dsp:spPr>
        <a:xfrm>
          <a:off x="5267158" y="4060285"/>
          <a:ext cx="782977" cy="49719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54156" y="4142933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68718" y="4157495"/>
        <a:ext cx="753853" cy="468066"/>
      </dsp:txXfrm>
    </dsp:sp>
    <dsp:sp modelId="{B971B8B7-8197-DF40-94B7-D04DF948C93E}">
      <dsp:nvSpPr>
        <dsp:cNvPr id="0" name=""/>
        <dsp:cNvSpPr/>
      </dsp:nvSpPr>
      <dsp:spPr>
        <a:xfrm>
          <a:off x="5358833" y="3335378"/>
          <a:ext cx="782977" cy="49719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45831" y="3418026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60393" y="3432588"/>
        <a:ext cx="753853" cy="468066"/>
      </dsp:txXfrm>
    </dsp:sp>
    <dsp:sp modelId="{6D5BA4A2-8D20-0449-9E98-F0EF444A63FB}">
      <dsp:nvSpPr>
        <dsp:cNvPr id="0" name=""/>
        <dsp:cNvSpPr/>
      </dsp:nvSpPr>
      <dsp:spPr>
        <a:xfrm>
          <a:off x="7659590" y="2610471"/>
          <a:ext cx="782977" cy="4971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46588" y="2693119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61150" y="2707681"/>
        <a:ext cx="753853" cy="468066"/>
      </dsp:txXfrm>
    </dsp:sp>
    <dsp:sp modelId="{F7A0C49C-47A1-134D-818D-55E7FE493CB6}">
      <dsp:nvSpPr>
        <dsp:cNvPr id="0" name=""/>
        <dsp:cNvSpPr/>
      </dsp:nvSpPr>
      <dsp:spPr>
        <a:xfrm>
          <a:off x="7659590" y="3335378"/>
          <a:ext cx="782977" cy="49719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46588" y="3418026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761150" y="3432588"/>
        <a:ext cx="753853" cy="468066"/>
      </dsp:txXfrm>
    </dsp:sp>
    <dsp:sp modelId="{2CCD2003-1084-6E45-A16F-8DD22C2F3363}">
      <dsp:nvSpPr>
        <dsp:cNvPr id="0" name=""/>
        <dsp:cNvSpPr/>
      </dsp:nvSpPr>
      <dsp:spPr>
        <a:xfrm>
          <a:off x="6224131" y="4060285"/>
          <a:ext cx="782977" cy="49719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311129" y="4142933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Grovy script</a:t>
          </a:r>
          <a:endParaRPr lang="en-GB" sz="1200" kern="1200" dirty="0"/>
        </a:p>
      </dsp:txBody>
      <dsp:txXfrm>
        <a:off x="6325691" y="4157495"/>
        <a:ext cx="753853" cy="468066"/>
      </dsp:txXfrm>
    </dsp:sp>
    <dsp:sp modelId="{79156C9E-B7D6-044E-BDFF-0A9B633EEE56}">
      <dsp:nvSpPr>
        <dsp:cNvPr id="0" name=""/>
        <dsp:cNvSpPr/>
      </dsp:nvSpPr>
      <dsp:spPr>
        <a:xfrm>
          <a:off x="7181104" y="4060285"/>
          <a:ext cx="782977" cy="49719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68101" y="4142933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shell</a:t>
          </a:r>
          <a:endParaRPr lang="en-GB" sz="1200" kern="1200" dirty="0"/>
        </a:p>
      </dsp:txBody>
      <dsp:txXfrm>
        <a:off x="7282663" y="4157495"/>
        <a:ext cx="753853" cy="468066"/>
      </dsp:txXfrm>
    </dsp:sp>
    <dsp:sp modelId="{C19139E1-A0BD-5B49-997C-3539729C0F4B}">
      <dsp:nvSpPr>
        <dsp:cNvPr id="0" name=""/>
        <dsp:cNvSpPr/>
      </dsp:nvSpPr>
      <dsp:spPr>
        <a:xfrm>
          <a:off x="8138077" y="4060285"/>
          <a:ext cx="782977" cy="49719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225074" y="4142933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Docker</a:t>
          </a:r>
          <a:endParaRPr lang="en-GB" sz="1200" kern="1200" dirty="0"/>
        </a:p>
      </dsp:txBody>
      <dsp:txXfrm>
        <a:off x="8239636" y="4157495"/>
        <a:ext cx="753853" cy="468066"/>
      </dsp:txXfrm>
    </dsp:sp>
    <dsp:sp modelId="{7BC15EF3-0DDB-9343-A8E7-056233817092}">
      <dsp:nvSpPr>
        <dsp:cNvPr id="0" name=""/>
        <dsp:cNvSpPr/>
      </dsp:nvSpPr>
      <dsp:spPr>
        <a:xfrm>
          <a:off x="9095050" y="4060285"/>
          <a:ext cx="782977" cy="49719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82047" y="4142933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Terraform script</a:t>
          </a:r>
          <a:endParaRPr lang="en-GB" sz="1200" kern="1200" dirty="0"/>
        </a:p>
      </dsp:txBody>
      <dsp:txXfrm>
        <a:off x="9196609" y="4157495"/>
        <a:ext cx="753853" cy="468066"/>
      </dsp:txXfrm>
    </dsp:sp>
    <dsp:sp modelId="{5F730CFB-B1DC-214D-A699-48CA2DB8DCBA}">
      <dsp:nvSpPr>
        <dsp:cNvPr id="0" name=""/>
        <dsp:cNvSpPr/>
      </dsp:nvSpPr>
      <dsp:spPr>
        <a:xfrm>
          <a:off x="8616563" y="2610471"/>
          <a:ext cx="782977" cy="4971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703561" y="2693119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718123" y="2707681"/>
        <a:ext cx="753853" cy="468066"/>
      </dsp:txXfrm>
    </dsp:sp>
    <dsp:sp modelId="{2DCC3036-0B92-6C48-918D-7A4A72D3008D}">
      <dsp:nvSpPr>
        <dsp:cNvPr id="0" name=""/>
        <dsp:cNvSpPr/>
      </dsp:nvSpPr>
      <dsp:spPr>
        <a:xfrm>
          <a:off x="8616563" y="3335378"/>
          <a:ext cx="782977" cy="49719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703561" y="3418026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Sucess</a:t>
          </a:r>
          <a:endParaRPr lang="en-GB" sz="1200" kern="1200" dirty="0"/>
        </a:p>
      </dsp:txBody>
      <dsp:txXfrm>
        <a:off x="8718123" y="3432588"/>
        <a:ext cx="753853" cy="468066"/>
      </dsp:txXfrm>
    </dsp:sp>
    <dsp:sp modelId="{E25B53CB-CF47-6D48-8760-6D5D8C409868}">
      <dsp:nvSpPr>
        <dsp:cNvPr id="0" name=""/>
        <dsp:cNvSpPr/>
      </dsp:nvSpPr>
      <dsp:spPr>
        <a:xfrm>
          <a:off x="9682589" y="2610471"/>
          <a:ext cx="782977" cy="4971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69587" y="2693119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84149" y="2707681"/>
        <a:ext cx="753853" cy="468066"/>
      </dsp:txXfrm>
    </dsp:sp>
    <dsp:sp modelId="{F661BCB1-6019-854E-AB11-069C96B73448}">
      <dsp:nvSpPr>
        <dsp:cNvPr id="0" name=""/>
        <dsp:cNvSpPr/>
      </dsp:nvSpPr>
      <dsp:spPr>
        <a:xfrm>
          <a:off x="9573536" y="3335378"/>
          <a:ext cx="1001084" cy="49719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60533" y="3418026"/>
          <a:ext cx="1001084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75095" y="3432588"/>
        <a:ext cx="971960" cy="468066"/>
      </dsp:txXfrm>
    </dsp:sp>
    <dsp:sp modelId="{C6889B4A-A1C3-AE4F-B359-EDC34D071562}">
      <dsp:nvSpPr>
        <dsp:cNvPr id="0" name=""/>
        <dsp:cNvSpPr/>
      </dsp:nvSpPr>
      <dsp:spPr>
        <a:xfrm>
          <a:off x="10753430" y="1885564"/>
          <a:ext cx="782977" cy="4971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840428" y="1968212"/>
          <a:ext cx="782977" cy="497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54990" y="1982774"/>
        <a:ext cx="753853" cy="468066"/>
      </dsp:txXfrm>
    </dsp:sp>
    <dsp:sp modelId="{1A666A08-3657-A346-BA52-88A9FB0BBAAD}">
      <dsp:nvSpPr>
        <dsp:cNvPr id="0" name=""/>
        <dsp:cNvSpPr/>
      </dsp:nvSpPr>
      <dsp:spPr>
        <a:xfrm>
          <a:off x="10639562" y="2610471"/>
          <a:ext cx="1010714" cy="651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726559" y="2693119"/>
          <a:ext cx="1010714" cy="651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Functional CI/CD Pipeline</a:t>
          </a:r>
          <a:r>
            <a:rPr lang="en-GB" sz="1200" kern="1200" dirty="0"/>
            <a:t>, Project Report</a:t>
          </a:r>
        </a:p>
      </dsp:txBody>
      <dsp:txXfrm>
        <a:off x="10745649" y="2712209"/>
        <a:ext cx="972534" cy="613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954769"/>
              </p:ext>
            </p:extLst>
          </p:nvPr>
        </p:nvGraphicFramePr>
        <p:xfrm>
          <a:off x="254213" y="1711996"/>
          <a:ext cx="11741083" cy="502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388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Welcome CC</cp:lastModifiedBy>
  <cp:revision>278</cp:revision>
  <dcterms:created xsi:type="dcterms:W3CDTF">2023-07-15T03:43:48Z</dcterms:created>
  <dcterms:modified xsi:type="dcterms:W3CDTF">2024-05-09T13:44:37Z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