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3BA0-0390-481B-B080-50B5F1F97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C138FB-0896-4182-A2F6-B4A8365FC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F4209-0B49-477B-AF46-9A7343B0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38E8E-89E5-4025-971B-CE271EA3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4F1D6-8BED-455B-AC86-EFF3BF67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6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5FB6A-F02A-4F6B-BDF4-B42EAC3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80032-D470-48E6-965C-39671BDA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B47365-28E4-4544-883C-87375D36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54778A-A164-493F-A420-6DED78D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AC5B8-5672-4F21-A4AE-953B780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99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3E397D-F242-4B63-A31F-85BC009B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E8ED3A-9879-4D7B-A52B-EF4F5B675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005B6-7CC6-4FC9-B0DA-033B72A1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941D5-5D27-49DF-AAD9-84B5EE04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E5122-287F-4329-AFBD-04A2A33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C55B9-F3C0-4F3E-B5CE-6C8D916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5885-019C-40E6-A1AB-D569A3F5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68FF-B0EE-46DC-B6D2-568AD032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5D1A4-CF10-48F0-B954-D70DBFE7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EE259-36DB-4360-AB7B-CA992BBA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95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B8F0E-D4F8-44AB-A03C-FEDAA22B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9C2342-54AD-4096-B06E-DA320EB7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D825E-E20F-4C2C-B469-DE9558B5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8D5DC1-197B-4407-8993-C234F20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626E6-2242-41FE-91C2-867641DD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86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FC4A0-0D6D-4A8F-94CC-2B339A7D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D723E-A548-41D8-8D13-07B02A3A2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7F853E-A29D-4863-85CD-692508D07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066A24-DFE5-442C-ACAE-2DEE6E4F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E26F27-4889-4E0F-949C-576893E2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3BFD7-69FE-4E96-BFB8-AFD0A83D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09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61B4-D8A4-4AE2-BCEC-D17283CC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91B914-9EAC-4366-ACBE-5D57FC73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5F8539-C7AB-45F9-BF30-967FE787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A314A3-1BC4-4446-A3CA-15EA7B0B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36655E-BF77-442B-BCF2-E808AE4EB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57ED5E-2C43-4FE2-977F-FEF30B94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FD45C4-D826-421D-8CC3-6ED7F400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01C20F-EA1B-4E63-BB9E-027FB272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24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3D379-4CDE-403B-8B79-0FA83812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CACD6-7F65-4E9F-BD88-966406A6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BACFC19-C837-42B5-9A60-81817A65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9A3DF9-42D1-4D7A-BD78-C472AC2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142986-52AB-4EAA-879B-943E7C1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5633BB-35CF-402D-9F3F-5DF9EBD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EA488A-80AB-42E0-AB89-2DA50796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A1AF6-C5ED-49E0-A794-39A5158F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E44EE8-524B-4243-9A47-D04629F9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5EFAEB-7FA3-471B-BD7A-F8EECFF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4F5A32-9879-429C-8CB8-C79FD9A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49ED35-36EF-4EFD-A012-4A2FFFA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88355A-4F52-4C6D-938A-398335FA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63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57C99-6842-4FF0-8107-7D13B815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EE29D3-38CE-480B-BBA0-FB1D116E9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9962FD-16A8-4B9F-8BFE-E7FE80766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3AEE1-3D74-4EFE-8790-E3026493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E4B023-DD88-415D-A166-363ECB22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D3C419-66DF-4A72-8E97-6703BE3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1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F3AB8-52F4-43EA-A474-1E915F96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A0D2CC-3DCB-4475-B576-27FA0F3F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C45439-DE9E-4D2A-898C-50FC1472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33E1-E80C-470E-AAC6-5C656C414284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D7044D-37A6-4A06-B690-3DEB62BD0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36C14-D387-4CCB-8554-A87DB2E9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5930-F320-48FF-96FB-A6FCC75053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BA6C-0161-466E-B78D-DE1FFE00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2BFE2-C007-40E5-B4CB-60B7C34B1692}"/>
              </a:ext>
            </a:extLst>
          </p:cNvPr>
          <p:cNvSpPr/>
          <p:nvPr/>
        </p:nvSpPr>
        <p:spPr>
          <a:xfrm>
            <a:off x="838199" y="1825625"/>
            <a:ext cx="10515599" cy="466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974544-C251-43A9-B6B8-5ECEE949EF51}"/>
              </a:ext>
            </a:extLst>
          </p:cNvPr>
          <p:cNvSpPr/>
          <p:nvPr/>
        </p:nvSpPr>
        <p:spPr>
          <a:xfrm>
            <a:off x="2179674" y="2881423"/>
            <a:ext cx="7485321" cy="24029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47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Kyosuke Osakabe</dc:creator>
  <cp:lastModifiedBy>Kyosuke Osakabe</cp:lastModifiedBy>
  <cp:revision>1</cp:revision>
  <dcterms:created xsi:type="dcterms:W3CDTF">2022-01-20T04:19:14Z</dcterms:created>
  <dcterms:modified xsi:type="dcterms:W3CDTF">2022-01-20T04:20:48Z</dcterms:modified>
</cp:coreProperties>
</file>