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F2160-6FCC-42AB-894B-3A9F994C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A8D7B5-9DB1-4882-9B41-4C9E1D2F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9C734-F1E3-455A-B49C-40732E9A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143AA8-9A0F-4047-B46A-40F8DB1B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7AA67-7D22-4192-8D01-084FDA47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0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377CB-8555-4780-87A3-81AC8889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1827A5-0921-482C-9BB1-B388D7B3A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BD63F-2274-4DF7-B78B-68AA338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A983F-7489-4F81-ADDE-EFF69D32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1E828E-74CD-421F-8890-B2FB6E69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15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C4EA8-C5E8-4D16-B91A-55CC5A4A8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557B29-137C-4B65-A85C-E837EB928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A3AA5-F5BC-480C-A6D2-155EBEAC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AA043-8B21-47D5-AB47-A6F2A436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77420A-D36A-4522-97D0-4372EFE3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2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30DFC-D2A0-4CBF-95DA-3CA39A70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656C0-5B62-4AFB-93D2-53F53E09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E7A1E4-1CB9-41F7-8D19-F1A9F7EF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9F5087-57A7-46ED-987C-71851FFF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63710-D9E2-498C-AB95-48F98734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48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5EDF0-EA29-4715-81B8-7066442E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4019C-2EB0-4BD7-9237-45DC9EF4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336AB-522C-450D-AA71-8377BB22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428A4-C11F-4431-B029-E6AC01D2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8285F-EDB3-4CF7-A166-121EDFE1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3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F93C8-2B6F-4D39-B77B-A47EC127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43005-A736-40F0-86AB-AD0BF032B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988167-4720-4889-BBCE-9F31A52E6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3FACEC-7F35-4C64-85FD-E5164707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09A744-7A7C-4D5B-87C3-978B1343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EF0B65-4106-4314-BE2F-BA58542D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8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C13F-564B-4443-8683-D49FD536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3D8EB-8F0D-4B94-AA84-B368D590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244D87-4CCE-4AE9-B870-AF74A5F9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58BB60-4FF7-4B22-9216-27D64BBFA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21C494-D356-467C-98E9-A8F5B866C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49407C-CC37-4EF9-983A-A1A4DC71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CC24B7-0A90-42D5-A9C8-529DB3D3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B5D74E-5850-48A2-BBBD-10E16461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5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A67F6-5F21-4229-AE92-5431BF51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DEDD4A-1DB0-4215-AEE4-28FF7EC5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4F4B48-BACB-4522-87D2-C56EA734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4D8EF8-EE17-4FB4-9F2E-170B3D99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1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6F3906-30AC-4C60-A172-37F447C6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B677-7A53-47A7-B896-D53585B1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45CC47-EDD9-49BE-B066-AD631DE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2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55EE3-CCB3-49BC-8045-4297784A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CD6B4-ED07-4906-883A-881B77B1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99E8D5-2949-488D-B4D9-5B4C4C410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C2DFC8-9DB2-4566-AAA3-F179220B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3F521A-9C46-491A-BFE2-89403C1C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CDD1C-7739-41FB-A0CF-B9AB0C76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3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1B206-57DB-4B71-8349-EF966C14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EB4EF2-3EBC-413E-93D1-8319C8F25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DBB66-9777-4757-9BF6-BA8AF9FE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83B959-D4A7-47FD-ACE4-441FA57E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80CBA7-08FB-4C08-9AEE-1FD515BA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A13CD4-F33C-42B1-8AD8-9779593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42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04A435-D66A-4C37-87F0-090E192E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AAF23-3E7D-4023-BE18-BAE1C64B9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119F9-017F-4692-BB83-421AA2A25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DB0B-0E9C-436E-B1B6-64BCB107F19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5FED4-4032-421C-A2B7-3C8BD296C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50305D-AD4A-4A0C-AF4E-29A9DC8F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talucena/McDonald-s-Nutritional-Information-Analysis-through-Clustering-focused-on-Comprehensive-Advertising" TargetMode="External"/><Relationship Id="rId2" Type="http://schemas.openxmlformats.org/officeDocument/2006/relationships/hyperlink" Target="https://raw.githubusercontent.com/tutalucena/McDonald-s-Nutritional-Information-Analysis-through-Clustering-focused-on-Comprehensive-Advertising/main/McDonalds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nutricional dos lanches do McDonald’s através de </a:t>
            </a:r>
            <a:r>
              <a:rPr lang="pt-BR" sz="4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  <a:r>
              <a:rPr lang="pt-BR" sz="4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 foco em publicidade e propaganda</a:t>
            </a:r>
            <a:endParaRPr lang="pt-BR" sz="48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1D960F-C2EA-4061-8AC7-01AA0A879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Analista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Arthur Lucena Silva</a:t>
            </a:r>
          </a:p>
          <a:p>
            <a:pPr algn="l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Destinatário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 qualquer pessoa que interessar</a:t>
            </a:r>
          </a:p>
          <a:p>
            <a:pPr algn="l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20/07/2020</a:t>
            </a:r>
          </a:p>
        </p:txBody>
      </p:sp>
    </p:spTree>
    <p:extLst>
      <p:ext uri="{BB962C8B-B14F-4D97-AF65-F5344CB8AC3E}">
        <p14:creationId xmlns:p14="http://schemas.microsoft.com/office/powerpoint/2010/main" val="16634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Estrutura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1D960F-C2EA-4061-8AC7-01AA0A87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Apresentação do problema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Demonstração do problema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 Optimização de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Elbow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criação de grupos por </a:t>
            </a: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</a:t>
            </a:r>
            <a:r>
              <a:rPr lang="pt-BR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2.2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Dendograma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4 grupos criados pelo método </a:t>
            </a:r>
            <a:r>
              <a:rPr lang="pt-BR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</a:t>
            </a: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seguindo a orientação de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Elbow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2.3 Centroides dos </a:t>
            </a: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clusters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criados e concentração dos produtos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Sugestões para superar o 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7F22F7-B81D-4853-A976-DE3DAE9D5BD7}"/>
              </a:ext>
            </a:extLst>
          </p:cNvPr>
          <p:cNvSpPr txBox="1"/>
          <p:nvPr/>
        </p:nvSpPr>
        <p:spPr>
          <a:xfrm>
            <a:off x="8719931" y="5938877"/>
            <a:ext cx="4943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Link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os dados</a:t>
            </a:r>
          </a:p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Link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mais informações sobre a</a:t>
            </a:r>
          </a:p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pesquisa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Apresentação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 principais franquias do ramo alimentício em 2021</a:t>
            </a:r>
            <a:br>
              <a:rPr lang="pt-BR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95A79F10-5FD9-4FB9-9613-27AF0555A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81" y="2000050"/>
            <a:ext cx="6230219" cy="2857899"/>
          </a:xfrm>
        </p:spPr>
      </p:pic>
      <p:sp>
        <p:nvSpPr>
          <p:cNvPr id="17" name="CaixaDeTexto 11">
            <a:extLst>
              <a:ext uri="{FF2B5EF4-FFF2-40B4-BE49-F238E27FC236}">
                <a16:creationId xmlns:a16="http://schemas.microsoft.com/office/drawing/2014/main" id="{6ACE6160-A108-485C-B189-45E39E70C931}"/>
              </a:ext>
            </a:extLst>
          </p:cNvPr>
          <p:cNvSpPr txBox="1"/>
          <p:nvPr/>
        </p:nvSpPr>
        <p:spPr>
          <a:xfrm>
            <a:off x="838200" y="2228683"/>
            <a:ext cx="4144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McDonald’s possui a </a:t>
            </a:r>
            <a:r>
              <a:rPr lang="pt-BR" sz="18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fatia de mercado do ramo alimentício conforme ref.¹ e manter esta parcela é um grande desafio.</a:t>
            </a:r>
          </a:p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Queremos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sugerir lanches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cardápio nutricional do Mc para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compor um comercial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 seja o mais </a:t>
            </a:r>
            <a:r>
              <a:rPr lang="pt-BR" sz="18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abrangente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possível, de forma que o restaurante siga liderando no mercado.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125AD4A-BAA6-4B46-8B3D-D9C613CFCC91}"/>
              </a:ext>
            </a:extLst>
          </p:cNvPr>
          <p:cNvSpPr txBox="1"/>
          <p:nvPr/>
        </p:nvSpPr>
        <p:spPr>
          <a:xfrm>
            <a:off x="0" y="6457890"/>
            <a:ext cx="5958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spcAft>
                <a:spcPts val="800"/>
              </a:spcAft>
            </a:pPr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¹: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T4.AI. 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 Food Market Share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about the fast food industry. About the Fast Food Industry.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2021. Disponível em: https://www.t4.ai/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industry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/fast-food-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Acesso em: 18 jul. 2021.</a:t>
            </a:r>
          </a:p>
        </p:txBody>
      </p:sp>
    </p:spTree>
    <p:extLst>
      <p:ext uri="{BB962C8B-B14F-4D97-AF65-F5344CB8AC3E}">
        <p14:creationId xmlns:p14="http://schemas.microsoft.com/office/powerpoint/2010/main" val="31555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Demonstração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 Optimização de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Elbow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criação de grupos por 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D51F75-0885-4585-B3B2-0BED073BB3F3}"/>
              </a:ext>
            </a:extLst>
          </p:cNvPr>
          <p:cNvSpPr txBox="1"/>
          <p:nvPr/>
        </p:nvSpPr>
        <p:spPr>
          <a:xfrm>
            <a:off x="838200" y="2393790"/>
            <a:ext cx="4568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 de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Elbow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sugere que há possibilidade de </a:t>
            </a:r>
            <a:r>
              <a:rPr lang="pt-BR" sz="1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até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</a:t>
            </a:r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análise.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D8A8739E-8078-4507-8B81-C7D56AA3AC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34" y="2265199"/>
            <a:ext cx="5849166" cy="3458058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84104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Demonstração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2.2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Dendograma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4 grupos criados pelo método 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seguindo a orientação de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Elbow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aixaDeTexto 14">
            <a:extLst>
              <a:ext uri="{FF2B5EF4-FFF2-40B4-BE49-F238E27FC236}">
                <a16:creationId xmlns:a16="http://schemas.microsoft.com/office/drawing/2014/main" id="{E58BC48A-EA9C-4C1E-90E7-52CDC7D710F2}"/>
              </a:ext>
            </a:extLst>
          </p:cNvPr>
          <p:cNvSpPr txBox="1"/>
          <p:nvPr/>
        </p:nvSpPr>
        <p:spPr>
          <a:xfrm>
            <a:off x="838200" y="2536448"/>
            <a:ext cx="4091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solução de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Elbow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apresentou uma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característica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cabendo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grupos.</a:t>
            </a:r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5CABC8D5-FB3A-4455-8B08-A5613D3488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9" y="2120241"/>
            <a:ext cx="6727957" cy="4055271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34057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Demonstração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2.3 Centroides dos 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clusters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criados e concentração dos produtos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B6183E-E95B-4607-9589-B4A129ECBCA0}"/>
              </a:ext>
            </a:extLst>
          </p:cNvPr>
          <p:cNvSpPr txBox="1"/>
          <p:nvPr/>
        </p:nvSpPr>
        <p:spPr>
          <a:xfrm>
            <a:off x="838200" y="2290227"/>
            <a:ext cx="4475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distribuição dos grupos sugere as seguintes características: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Bombas de carboidrato;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Lanches intermediários;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Opções mais </a:t>
            </a: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cardápio;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Lanches com carne de frango um pouco mais calóricos e bem parecidos nutricionalmente.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57146BC-DA53-48A6-95AB-8A83ADBB2D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34" y="2259013"/>
            <a:ext cx="5849166" cy="3458058"/>
          </a:xfrm>
          <a:prstGeom prst="rect">
            <a:avLst/>
          </a:prstGeom>
          <a:ln w="635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2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Sugestões para superar o problema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12CF39-F646-40B4-B90A-81219C13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alcançar a máxima abrangência na propaganda, fica sugerido nesta análise que deve ser escolhido um lanche de cada cluster apresentado no slide 5.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Sugere-se com base na popularidade, os produtos a seguir: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Cluster:	” Bombas de carboidrato” 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Tasty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Cluster:	“Intermediários” 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McNífico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Bacon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Cluster:	“Opções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Cheeseburguer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Cluster:	“Lanches com carne de frango” 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Chicken Classic Grill</a:t>
            </a:r>
          </a:p>
          <a:p>
            <a:pPr marL="514350" indent="-514350">
              <a:buFont typeface="+mj-lt"/>
              <a:buAutoNum type="arabicPeriod"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413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Tema do Office</vt:lpstr>
      <vt:lpstr>Análise nutricional dos lanches do McDonald’s através de clustering com foco em publicidade e propaganda</vt:lpstr>
      <vt:lpstr>Estrutura</vt:lpstr>
      <vt:lpstr>1. Apresentação do problema Market share das principais franquias do ramo alimentício em 2021 </vt:lpstr>
      <vt:lpstr>2. Demonstração do problema 2.1 Optimização de Elbow para criação de grupos por k-means</vt:lpstr>
      <vt:lpstr>2. Demonstração do problema 2.2 Dendograma dos 4 grupos criados pelo método average, seguindo a orientação de Elbow</vt:lpstr>
      <vt:lpstr>2. Demonstração do problema 2.3 Centroides dos clusters criados e concentração dos produtos</vt:lpstr>
      <vt:lpstr>3. Sugestões para superar o 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Fatores que influenciam a baixa frequência escolar de estudantes com base na PeNSE – 2012 &amp; 2015</dc:title>
  <dc:creator>Arthur Lucena Silva</dc:creator>
  <cp:lastModifiedBy>Arthur Lucena Silva</cp:lastModifiedBy>
  <cp:revision>48</cp:revision>
  <dcterms:created xsi:type="dcterms:W3CDTF">2021-09-03T01:01:34Z</dcterms:created>
  <dcterms:modified xsi:type="dcterms:W3CDTF">2021-09-10T02:06:17Z</dcterms:modified>
</cp:coreProperties>
</file>