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5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E0277-3092-4196-9E50-9DECBBB91B1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602DE-25E5-4113-9B39-07323192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8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5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0B40-D89E-48D1-9998-88A53CE49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0DD6B-69AF-4141-82E0-492B4705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C85F-48B3-4F75-86BF-E9D4605B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1ACA-3BDB-47CD-918D-07E5571B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BD2C-B9C9-4685-9698-FF6914D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9464-C075-49D0-B6FB-2A690067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E915-4994-45B2-B6F3-8BEA99B1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5B11-968B-4A35-B83A-C64F4F10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4A28-82B6-4AF6-9883-17F51DCA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2FA3-E512-41FD-861B-346FE3E2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51B13-1942-44E7-A1E5-FF2D9C760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E8805-E7EC-45BF-9FA9-B0D1FA77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8F4C-915F-4483-9CCD-07DC7CDC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1345-81FD-47D6-8857-603EF254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D1D4-D1BA-4D53-95AA-BEC9A630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nlon Lab">
  <p:cSld name="Hanlon Lab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/Users/jasonrodriguez/Projects/Power Points/FINAL Template/images/images/PPT_Template_Head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4"/>
            <a:ext cx="12192000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02684" y="274638"/>
            <a:ext cx="105649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entury Gothic"/>
              <a:buNone/>
              <a:defRPr sz="3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2684" y="2558867"/>
            <a:ext cx="7531933" cy="35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02684" y="1585821"/>
            <a:ext cx="1158874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611426" y="6529849"/>
            <a:ext cx="493487" cy="2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 1">
  <p:cSld name="Campus Aerial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5100" y="1364341"/>
            <a:ext cx="7701643" cy="201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154518" y="4898572"/>
            <a:ext cx="7712225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165100" y="3512457"/>
            <a:ext cx="7701643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 descr="/Users/jasonrodriguez/Projects/Power Points/FINAL Template/images/images/CoverSlide_Header_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CoverSlide_Footer_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72784"/>
            <a:ext cx="12192000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Stevens-Official-PMSColor-R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477" y="283029"/>
            <a:ext cx="2578705" cy="8288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8062707" y="6520373"/>
            <a:ext cx="3917616" cy="20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7432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02684" y="274638"/>
            <a:ext cx="105649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entury Gothic"/>
              <a:buNone/>
              <a:defRPr sz="3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02684" y="1585821"/>
            <a:ext cx="1158874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11611426" y="6529849"/>
            <a:ext cx="493487" cy="2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302684" y="2573615"/>
            <a:ext cx="11588749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52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7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4C8-C4F8-4148-AAAC-3CC24FE5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A6CE-8BA8-4BFB-AD8A-9192CAD2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F0E7-4389-44F0-86C8-E7E7FECF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F33C-A671-4847-9837-E6BB4EF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F923-3C4A-4524-8651-CCF94A8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2C2B-6685-43D1-ACCE-FF80936F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1991-4835-4C5B-BB36-9A266452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D946-E777-41E2-8087-F2304BEB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C493-A434-428F-9A98-DE22FA96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1765-4F4B-4849-B926-BB03F4DB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11-E250-4BDA-92BB-F617BE8B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F4CC-A502-462E-A1B7-C71AABA0A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8A2F-8765-4FBD-8B0E-B9ED5E6F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748B3-C181-4191-8A79-4D60D577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606D-BBFC-4BAD-8566-71538092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A2863-8DC5-4E3F-8A2B-9C8B6B5A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C435-72BA-4C18-A2FE-1E0E08CA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D309F-6F2C-4315-9DE8-D3F9F7CB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26AF-E586-41A0-8336-C9096B5C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D2781-49EB-4D31-B059-3CCD648C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68201-CC7E-44C5-99D4-4F8E79BBA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723C4-AA2C-4620-A06A-FBE8C540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5C0C-ABE0-4390-9247-07F17A1A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8DCB-3F22-41AC-82D5-1439BA41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F01-B81A-4554-88EE-BD6DF53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F785D-746D-4026-B4A2-9C45BC48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17CB2-3C3C-4044-A409-0E09660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73E4A-A567-4F2B-9F35-B2968CC6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74031-34BB-492D-BE16-05A99EC3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ED599-1AE1-4B76-A176-84B65A6D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4DF8A-C739-42CD-9B65-E467FD5E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7365-7026-46E7-B89F-8E589F82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E5E4-9CDA-42F8-8DE2-6F4898C5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7E207-0E1A-465A-B25D-A2B00388A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6D505-4878-45A3-A735-4D63F2E9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37B2-9DC7-4413-92DB-0176DF9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4CAE-D8D4-405E-BAAE-F44A1BD1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ED6A-3B41-4792-9B06-F22DA3E2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726CF-1391-41CB-8716-DC0D3EF2D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5AEB5-8439-4F34-A6AD-BC3FD4A36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CC8-670A-4D0A-9367-C743658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5FF48-EF26-40A3-9F90-6065C4FF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3281-0112-4A4F-8CC1-0BDCA1DD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182CB-F15D-4AB5-8325-AA5EA36E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0E00-C97B-4026-830E-0535D3FC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A017-15CF-40FF-B471-510808879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5479-AAF8-459E-9DB9-98684783574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C57B-3551-4A4C-A386-227F805EC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F10D-AE80-459D-9F13-4ACD28C45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5766-8DB0-4383-A289-725ED103B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647825" y="1364342"/>
            <a:ext cx="6196764" cy="11061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Risk analysis of SPY and sector ETFs in machine learning </a:t>
            </a:r>
            <a:endParaRPr/>
          </a:p>
          <a:p>
            <a:pPr marL="0" indent="0"/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1631952" y="3993161"/>
            <a:ext cx="5784169" cy="18260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PREPARED BY</a:t>
            </a:r>
            <a:endParaRPr/>
          </a:p>
          <a:p>
            <a:pPr marL="0" indent="0"/>
            <a:r>
              <a:rPr lang="en-US"/>
              <a:t>Tan Tu</a:t>
            </a:r>
            <a:br>
              <a:rPr lang="en-US"/>
            </a:br>
            <a:r>
              <a:rPr lang="en-US"/>
              <a:t>Siyuan Liu</a:t>
            </a:r>
            <a:endParaRPr/>
          </a:p>
          <a:p>
            <a:pPr marL="0" indent="0"/>
            <a:r>
              <a:rPr lang="en-US"/>
              <a:t>Zihao Gao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3"/>
          </p:nvPr>
        </p:nvSpPr>
        <p:spPr>
          <a:xfrm>
            <a:off x="1647825" y="3487290"/>
            <a:ext cx="5776232" cy="5058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2000"/>
            </a:pPr>
            <a:r>
              <a:rPr lang="en-US" sz="2000" i="0"/>
              <a:t>Advisor: Khaldoun khashanah</a:t>
            </a:r>
            <a:endParaRPr sz="2000" i="0"/>
          </a:p>
        </p:txBody>
      </p:sp>
      <p:sp>
        <p:nvSpPr>
          <p:cNvPr id="256" name="Shape 256"/>
          <p:cNvSpPr txBox="1"/>
          <p:nvPr/>
        </p:nvSpPr>
        <p:spPr>
          <a:xfrm flipH="1">
            <a:off x="1760287" y="2598663"/>
            <a:ext cx="43838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23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751013" y="274638"/>
            <a:ext cx="7923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-US" sz="4400" dirty="0"/>
              <a:t>AR-GARCH-Gram-</a:t>
            </a:r>
            <a:r>
              <a:rPr lang="en-US" sz="4400" dirty="0" err="1"/>
              <a:t>Charlier</a:t>
            </a:r>
            <a:endParaRPr sz="4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44893" y="1417638"/>
            <a:ext cx="4344987" cy="37460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0232569" y="6529849"/>
            <a:ext cx="370200" cy="2193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10</a:t>
            </a:fld>
            <a:endParaRPr/>
          </a:p>
        </p:txBody>
      </p:sp>
      <p:pic>
        <p:nvPicPr>
          <p:cNvPr id="7" name="Shape 401">
            <a:extLst>
              <a:ext uri="{FF2B5EF4-FFF2-40B4-BE49-F238E27FC236}">
                <a16:creationId xmlns:a16="http://schemas.microsoft.com/office/drawing/2014/main" id="{D03D968D-08DD-4A1F-9381-34A6E14616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30" y="1477796"/>
            <a:ext cx="4254050" cy="23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02">
            <a:extLst>
              <a:ext uri="{FF2B5EF4-FFF2-40B4-BE49-F238E27FC236}">
                <a16:creationId xmlns:a16="http://schemas.microsoft.com/office/drawing/2014/main" id="{DC031C1A-FD2C-476C-AE05-64018C29BC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30" y="3755702"/>
            <a:ext cx="4254050" cy="14079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B9C50-D1F6-4DC5-8323-51DD6856D53F}"/>
              </a:ext>
            </a:extLst>
          </p:cNvPr>
          <p:cNvSpPr txBox="1"/>
          <p:nvPr/>
        </p:nvSpPr>
        <p:spPr>
          <a:xfrm>
            <a:off x="5712813" y="1477796"/>
            <a:ext cx="6077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/>
              <a:t>Rt</a:t>
            </a:r>
            <a:r>
              <a:rPr lang="en-US" sz="2400" dirty="0"/>
              <a:t> is log return and we will use AR(1) model for it. </a:t>
            </a:r>
          </a:p>
          <a:p>
            <a:pPr marL="457200" indent="-457200">
              <a:buAutoNum type="arabicPeriod"/>
            </a:pPr>
            <a:r>
              <a:rPr lang="en-US" sz="2400" dirty="0"/>
              <a:t>We can proof that        and </a:t>
            </a:r>
            <a:r>
              <a:rPr lang="en-US" sz="2400" dirty="0" err="1"/>
              <a:t>Rt</a:t>
            </a:r>
            <a:r>
              <a:rPr lang="en-US" sz="2400" dirty="0"/>
              <a:t> have the same conditional Skewness and Kurtosis. </a:t>
            </a:r>
          </a:p>
          <a:p>
            <a:pPr marL="457200" indent="-457200">
              <a:buAutoNum type="arabicPeriod"/>
            </a:pPr>
            <a:r>
              <a:rPr lang="en-US" sz="2400" dirty="0"/>
              <a:t>Then we can use AR(1) and GARCH(1,1) to get all the parameters by using Maximum Likelihood Estimation especially St and Kt. </a:t>
            </a:r>
          </a:p>
          <a:p>
            <a:pPr marL="457200" indent="-457200">
              <a:buAutoNum type="arabicPeriod"/>
            </a:pPr>
            <a:r>
              <a:rPr lang="en-US" sz="2400" dirty="0"/>
              <a:t>Once we get St and </a:t>
            </a:r>
            <a:r>
              <a:rPr lang="en-US" sz="2400" dirty="0" err="1"/>
              <a:t>Kt</a:t>
            </a:r>
            <a:r>
              <a:rPr lang="en-US" sz="2400" dirty="0"/>
              <a:t>, we get our GC Density.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8C7697D-30F1-4D86-8C15-4EB5F59B9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53988"/>
              </p:ext>
            </p:extLst>
          </p:nvPr>
        </p:nvGraphicFramePr>
        <p:xfrm>
          <a:off x="8575177" y="2148468"/>
          <a:ext cx="352535" cy="52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75177" y="2148468"/>
                        <a:ext cx="352535" cy="52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98282F5-DC0B-4BF1-9E3A-1D6AE357B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036" y="4860802"/>
            <a:ext cx="4879351" cy="14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1943960" y="2120216"/>
            <a:ext cx="7923694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ctr">
              <a:buSzPts val="9600"/>
            </a:pPr>
            <a:r>
              <a:rPr lang="en-US" sz="9600"/>
              <a:t>Thank you</a:t>
            </a: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10232570" y="6529849"/>
            <a:ext cx="370115" cy="2192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42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828B-2D52-48FB-8C8C-6F17EEEB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Gram-</a:t>
            </a:r>
            <a:r>
              <a:rPr lang="en-US" dirty="0" err="1"/>
              <a:t>Charlier</a:t>
            </a:r>
            <a:r>
              <a:rPr lang="en-US" dirty="0"/>
              <a:t> Density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9D88-C266-4B6D-8B1E-BB250119B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7BF87-EE8B-42A4-A7FC-A4496A0A7A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50BC3E0-7D12-4731-818B-79DBE64DD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4" y="1099651"/>
            <a:ext cx="11408432" cy="41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B3A-C401-4502-BAEE-B8EEED4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Gram-</a:t>
            </a:r>
            <a:r>
              <a:rPr lang="en-US" dirty="0" err="1"/>
              <a:t>Charlier</a:t>
            </a:r>
            <a:r>
              <a:rPr lang="en-US" dirty="0"/>
              <a:t> Density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F7475-4C3B-4907-86AC-5B9DFC550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5C89-9F2E-4BA3-96B2-94CF8B42F8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07BDCFA-BF0B-413E-9952-DBCDF8355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6" y="1083075"/>
            <a:ext cx="8305800" cy="48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A8DF-C9EC-465F-B8A7-080F11A3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Imporved</a:t>
            </a:r>
            <a:r>
              <a:rPr lang="en-US" dirty="0"/>
              <a:t> with MLE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1E09-996B-43DF-935A-AAA601412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5A51-A09C-4B9D-97DF-E7A902F5C5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A95C418-9CA0-45EC-B46C-FC9C6880B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47" y="764106"/>
            <a:ext cx="7603197" cy="56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4DF9-2D39-445A-9BA2-406DBE3E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altLang="zh-CN" dirty="0"/>
              <a:t>Of Real data PDF Plot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65E33-F614-48FD-9592-D6339EB6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3" y="1074198"/>
            <a:ext cx="10418426" cy="57838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8835F-4684-4B99-943E-CB2598AC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F616-C701-4B96-8013-2F648F9E558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6595-6B67-4F07-B86A-B7642D58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Day </a:t>
            </a:r>
            <a:r>
              <a:rPr lang="en-US" dirty="0" err="1"/>
              <a:t>VaR</a:t>
            </a:r>
            <a:r>
              <a:rPr lang="en-US" dirty="0"/>
              <a:t>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02A79-C9B8-463B-93CF-9133E255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1" y="887766"/>
            <a:ext cx="10621537" cy="59702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8A5F-6F23-4007-AB07-FE9E41301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0BFE4-0CE2-4E39-83D6-7661B9EBCD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D4C-DDBE-4C00-895C-7EA1E8AD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Day </a:t>
            </a:r>
            <a:r>
              <a:rPr lang="en-US" dirty="0" err="1"/>
              <a:t>VaR</a:t>
            </a:r>
            <a:r>
              <a:rPr lang="en-US" dirty="0"/>
              <a:t>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AA6B-5006-40CE-B4E9-7BC06EF7D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F1E2-5D78-44F8-89C9-A1A63C4E38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A75B0-4CC9-4B59-A727-FAA47E09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4" y="764106"/>
            <a:ext cx="11115032" cy="59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D016-DC99-4A15-B1D6-E39FA952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 Day </a:t>
            </a:r>
            <a:r>
              <a:rPr lang="en-US" altLang="zh-CN" dirty="0" err="1"/>
              <a:t>VaR</a:t>
            </a:r>
            <a:r>
              <a:rPr lang="en-US" altLang="zh-CN" dirty="0"/>
              <a:t>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7FCF0-BB70-4399-8FEC-319C04BC9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E251F-3690-465E-AF1E-DC5FF55810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8005A-7619-42B4-976F-29D36B1A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3" y="834500"/>
            <a:ext cx="11292873" cy="5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3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C6E9-746F-4459-875B-68CF1D19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Day Var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7DB5-E4CF-49F5-BA39-C76E854B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5465B-C1B3-4DD8-B7A8-3CC95ABAEA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A12C9-AC4B-49FB-89A5-2C7D6942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4" y="1083701"/>
            <a:ext cx="11115032" cy="57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129</Words>
  <Application>Microsoft Office PowerPoint</Application>
  <PresentationFormat>Widescreen</PresentationFormat>
  <Paragraphs>23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Equation</vt:lpstr>
      <vt:lpstr>PowerPoint Presentation</vt:lpstr>
      <vt:lpstr>Original Gram-Charlier Density</vt:lpstr>
      <vt:lpstr>Transformed Gram-Charlier Density</vt:lpstr>
      <vt:lpstr>Imporved with MLE</vt:lpstr>
      <vt:lpstr>Sample Of Real data PDF Plot</vt:lpstr>
      <vt:lpstr>30 Day VaR Result</vt:lpstr>
      <vt:lpstr>30 Day VaR Result</vt:lpstr>
      <vt:lpstr>50 Day VaR result</vt:lpstr>
      <vt:lpstr>50 Day Var Result</vt:lpstr>
      <vt:lpstr>AR-GARCH-Gram-Charlier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Tu</dc:creator>
  <cp:lastModifiedBy>Tan Tu</cp:lastModifiedBy>
  <cp:revision>5</cp:revision>
  <dcterms:created xsi:type="dcterms:W3CDTF">2018-03-01T20:29:31Z</dcterms:created>
  <dcterms:modified xsi:type="dcterms:W3CDTF">2018-03-08T21:47:59Z</dcterms:modified>
</cp:coreProperties>
</file>