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9" r:id="rId5"/>
    <p:sldId id="257" r:id="rId6"/>
    <p:sldId id="295" r:id="rId7"/>
    <p:sldId id="258" r:id="rId8"/>
    <p:sldId id="296" r:id="rId9"/>
    <p:sldId id="297" r:id="rId10"/>
    <p:sldId id="260" r:id="rId11"/>
    <p:sldId id="298" r:id="rId12"/>
    <p:sldId id="299" r:id="rId13"/>
    <p:sldId id="300" r:id="rId14"/>
    <p:sldId id="261" r:id="rId15"/>
    <p:sldId id="263" r:id="rId16"/>
    <p:sldId id="314" r:id="rId17"/>
    <p:sldId id="302" r:id="rId18"/>
    <p:sldId id="303" r:id="rId19"/>
    <p:sldId id="304" r:id="rId20"/>
    <p:sldId id="305" r:id="rId21"/>
    <p:sldId id="306" r:id="rId22"/>
    <p:sldId id="307" r:id="rId23"/>
    <p:sldId id="294" r:id="rId24"/>
  </p:sldIdLst>
  <p:sldSz cx="9144000" cy="5143500" type="screen16x9"/>
  <p:notesSz cx="6858000" cy="9144000"/>
  <p:embeddedFontLst>
    <p:embeddedFont>
      <p:font typeface="Inter-Regular" panose="020B0502030000000004"/>
      <p:bold r:id="rId28"/>
    </p:embeddedFont>
    <p:embeddedFont>
      <p:font typeface="Calibri" panose="020F0502020204030204"/>
      <p:regular r:id="rId29"/>
    </p:embeddedFont>
    <p:embeddedFont>
      <p:font typeface="Barlow Condensed" panose="0000050600000000000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Barlow" panose="0000050000000000000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snapToGrid="0">
      <p:cViewPr varScale="1">
        <p:scale>
          <a:sx n="85" d="100"/>
          <a:sy n="85" d="100"/>
        </p:scale>
        <p:origin x="11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14.fntdata"/><Relationship Id="rId40" Type="http://schemas.openxmlformats.org/officeDocument/2006/relationships/font" Target="fonts/font13.fntdata"/><Relationship Id="rId4" Type="http://schemas.openxmlformats.org/officeDocument/2006/relationships/notesMaster" Target="notesMasters/notesMaster1.xml"/><Relationship Id="rId39" Type="http://schemas.openxmlformats.org/officeDocument/2006/relationships/font" Target="fonts/font12.fntdata"/><Relationship Id="rId38" Type="http://schemas.openxmlformats.org/officeDocument/2006/relationships/font" Target="fonts/font11.fntdata"/><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2"/>
        <p:cNvGrpSpPr/>
        <p:nvPr/>
      </p:nvGrpSpPr>
      <p:grpSpPr>
        <a:xfrm>
          <a:off x="0" y="0"/>
          <a:ext cx="0" cy="0"/>
          <a:chOff x="0" y="0"/>
          <a:chExt cx="0" cy="0"/>
        </a:xfrm>
      </p:grpSpPr>
      <p:sp>
        <p:nvSpPr>
          <p:cNvPr id="1373" name="Google Shape;1373;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0" name="Google Shape;10;p2"/>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1"/>
              </a:gs>
              <a:gs pos="100000">
                <a:schemeClr val="accent2"/>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panose="020B0502030000000004"/>
              <a:buChar char="●"/>
              <a:defRPr sz="2900">
                <a:solidFill>
                  <a:schemeClr val="lt1"/>
                </a:solidFill>
                <a:latin typeface="Inter-Regular" panose="020B0502030000000004"/>
                <a:ea typeface="Inter-Regular" panose="020B0502030000000004"/>
                <a:cs typeface="Inter-Regular" panose="020B0502030000000004"/>
                <a:sym typeface="Inter-Regular" panose="020B0502030000000004"/>
              </a:defRPr>
            </a:lvl1pPr>
            <a:lvl2pPr marL="914400" lvl="1" indent="-412750" rtl="0">
              <a:lnSpc>
                <a:spcPct val="115000"/>
              </a:lnSpc>
              <a:spcBef>
                <a:spcPts val="0"/>
              </a:spcBef>
              <a:spcAft>
                <a:spcPts val="0"/>
              </a:spcAft>
              <a:buClr>
                <a:schemeClr val="lt1"/>
              </a:buClr>
              <a:buSzPts val="2900"/>
              <a:buFont typeface="Inter-Regular" panose="020B0502030000000004"/>
              <a:buChar char="○"/>
              <a:defRPr sz="2900">
                <a:solidFill>
                  <a:schemeClr val="lt1"/>
                </a:solidFill>
                <a:latin typeface="Inter-Regular" panose="020B0502030000000004"/>
                <a:ea typeface="Inter-Regular" panose="020B0502030000000004"/>
                <a:cs typeface="Inter-Regular" panose="020B0502030000000004"/>
                <a:sym typeface="Inter-Regular" panose="020B0502030000000004"/>
              </a:defRPr>
            </a:lvl2pPr>
            <a:lvl3pPr marL="1371600" lvl="2" indent="-412750" rtl="0">
              <a:lnSpc>
                <a:spcPct val="115000"/>
              </a:lnSpc>
              <a:spcBef>
                <a:spcPts val="0"/>
              </a:spcBef>
              <a:spcAft>
                <a:spcPts val="0"/>
              </a:spcAft>
              <a:buClr>
                <a:schemeClr val="lt1"/>
              </a:buClr>
              <a:buSzPts val="2900"/>
              <a:buFont typeface="Inter-Regular" panose="020B0502030000000004"/>
              <a:buChar char="■"/>
              <a:defRPr sz="2900">
                <a:solidFill>
                  <a:schemeClr val="lt1"/>
                </a:solidFill>
                <a:latin typeface="Inter-Regular" panose="020B0502030000000004"/>
                <a:ea typeface="Inter-Regular" panose="020B0502030000000004"/>
                <a:cs typeface="Inter-Regular" panose="020B0502030000000004"/>
                <a:sym typeface="Inter-Regular" panose="020B0502030000000004"/>
              </a:defRPr>
            </a:lvl3pPr>
            <a:lvl4pPr marL="1828800" lvl="3" indent="-412750" rtl="0">
              <a:lnSpc>
                <a:spcPct val="115000"/>
              </a:lnSpc>
              <a:spcBef>
                <a:spcPts val="0"/>
              </a:spcBef>
              <a:spcAft>
                <a:spcPts val="0"/>
              </a:spcAft>
              <a:buClr>
                <a:schemeClr val="lt1"/>
              </a:buClr>
              <a:buSzPts val="2900"/>
              <a:buFont typeface="Inter-Regular" panose="020B0502030000000004"/>
              <a:buChar char="●"/>
              <a:defRPr sz="2900">
                <a:solidFill>
                  <a:schemeClr val="lt1"/>
                </a:solidFill>
                <a:latin typeface="Inter-Regular" panose="020B0502030000000004"/>
                <a:ea typeface="Inter-Regular" panose="020B0502030000000004"/>
                <a:cs typeface="Inter-Regular" panose="020B0502030000000004"/>
                <a:sym typeface="Inter-Regular" panose="020B0502030000000004"/>
              </a:defRPr>
            </a:lvl4pPr>
            <a:lvl5pPr marL="2286000" lvl="4" indent="-412750" rtl="0">
              <a:lnSpc>
                <a:spcPct val="115000"/>
              </a:lnSpc>
              <a:spcBef>
                <a:spcPts val="0"/>
              </a:spcBef>
              <a:spcAft>
                <a:spcPts val="0"/>
              </a:spcAft>
              <a:buClr>
                <a:schemeClr val="lt1"/>
              </a:buClr>
              <a:buSzPts val="2900"/>
              <a:buFont typeface="Inter-Regular" panose="020B0502030000000004"/>
              <a:buChar char="○"/>
              <a:defRPr sz="2900">
                <a:solidFill>
                  <a:schemeClr val="lt1"/>
                </a:solidFill>
                <a:latin typeface="Inter-Regular" panose="020B0502030000000004"/>
                <a:ea typeface="Inter-Regular" panose="020B0502030000000004"/>
                <a:cs typeface="Inter-Regular" panose="020B0502030000000004"/>
                <a:sym typeface="Inter-Regular" panose="020B0502030000000004"/>
              </a:defRPr>
            </a:lvl5pPr>
            <a:lvl6pPr marL="2743200" lvl="5" indent="-412750" rtl="0">
              <a:lnSpc>
                <a:spcPct val="115000"/>
              </a:lnSpc>
              <a:spcBef>
                <a:spcPts val="0"/>
              </a:spcBef>
              <a:spcAft>
                <a:spcPts val="0"/>
              </a:spcAft>
              <a:buClr>
                <a:schemeClr val="lt1"/>
              </a:buClr>
              <a:buSzPts val="2900"/>
              <a:buFont typeface="Inter-Regular" panose="020B0502030000000004"/>
              <a:buChar char="■"/>
              <a:defRPr sz="2900">
                <a:solidFill>
                  <a:schemeClr val="lt1"/>
                </a:solidFill>
                <a:latin typeface="Inter-Regular" panose="020B0502030000000004"/>
                <a:ea typeface="Inter-Regular" panose="020B0502030000000004"/>
                <a:cs typeface="Inter-Regular" panose="020B0502030000000004"/>
                <a:sym typeface="Inter-Regular" panose="020B0502030000000004"/>
              </a:defRPr>
            </a:lvl6pPr>
            <a:lvl7pPr marL="3200400" lvl="6" indent="-412750" rtl="0">
              <a:lnSpc>
                <a:spcPct val="115000"/>
              </a:lnSpc>
              <a:spcBef>
                <a:spcPts val="0"/>
              </a:spcBef>
              <a:spcAft>
                <a:spcPts val="0"/>
              </a:spcAft>
              <a:buClr>
                <a:schemeClr val="lt1"/>
              </a:buClr>
              <a:buSzPts val="2900"/>
              <a:buFont typeface="Inter-Regular" panose="020B0502030000000004"/>
              <a:buChar char="●"/>
              <a:defRPr sz="2900">
                <a:solidFill>
                  <a:schemeClr val="lt1"/>
                </a:solidFill>
                <a:latin typeface="Inter-Regular" panose="020B0502030000000004"/>
                <a:ea typeface="Inter-Regular" panose="020B0502030000000004"/>
                <a:cs typeface="Inter-Regular" panose="020B0502030000000004"/>
                <a:sym typeface="Inter-Regular" panose="020B0502030000000004"/>
              </a:defRPr>
            </a:lvl7pPr>
            <a:lvl8pPr marL="3657600" lvl="7" indent="-412750" rtl="0">
              <a:lnSpc>
                <a:spcPct val="115000"/>
              </a:lnSpc>
              <a:spcBef>
                <a:spcPts val="0"/>
              </a:spcBef>
              <a:spcAft>
                <a:spcPts val="0"/>
              </a:spcAft>
              <a:buClr>
                <a:schemeClr val="lt1"/>
              </a:buClr>
              <a:buSzPts val="2900"/>
              <a:buFont typeface="Inter-Regular" panose="020B0502030000000004"/>
              <a:buChar char="○"/>
              <a:defRPr sz="2900">
                <a:solidFill>
                  <a:schemeClr val="lt1"/>
                </a:solidFill>
                <a:latin typeface="Inter-Regular" panose="020B0502030000000004"/>
                <a:ea typeface="Inter-Regular" panose="020B0502030000000004"/>
                <a:cs typeface="Inter-Regular" panose="020B0502030000000004"/>
                <a:sym typeface="Inter-Regular" panose="020B0502030000000004"/>
              </a:defRPr>
            </a:lvl8pPr>
            <a:lvl9pPr marL="4114800" lvl="8" indent="-412750" rtl="0">
              <a:lnSpc>
                <a:spcPct val="115000"/>
              </a:lnSpc>
              <a:spcBef>
                <a:spcPts val="0"/>
              </a:spcBef>
              <a:spcAft>
                <a:spcPts val="0"/>
              </a:spcAft>
              <a:buClr>
                <a:schemeClr val="lt1"/>
              </a:buClr>
              <a:buSzPts val="2900"/>
              <a:buFont typeface="Inter-Regular" panose="020B0502030000000004"/>
              <a:buChar char="■"/>
              <a:defRPr sz="2900">
                <a:solidFill>
                  <a:schemeClr val="lt1"/>
                </a:solidFill>
                <a:latin typeface="Inter-Regular" panose="020B0502030000000004"/>
                <a:ea typeface="Inter-Regular" panose="020B0502030000000004"/>
                <a:cs typeface="Inter-Regular" panose="020B0502030000000004"/>
                <a:sym typeface="Inter-Regular" panose="020B0502030000000004"/>
              </a:defRPr>
            </a:lvl9pPr>
          </a:lstStyle>
          <a:p/>
        </p:txBody>
      </p:sp>
      <p:sp>
        <p:nvSpPr>
          <p:cNvPr id="18" name="Google Shape;18;p4"/>
          <p:cNvSpPr txBox="1"/>
          <p:nvPr/>
        </p:nvSpPr>
        <p:spPr>
          <a:xfrm>
            <a:off x="961675" y="52799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9600" b="1">
                <a:solidFill>
                  <a:schemeClr val="accent2"/>
                </a:solidFill>
              </a:rPr>
              <a:t>“</a:t>
            </a:r>
            <a:endParaRPr sz="9600" b="1">
              <a:solidFill>
                <a:schemeClr val="accent2"/>
              </a:solidFill>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
        <p:nvSpPr>
          <p:cNvPr id="20" name="Google Shape;20;p4"/>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1"/>
        <p:cNvGrpSpPr/>
        <p:nvPr/>
      </p:nvGrpSpPr>
      <p:grpSpPr>
        <a:xfrm>
          <a:off x="0" y="0"/>
          <a:ext cx="0" cy="0"/>
          <a:chOff x="0" y="0"/>
          <a:chExt cx="0" cy="0"/>
        </a:xfrm>
      </p:grpSpPr>
      <p:sp>
        <p:nvSpPr>
          <p:cNvPr id="22" name="Google Shape;22;p5"/>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26"/>
        <p:cNvGrpSpPr/>
        <p:nvPr/>
      </p:nvGrpSpPr>
      <p:grpSpPr>
        <a:xfrm>
          <a:off x="0" y="0"/>
          <a:ext cx="0" cy="0"/>
          <a:chOff x="0" y="0"/>
          <a:chExt cx="0" cy="0"/>
        </a:xfrm>
      </p:grpSpPr>
      <p:sp>
        <p:nvSpPr>
          <p:cNvPr id="27" name="Google Shape;27;p6"/>
          <p:cNvSpPr/>
          <p:nvPr/>
        </p:nvSpPr>
        <p:spPr>
          <a:xfrm>
            <a:off x="0" y="2625824"/>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ark">
  <p:cSld name="BLANK_1">
    <p:bg>
      <p:bgPr>
        <a:gradFill>
          <a:gsLst>
            <a:gs pos="0">
              <a:schemeClr val="accent1"/>
            </a:gs>
            <a:gs pos="100000">
              <a:schemeClr val="accent2"/>
            </a:gs>
          </a:gsLst>
          <a:lin ang="8099331"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FFFFFF">
              <a:alpha val="234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11"/>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panose="020B0502030000000004"/>
              <a:buNone/>
              <a:defRPr sz="3200">
                <a:solidFill>
                  <a:schemeClr val="accent1"/>
                </a:solidFill>
                <a:latin typeface="Inter-Regular" panose="020B0502030000000004"/>
                <a:ea typeface="Inter-Regular" panose="020B0502030000000004"/>
                <a:cs typeface="Inter-Regular" panose="020B0502030000000004"/>
                <a:sym typeface="Inter-Regular" panose="020B0502030000000004"/>
              </a:defRPr>
            </a:lvl1pPr>
            <a:lvl2pPr lvl="1" rtl="0">
              <a:lnSpc>
                <a:spcPct val="90000"/>
              </a:lnSpc>
              <a:spcBef>
                <a:spcPts val="0"/>
              </a:spcBef>
              <a:spcAft>
                <a:spcPts val="0"/>
              </a:spcAft>
              <a:buClr>
                <a:schemeClr val="accent1"/>
              </a:buClr>
              <a:buSzPts val="3200"/>
              <a:buFont typeface="Inter-Regular" panose="020B0502030000000004"/>
              <a:buNone/>
              <a:defRPr sz="3200">
                <a:solidFill>
                  <a:schemeClr val="accent1"/>
                </a:solidFill>
                <a:latin typeface="Inter-Regular" panose="020B0502030000000004"/>
                <a:ea typeface="Inter-Regular" panose="020B0502030000000004"/>
                <a:cs typeface="Inter-Regular" panose="020B0502030000000004"/>
                <a:sym typeface="Inter-Regular" panose="020B0502030000000004"/>
              </a:defRPr>
            </a:lvl2pPr>
            <a:lvl3pPr lvl="2" rtl="0">
              <a:lnSpc>
                <a:spcPct val="90000"/>
              </a:lnSpc>
              <a:spcBef>
                <a:spcPts val="0"/>
              </a:spcBef>
              <a:spcAft>
                <a:spcPts val="0"/>
              </a:spcAft>
              <a:buClr>
                <a:schemeClr val="accent1"/>
              </a:buClr>
              <a:buSzPts val="3200"/>
              <a:buFont typeface="Inter-Regular" panose="020B0502030000000004"/>
              <a:buNone/>
              <a:defRPr sz="3200">
                <a:solidFill>
                  <a:schemeClr val="accent1"/>
                </a:solidFill>
                <a:latin typeface="Inter-Regular" panose="020B0502030000000004"/>
                <a:ea typeface="Inter-Regular" panose="020B0502030000000004"/>
                <a:cs typeface="Inter-Regular" panose="020B0502030000000004"/>
                <a:sym typeface="Inter-Regular" panose="020B0502030000000004"/>
              </a:defRPr>
            </a:lvl3pPr>
            <a:lvl4pPr lvl="3" rtl="0">
              <a:lnSpc>
                <a:spcPct val="90000"/>
              </a:lnSpc>
              <a:spcBef>
                <a:spcPts val="0"/>
              </a:spcBef>
              <a:spcAft>
                <a:spcPts val="0"/>
              </a:spcAft>
              <a:buClr>
                <a:schemeClr val="accent1"/>
              </a:buClr>
              <a:buSzPts val="3200"/>
              <a:buFont typeface="Inter-Regular" panose="020B0502030000000004"/>
              <a:buNone/>
              <a:defRPr sz="3200">
                <a:solidFill>
                  <a:schemeClr val="accent1"/>
                </a:solidFill>
                <a:latin typeface="Inter-Regular" panose="020B0502030000000004"/>
                <a:ea typeface="Inter-Regular" panose="020B0502030000000004"/>
                <a:cs typeface="Inter-Regular" panose="020B0502030000000004"/>
                <a:sym typeface="Inter-Regular" panose="020B0502030000000004"/>
              </a:defRPr>
            </a:lvl4pPr>
            <a:lvl5pPr lvl="4" rtl="0">
              <a:lnSpc>
                <a:spcPct val="90000"/>
              </a:lnSpc>
              <a:spcBef>
                <a:spcPts val="0"/>
              </a:spcBef>
              <a:spcAft>
                <a:spcPts val="0"/>
              </a:spcAft>
              <a:buClr>
                <a:schemeClr val="accent1"/>
              </a:buClr>
              <a:buSzPts val="3200"/>
              <a:buFont typeface="Inter-Regular" panose="020B0502030000000004"/>
              <a:buNone/>
              <a:defRPr sz="3200">
                <a:solidFill>
                  <a:schemeClr val="accent1"/>
                </a:solidFill>
                <a:latin typeface="Inter-Regular" panose="020B0502030000000004"/>
                <a:ea typeface="Inter-Regular" panose="020B0502030000000004"/>
                <a:cs typeface="Inter-Regular" panose="020B0502030000000004"/>
                <a:sym typeface="Inter-Regular" panose="020B0502030000000004"/>
              </a:defRPr>
            </a:lvl5pPr>
            <a:lvl6pPr lvl="5" rtl="0">
              <a:lnSpc>
                <a:spcPct val="90000"/>
              </a:lnSpc>
              <a:spcBef>
                <a:spcPts val="0"/>
              </a:spcBef>
              <a:spcAft>
                <a:spcPts val="0"/>
              </a:spcAft>
              <a:buClr>
                <a:schemeClr val="accent1"/>
              </a:buClr>
              <a:buSzPts val="3200"/>
              <a:buFont typeface="Inter-Regular" panose="020B0502030000000004"/>
              <a:buNone/>
              <a:defRPr sz="3200">
                <a:solidFill>
                  <a:schemeClr val="accent1"/>
                </a:solidFill>
                <a:latin typeface="Inter-Regular" panose="020B0502030000000004"/>
                <a:ea typeface="Inter-Regular" panose="020B0502030000000004"/>
                <a:cs typeface="Inter-Regular" panose="020B0502030000000004"/>
                <a:sym typeface="Inter-Regular" panose="020B0502030000000004"/>
              </a:defRPr>
            </a:lvl6pPr>
            <a:lvl7pPr lvl="6" rtl="0">
              <a:lnSpc>
                <a:spcPct val="90000"/>
              </a:lnSpc>
              <a:spcBef>
                <a:spcPts val="0"/>
              </a:spcBef>
              <a:spcAft>
                <a:spcPts val="0"/>
              </a:spcAft>
              <a:buClr>
                <a:schemeClr val="accent1"/>
              </a:buClr>
              <a:buSzPts val="3200"/>
              <a:buFont typeface="Inter-Regular" panose="020B0502030000000004"/>
              <a:buNone/>
              <a:defRPr sz="3200">
                <a:solidFill>
                  <a:schemeClr val="accent1"/>
                </a:solidFill>
                <a:latin typeface="Inter-Regular" panose="020B0502030000000004"/>
                <a:ea typeface="Inter-Regular" panose="020B0502030000000004"/>
                <a:cs typeface="Inter-Regular" panose="020B0502030000000004"/>
                <a:sym typeface="Inter-Regular" panose="020B0502030000000004"/>
              </a:defRPr>
            </a:lvl7pPr>
            <a:lvl8pPr lvl="7" rtl="0">
              <a:lnSpc>
                <a:spcPct val="90000"/>
              </a:lnSpc>
              <a:spcBef>
                <a:spcPts val="0"/>
              </a:spcBef>
              <a:spcAft>
                <a:spcPts val="0"/>
              </a:spcAft>
              <a:buClr>
                <a:schemeClr val="accent1"/>
              </a:buClr>
              <a:buSzPts val="3200"/>
              <a:buFont typeface="Inter-Regular" panose="020B0502030000000004"/>
              <a:buNone/>
              <a:defRPr sz="3200">
                <a:solidFill>
                  <a:schemeClr val="accent1"/>
                </a:solidFill>
                <a:latin typeface="Inter-Regular" panose="020B0502030000000004"/>
                <a:ea typeface="Inter-Regular" panose="020B0502030000000004"/>
                <a:cs typeface="Inter-Regular" panose="020B0502030000000004"/>
                <a:sym typeface="Inter-Regular" panose="020B0502030000000004"/>
              </a:defRPr>
            </a:lvl8pPr>
            <a:lvl9pPr lvl="8" rtl="0">
              <a:lnSpc>
                <a:spcPct val="90000"/>
              </a:lnSpc>
              <a:spcBef>
                <a:spcPts val="0"/>
              </a:spcBef>
              <a:spcAft>
                <a:spcPts val="0"/>
              </a:spcAft>
              <a:buClr>
                <a:schemeClr val="accent1"/>
              </a:buClr>
              <a:buSzPts val="3200"/>
              <a:buFont typeface="Inter-Regular" panose="020B0502030000000004"/>
              <a:buNone/>
              <a:defRPr sz="3200">
                <a:solidFill>
                  <a:schemeClr val="accent1"/>
                </a:solidFill>
                <a:latin typeface="Inter-Regular" panose="020B0502030000000004"/>
                <a:ea typeface="Inter-Regular" panose="020B0502030000000004"/>
                <a:cs typeface="Inter-Regular" panose="020B0502030000000004"/>
                <a:sym typeface="Inter-Regular" panose="020B0502030000000004"/>
              </a:defRPr>
            </a:lvl9pPr>
          </a:lstStyle>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panose="020B0502030000000004"/>
              <a:buChar char="●"/>
              <a:defRPr sz="2400">
                <a:solidFill>
                  <a:schemeClr val="dk1"/>
                </a:solidFill>
                <a:latin typeface="Inter-Regular" panose="020B0502030000000004"/>
                <a:ea typeface="Inter-Regular" panose="020B0502030000000004"/>
                <a:cs typeface="Inter-Regular" panose="020B0502030000000004"/>
                <a:sym typeface="Inter-Regular" panose="020B0502030000000004"/>
              </a:defRPr>
            </a:lvl1pPr>
            <a:lvl2pPr marL="914400" lvl="1" indent="-381000" rtl="0">
              <a:lnSpc>
                <a:spcPct val="115000"/>
              </a:lnSpc>
              <a:spcBef>
                <a:spcPts val="0"/>
              </a:spcBef>
              <a:spcAft>
                <a:spcPts val="0"/>
              </a:spcAft>
              <a:buClr>
                <a:schemeClr val="accent1"/>
              </a:buClr>
              <a:buSzPts val="2400"/>
              <a:buFont typeface="Inter-Regular" panose="020B0502030000000004"/>
              <a:buChar char="○"/>
              <a:defRPr sz="2400">
                <a:solidFill>
                  <a:schemeClr val="dk1"/>
                </a:solidFill>
                <a:latin typeface="Inter-Regular" panose="020B0502030000000004"/>
                <a:ea typeface="Inter-Regular" panose="020B0502030000000004"/>
                <a:cs typeface="Inter-Regular" panose="020B0502030000000004"/>
                <a:sym typeface="Inter-Regular" panose="020B0502030000000004"/>
              </a:defRPr>
            </a:lvl2pPr>
            <a:lvl3pPr marL="1371600" lvl="2" indent="-381000" rtl="0">
              <a:lnSpc>
                <a:spcPct val="115000"/>
              </a:lnSpc>
              <a:spcBef>
                <a:spcPts val="0"/>
              </a:spcBef>
              <a:spcAft>
                <a:spcPts val="0"/>
              </a:spcAft>
              <a:buClr>
                <a:schemeClr val="lt2"/>
              </a:buClr>
              <a:buSzPts val="2400"/>
              <a:buFont typeface="Inter-Regular" panose="020B0502030000000004"/>
              <a:buChar char="■"/>
              <a:defRPr sz="2400">
                <a:solidFill>
                  <a:schemeClr val="dk1"/>
                </a:solidFill>
                <a:latin typeface="Inter-Regular" panose="020B0502030000000004"/>
                <a:ea typeface="Inter-Regular" panose="020B0502030000000004"/>
                <a:cs typeface="Inter-Regular" panose="020B0502030000000004"/>
                <a:sym typeface="Inter-Regular" panose="020B0502030000000004"/>
              </a:defRPr>
            </a:lvl3pPr>
            <a:lvl4pPr marL="1828800" lvl="3" indent="-381000" rtl="0">
              <a:lnSpc>
                <a:spcPct val="115000"/>
              </a:lnSpc>
              <a:spcBef>
                <a:spcPts val="0"/>
              </a:spcBef>
              <a:spcAft>
                <a:spcPts val="0"/>
              </a:spcAft>
              <a:buClr>
                <a:schemeClr val="dk1"/>
              </a:buClr>
              <a:buSzPts val="2400"/>
              <a:buFont typeface="Inter-Regular" panose="020B0502030000000004"/>
              <a:buChar char="●"/>
              <a:defRPr sz="2400">
                <a:solidFill>
                  <a:schemeClr val="dk1"/>
                </a:solidFill>
                <a:latin typeface="Inter-Regular" panose="020B0502030000000004"/>
                <a:ea typeface="Inter-Regular" panose="020B0502030000000004"/>
                <a:cs typeface="Inter-Regular" panose="020B0502030000000004"/>
                <a:sym typeface="Inter-Regular" panose="020B0502030000000004"/>
              </a:defRPr>
            </a:lvl4pPr>
            <a:lvl5pPr marL="2286000" lvl="4" indent="-381000" rtl="0">
              <a:lnSpc>
                <a:spcPct val="115000"/>
              </a:lnSpc>
              <a:spcBef>
                <a:spcPts val="0"/>
              </a:spcBef>
              <a:spcAft>
                <a:spcPts val="0"/>
              </a:spcAft>
              <a:buClr>
                <a:schemeClr val="dk1"/>
              </a:buClr>
              <a:buSzPts val="2400"/>
              <a:buFont typeface="Inter-Regular" panose="020B0502030000000004"/>
              <a:buChar char="○"/>
              <a:defRPr sz="2400">
                <a:solidFill>
                  <a:schemeClr val="dk1"/>
                </a:solidFill>
                <a:latin typeface="Inter-Regular" panose="020B0502030000000004"/>
                <a:ea typeface="Inter-Regular" panose="020B0502030000000004"/>
                <a:cs typeface="Inter-Regular" panose="020B0502030000000004"/>
                <a:sym typeface="Inter-Regular" panose="020B0502030000000004"/>
              </a:defRPr>
            </a:lvl5pPr>
            <a:lvl6pPr marL="2743200" lvl="5" indent="-381000" rtl="0">
              <a:lnSpc>
                <a:spcPct val="115000"/>
              </a:lnSpc>
              <a:spcBef>
                <a:spcPts val="0"/>
              </a:spcBef>
              <a:spcAft>
                <a:spcPts val="0"/>
              </a:spcAft>
              <a:buClr>
                <a:schemeClr val="dk1"/>
              </a:buClr>
              <a:buSzPts val="2400"/>
              <a:buFont typeface="Inter-Regular" panose="020B0502030000000004"/>
              <a:buChar char="■"/>
              <a:defRPr sz="2400">
                <a:solidFill>
                  <a:schemeClr val="dk1"/>
                </a:solidFill>
                <a:latin typeface="Inter-Regular" panose="020B0502030000000004"/>
                <a:ea typeface="Inter-Regular" panose="020B0502030000000004"/>
                <a:cs typeface="Inter-Regular" panose="020B0502030000000004"/>
                <a:sym typeface="Inter-Regular" panose="020B0502030000000004"/>
              </a:defRPr>
            </a:lvl6pPr>
            <a:lvl7pPr marL="3200400" lvl="6" indent="-381000" rtl="0">
              <a:lnSpc>
                <a:spcPct val="115000"/>
              </a:lnSpc>
              <a:spcBef>
                <a:spcPts val="0"/>
              </a:spcBef>
              <a:spcAft>
                <a:spcPts val="0"/>
              </a:spcAft>
              <a:buClr>
                <a:schemeClr val="dk1"/>
              </a:buClr>
              <a:buSzPts val="2400"/>
              <a:buFont typeface="Inter-Regular" panose="020B0502030000000004"/>
              <a:buChar char="●"/>
              <a:defRPr sz="2400">
                <a:solidFill>
                  <a:schemeClr val="dk1"/>
                </a:solidFill>
                <a:latin typeface="Inter-Regular" panose="020B0502030000000004"/>
                <a:ea typeface="Inter-Regular" panose="020B0502030000000004"/>
                <a:cs typeface="Inter-Regular" panose="020B0502030000000004"/>
                <a:sym typeface="Inter-Regular" panose="020B0502030000000004"/>
              </a:defRPr>
            </a:lvl7pPr>
            <a:lvl8pPr marL="3657600" lvl="7" indent="-381000" rtl="0">
              <a:lnSpc>
                <a:spcPct val="115000"/>
              </a:lnSpc>
              <a:spcBef>
                <a:spcPts val="0"/>
              </a:spcBef>
              <a:spcAft>
                <a:spcPts val="0"/>
              </a:spcAft>
              <a:buClr>
                <a:schemeClr val="dk1"/>
              </a:buClr>
              <a:buSzPts val="2400"/>
              <a:buFont typeface="Inter-Regular" panose="020B0502030000000004"/>
              <a:buChar char="○"/>
              <a:defRPr sz="2400">
                <a:solidFill>
                  <a:schemeClr val="dk1"/>
                </a:solidFill>
                <a:latin typeface="Inter-Regular" panose="020B0502030000000004"/>
                <a:ea typeface="Inter-Regular" panose="020B0502030000000004"/>
                <a:cs typeface="Inter-Regular" panose="020B0502030000000004"/>
                <a:sym typeface="Inter-Regular" panose="020B0502030000000004"/>
              </a:defRPr>
            </a:lvl8pPr>
            <a:lvl9pPr marL="4114800" lvl="8" indent="-381000" rtl="0">
              <a:lnSpc>
                <a:spcPct val="115000"/>
              </a:lnSpc>
              <a:spcBef>
                <a:spcPts val="0"/>
              </a:spcBef>
              <a:spcAft>
                <a:spcPts val="0"/>
              </a:spcAft>
              <a:buClr>
                <a:schemeClr val="dk1"/>
              </a:buClr>
              <a:buSzPts val="2400"/>
              <a:buFont typeface="Inter-Regular" panose="020B0502030000000004"/>
              <a:buChar char="■"/>
              <a:defRPr sz="2400">
                <a:solidFill>
                  <a:schemeClr val="dk1"/>
                </a:solidFill>
                <a:latin typeface="Inter-Regular" panose="020B0502030000000004"/>
                <a:ea typeface="Inter-Regular" panose="020B0502030000000004"/>
                <a:cs typeface="Inter-Regular" panose="020B0502030000000004"/>
                <a:sym typeface="Inter-Regular" panose="020B0502030000000004"/>
              </a:defRPr>
            </a:lvl9pPr>
          </a:lstStyle>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panose="020B0502030000000004"/>
                <a:ea typeface="Inter-Regular" panose="020B0502030000000004"/>
                <a:cs typeface="Inter-Regular" panose="020B0502030000000004"/>
                <a:sym typeface="Inter-Regular" panose="020B0502030000000004"/>
              </a:defRPr>
            </a:lvl1pPr>
            <a:lvl2pPr lvl="1" algn="r" rtl="0">
              <a:buNone/>
              <a:defRPr sz="1300">
                <a:solidFill>
                  <a:schemeClr val="accent1"/>
                </a:solidFill>
                <a:latin typeface="Inter-Regular" panose="020B0502030000000004"/>
                <a:ea typeface="Inter-Regular" panose="020B0502030000000004"/>
                <a:cs typeface="Inter-Regular" panose="020B0502030000000004"/>
                <a:sym typeface="Inter-Regular" panose="020B0502030000000004"/>
              </a:defRPr>
            </a:lvl2pPr>
            <a:lvl3pPr lvl="2" algn="r" rtl="0">
              <a:buNone/>
              <a:defRPr sz="1300">
                <a:solidFill>
                  <a:schemeClr val="accent1"/>
                </a:solidFill>
                <a:latin typeface="Inter-Regular" panose="020B0502030000000004"/>
                <a:ea typeface="Inter-Regular" panose="020B0502030000000004"/>
                <a:cs typeface="Inter-Regular" panose="020B0502030000000004"/>
                <a:sym typeface="Inter-Regular" panose="020B0502030000000004"/>
              </a:defRPr>
            </a:lvl3pPr>
            <a:lvl4pPr lvl="3" algn="r" rtl="0">
              <a:buNone/>
              <a:defRPr sz="1300">
                <a:solidFill>
                  <a:schemeClr val="accent1"/>
                </a:solidFill>
                <a:latin typeface="Inter-Regular" panose="020B0502030000000004"/>
                <a:ea typeface="Inter-Regular" panose="020B0502030000000004"/>
                <a:cs typeface="Inter-Regular" panose="020B0502030000000004"/>
                <a:sym typeface="Inter-Regular" panose="020B0502030000000004"/>
              </a:defRPr>
            </a:lvl4pPr>
            <a:lvl5pPr lvl="4" algn="r" rtl="0">
              <a:buNone/>
              <a:defRPr sz="1300">
                <a:solidFill>
                  <a:schemeClr val="accent1"/>
                </a:solidFill>
                <a:latin typeface="Inter-Regular" panose="020B0502030000000004"/>
                <a:ea typeface="Inter-Regular" panose="020B0502030000000004"/>
                <a:cs typeface="Inter-Regular" panose="020B0502030000000004"/>
                <a:sym typeface="Inter-Regular" panose="020B0502030000000004"/>
              </a:defRPr>
            </a:lvl5pPr>
            <a:lvl6pPr lvl="5" algn="r" rtl="0">
              <a:buNone/>
              <a:defRPr sz="1300">
                <a:solidFill>
                  <a:schemeClr val="accent1"/>
                </a:solidFill>
                <a:latin typeface="Inter-Regular" panose="020B0502030000000004"/>
                <a:ea typeface="Inter-Regular" panose="020B0502030000000004"/>
                <a:cs typeface="Inter-Regular" panose="020B0502030000000004"/>
                <a:sym typeface="Inter-Regular" panose="020B0502030000000004"/>
              </a:defRPr>
            </a:lvl6pPr>
            <a:lvl7pPr lvl="6" algn="r" rtl="0">
              <a:buNone/>
              <a:defRPr sz="1300">
                <a:solidFill>
                  <a:schemeClr val="accent1"/>
                </a:solidFill>
                <a:latin typeface="Inter-Regular" panose="020B0502030000000004"/>
                <a:ea typeface="Inter-Regular" panose="020B0502030000000004"/>
                <a:cs typeface="Inter-Regular" panose="020B0502030000000004"/>
                <a:sym typeface="Inter-Regular" panose="020B0502030000000004"/>
              </a:defRPr>
            </a:lvl7pPr>
            <a:lvl8pPr lvl="7" algn="r" rtl="0">
              <a:buNone/>
              <a:defRPr sz="1300">
                <a:solidFill>
                  <a:schemeClr val="accent1"/>
                </a:solidFill>
                <a:latin typeface="Inter-Regular" panose="020B0502030000000004"/>
                <a:ea typeface="Inter-Regular" panose="020B0502030000000004"/>
                <a:cs typeface="Inter-Regular" panose="020B0502030000000004"/>
                <a:sym typeface="Inter-Regular" panose="020B0502030000000004"/>
              </a:defRPr>
            </a:lvl8pPr>
            <a:lvl9pPr lvl="8" algn="r" rtl="0">
              <a:buNone/>
              <a:defRPr sz="1300">
                <a:solidFill>
                  <a:schemeClr val="accent1"/>
                </a:solidFill>
                <a:latin typeface="Inter-Regular" panose="020B0502030000000004"/>
                <a:ea typeface="Inter-Regular" panose="020B0502030000000004"/>
                <a:cs typeface="Inter-Regular" panose="020B0502030000000004"/>
                <a:sym typeface="Inter-Regular" panose="020B050203000000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4" name="Google Shape;1145;p48"/>
          <p:cNvGrpSpPr/>
          <p:nvPr/>
        </p:nvGrpSpPr>
        <p:grpSpPr>
          <a:xfrm>
            <a:off x="0" y="483102"/>
            <a:ext cx="1396540" cy="1220260"/>
            <a:chOff x="1510757" y="3225422"/>
            <a:chExt cx="720214" cy="637347"/>
          </a:xfrm>
        </p:grpSpPr>
        <p:sp>
          <p:nvSpPr>
            <p:cNvPr id="5" name="Google Shape;1146;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 name="Google Shape;1147;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1148;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1149;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Google Shape;1150;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 name="Google Shape;1151;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152;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7" name="Google Shape;57;p12"/>
          <p:cNvSpPr txBox="1">
            <a:spLocks noGrp="1"/>
          </p:cNvSpPr>
          <p:nvPr>
            <p:ph type="ctrTitle"/>
          </p:nvPr>
        </p:nvSpPr>
        <p:spPr>
          <a:xfrm>
            <a:off x="1275644" y="722490"/>
            <a:ext cx="7586133" cy="102728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5000"/>
              <a:t>ĐIỆN TOÁN ĐÁM MÂY</a:t>
            </a:r>
            <a:endParaRPr sz="5000"/>
          </a:p>
        </p:txBody>
      </p:sp>
      <p:sp>
        <p:nvSpPr>
          <p:cNvPr id="2" name="TextBox 1"/>
          <p:cNvSpPr txBox="1"/>
          <p:nvPr/>
        </p:nvSpPr>
        <p:spPr>
          <a:xfrm>
            <a:off x="2619023" y="1494711"/>
            <a:ext cx="5746045" cy="938719"/>
          </a:xfrm>
          <a:prstGeom prst="rect">
            <a:avLst/>
          </a:prstGeom>
          <a:noFill/>
        </p:spPr>
        <p:txBody>
          <a:bodyPr wrap="square" rtlCol="0">
            <a:spAutoFit/>
          </a:bodyPr>
          <a:lstStyle/>
          <a:p>
            <a:r>
              <a:rPr lang="en-GB" sz="5500" b="1">
                <a:solidFill>
                  <a:schemeClr val="lt1"/>
                </a:solidFill>
                <a:latin typeface="Barlow Condensed" panose="00000506000000000000"/>
                <a:ea typeface="Barlow Condensed" panose="00000506000000000000"/>
                <a:cs typeface="Barlow Condensed" panose="00000506000000000000"/>
                <a:sym typeface="Barlow Condensed" panose="00000506000000000000"/>
              </a:rPr>
              <a:t>AWS Translate</a:t>
            </a:r>
            <a:endParaRPr lang="vi-VN" sz="5500" b="1"/>
          </a:p>
        </p:txBody>
      </p:sp>
      <p:sp>
        <p:nvSpPr>
          <p:cNvPr id="3" name="TextBox 2"/>
          <p:cNvSpPr txBox="1"/>
          <p:nvPr/>
        </p:nvSpPr>
        <p:spPr>
          <a:xfrm>
            <a:off x="2619023" y="2877206"/>
            <a:ext cx="3318933" cy="475615"/>
          </a:xfrm>
          <a:prstGeom prst="rect">
            <a:avLst/>
          </a:prstGeom>
          <a:noFill/>
        </p:spPr>
        <p:txBody>
          <a:bodyPr wrap="square" rtlCol="0">
            <a:spAutoFit/>
          </a:bodyPr>
          <a:lstStyle/>
          <a:p>
            <a:r>
              <a:rPr lang="en-US" sz="2500" b="1">
                <a:solidFill>
                  <a:schemeClr val="bg1"/>
                </a:solidFill>
              </a:rPr>
              <a:t>NHÓM 27 </a:t>
            </a:r>
            <a:endParaRPr lang="vi-VN" sz="2500" b="1">
              <a:solidFill>
                <a:schemeClr val="bg1"/>
              </a:solidFill>
            </a:endParaRPr>
          </a:p>
        </p:txBody>
      </p:sp>
      <p:grpSp>
        <p:nvGrpSpPr>
          <p:cNvPr id="12" name="Google Shape;909;p47"/>
          <p:cNvGrpSpPr/>
          <p:nvPr/>
        </p:nvGrpSpPr>
        <p:grpSpPr>
          <a:xfrm>
            <a:off x="8225374" y="0"/>
            <a:ext cx="1075937" cy="1047989"/>
            <a:chOff x="5926225" y="921350"/>
            <a:chExt cx="517800" cy="504350"/>
          </a:xfrm>
        </p:grpSpPr>
        <p:sp>
          <p:nvSpPr>
            <p:cNvPr id="13" name="Google Shape;910;p47"/>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5"/>
            </a:solidFill>
            <a:ln w="28575" cap="flat" cmpd="sng">
              <a:solidFill>
                <a:schemeClr val="accent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911;p47"/>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5"/>
            </a:solidFill>
            <a:ln w="28575" cap="flat" cmpd="sng">
              <a:solidFill>
                <a:schemeClr val="accent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1302;p48"/>
          <p:cNvGrpSpPr/>
          <p:nvPr/>
        </p:nvGrpSpPr>
        <p:grpSpPr>
          <a:xfrm>
            <a:off x="7669407" y="3669201"/>
            <a:ext cx="1021906" cy="1027288"/>
            <a:chOff x="8095060" y="5664590"/>
            <a:chExt cx="497404" cy="594389"/>
          </a:xfrm>
        </p:grpSpPr>
        <p:grpSp>
          <p:nvGrpSpPr>
            <p:cNvPr id="16" name="Google Shape;1303;p48"/>
            <p:cNvGrpSpPr/>
            <p:nvPr/>
          </p:nvGrpSpPr>
          <p:grpSpPr>
            <a:xfrm>
              <a:off x="8095060" y="5969027"/>
              <a:ext cx="497404" cy="289951"/>
              <a:chOff x="8095060" y="5969027"/>
              <a:chExt cx="497404" cy="289951"/>
            </a:xfrm>
          </p:grpSpPr>
          <p:sp>
            <p:nvSpPr>
              <p:cNvPr id="29" name="Google Shape;1304;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 name="Google Shape;1305;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 name="Google Shape;1306;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7" name="Google Shape;1307;p48"/>
            <p:cNvGrpSpPr/>
            <p:nvPr/>
          </p:nvGrpSpPr>
          <p:grpSpPr>
            <a:xfrm>
              <a:off x="8095060" y="5867832"/>
              <a:ext cx="497404" cy="289312"/>
              <a:chOff x="8095060" y="5867832"/>
              <a:chExt cx="497404" cy="289312"/>
            </a:xfrm>
          </p:grpSpPr>
          <p:sp>
            <p:nvSpPr>
              <p:cNvPr id="26" name="Google Shape;1308;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 name="Google Shape;1309;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 name="Google Shape;1310;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8" name="Google Shape;1311;p48"/>
            <p:cNvGrpSpPr/>
            <p:nvPr/>
          </p:nvGrpSpPr>
          <p:grpSpPr>
            <a:xfrm>
              <a:off x="8095060" y="5765998"/>
              <a:ext cx="497404" cy="289312"/>
              <a:chOff x="8095060" y="5765998"/>
              <a:chExt cx="497404" cy="289312"/>
            </a:xfrm>
          </p:grpSpPr>
          <p:sp>
            <p:nvSpPr>
              <p:cNvPr id="23" name="Google Shape;1312;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 name="Google Shape;1313;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 name="Google Shape;1314;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9" name="Google Shape;1315;p48"/>
            <p:cNvGrpSpPr/>
            <p:nvPr/>
          </p:nvGrpSpPr>
          <p:grpSpPr>
            <a:xfrm>
              <a:off x="8095060" y="5664590"/>
              <a:ext cx="497404" cy="290164"/>
              <a:chOff x="8095060" y="5664590"/>
              <a:chExt cx="497404" cy="290164"/>
            </a:xfrm>
          </p:grpSpPr>
          <p:sp>
            <p:nvSpPr>
              <p:cNvPr id="20" name="Google Shape;1316;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Google Shape;1317;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 name="Google Shape;1318;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32" name="Google Shape;1353;p48"/>
          <p:cNvGrpSpPr/>
          <p:nvPr/>
        </p:nvGrpSpPr>
        <p:grpSpPr>
          <a:xfrm>
            <a:off x="2355968" y="4109688"/>
            <a:ext cx="2878040" cy="622643"/>
            <a:chOff x="6332670" y="5663946"/>
            <a:chExt cx="856627" cy="594715"/>
          </a:xfrm>
        </p:grpSpPr>
        <p:grpSp>
          <p:nvGrpSpPr>
            <p:cNvPr id="33" name="Google Shape;1354;p48"/>
            <p:cNvGrpSpPr/>
            <p:nvPr/>
          </p:nvGrpSpPr>
          <p:grpSpPr>
            <a:xfrm>
              <a:off x="6392364" y="5663946"/>
              <a:ext cx="796933" cy="185801"/>
              <a:chOff x="3321050" y="1066800"/>
              <a:chExt cx="6505573" cy="1508125"/>
            </a:xfrm>
          </p:grpSpPr>
          <p:sp>
            <p:nvSpPr>
              <p:cNvPr id="40" name="Google Shape;1355;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 name="Google Shape;1356;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4" name="Google Shape;1357;p48"/>
            <p:cNvGrpSpPr/>
            <p:nvPr/>
          </p:nvGrpSpPr>
          <p:grpSpPr>
            <a:xfrm flipH="1">
              <a:off x="6332670" y="5868403"/>
              <a:ext cx="796933" cy="185801"/>
              <a:chOff x="3321050" y="1066800"/>
              <a:chExt cx="6505573" cy="1508125"/>
            </a:xfrm>
          </p:grpSpPr>
          <p:sp>
            <p:nvSpPr>
              <p:cNvPr id="38" name="Google Shape;1358;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 name="Google Shape;1359;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35" name="Google Shape;1360;p48"/>
            <p:cNvGrpSpPr/>
            <p:nvPr/>
          </p:nvGrpSpPr>
          <p:grpSpPr>
            <a:xfrm>
              <a:off x="6392364" y="6072860"/>
              <a:ext cx="796933" cy="185801"/>
              <a:chOff x="3321050" y="1066800"/>
              <a:chExt cx="6505573" cy="1508125"/>
            </a:xfrm>
          </p:grpSpPr>
          <p:sp>
            <p:nvSpPr>
              <p:cNvPr id="36" name="Google Shape;1361;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 name="Google Shape;1362;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778230" y="1267231"/>
            <a:ext cx="7981948" cy="809999"/>
          </a:xfrm>
          <a:prstGeom prst="rect">
            <a:avLst/>
          </a:prstGeom>
        </p:spPr>
        <p:txBody>
          <a:bodyPr spcFirstLastPara="1" wrap="square" lIns="0" tIns="0" rIns="0" bIns="0"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a:t>Các dịch vụ khác được sử dụng vào Ứng dụng :</a:t>
            </a:r>
            <a:endParaRPr lang="en-US" dirty="0"/>
          </a:p>
        </p:txBody>
      </p:sp>
      <p:sp>
        <p:nvSpPr>
          <p:cNvPr id="86" name="Google Shape;86;p1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681710" y="2571750"/>
            <a:ext cx="7146569" cy="1231106"/>
          </a:xfrm>
          <a:prstGeom prst="rect">
            <a:avLst/>
          </a:prstGeom>
          <a:noFill/>
        </p:spPr>
        <p:txBody>
          <a:bodyPr wrap="square" rtlCol="0">
            <a:spAutoFit/>
          </a:bodyPr>
          <a:lstStyle/>
          <a:p>
            <a:pPr marL="742950" lvl="1" indent="-285750">
              <a:buSzPts val="1100"/>
              <a:buFont typeface="Arial" panose="020B0604020202020204" pitchFamily="34" charset="0"/>
              <a:buChar char="•"/>
            </a:pPr>
            <a:r>
              <a:rPr lang="en-US" sz="2000">
                <a:solidFill>
                  <a:schemeClr val="bg1"/>
                </a:solidFill>
              </a:rPr>
              <a:t>AWS Polly</a:t>
            </a:r>
            <a:endParaRPr lang="en-US" sz="2000">
              <a:solidFill>
                <a:schemeClr val="bg1"/>
              </a:solidFill>
            </a:endParaRPr>
          </a:p>
          <a:p>
            <a:pPr marL="742950" lvl="1" indent="-285750">
              <a:buSzPts val="1100"/>
              <a:buFont typeface="Arial" panose="020B0604020202020204" pitchFamily="34" charset="0"/>
              <a:buChar char="•"/>
            </a:pPr>
            <a:r>
              <a:rPr lang="en-US" sz="2000">
                <a:solidFill>
                  <a:schemeClr val="bg1"/>
                </a:solidFill>
              </a:rPr>
              <a:t>AWS Textract</a:t>
            </a:r>
            <a:endParaRPr lang="en-US" sz="2000">
              <a:solidFill>
                <a:schemeClr val="bg1"/>
              </a:solidFill>
            </a:endParaRPr>
          </a:p>
          <a:p>
            <a:pPr marL="742950" lvl="1" indent="-285750">
              <a:buSzPts val="1100"/>
              <a:buFont typeface="Arial" panose="020B0604020202020204" pitchFamily="34" charset="0"/>
              <a:buChar char="•"/>
            </a:pPr>
            <a:r>
              <a:rPr lang="en-US" sz="2000">
                <a:solidFill>
                  <a:schemeClr val="bg1"/>
                </a:solidFill>
              </a:rPr>
              <a:t>AWS Transcribe</a:t>
            </a:r>
            <a:endParaRPr lang="en-US" sz="2000">
              <a:solidFill>
                <a:schemeClr val="bg1"/>
              </a:solidFill>
            </a:endParaRPr>
          </a:p>
          <a:p>
            <a:endParaRPr lang="vi-VN"/>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942542" y="-297599"/>
            <a:ext cx="3708485" cy="274226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t>XÂY DỰNG ỨNG DỤNG</a:t>
            </a:r>
            <a:endParaRPr lang="vi-VN"/>
          </a:p>
        </p:txBody>
      </p:sp>
      <p:sp>
        <p:nvSpPr>
          <p:cNvPr id="2" name="Google Shape;100;p18"/>
          <p:cNvSpPr/>
          <p:nvPr/>
        </p:nvSpPr>
        <p:spPr>
          <a:xfrm>
            <a:off x="7377418" y="3486944"/>
            <a:ext cx="323741" cy="3091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3" name="Google Shape;101;p18"/>
          <p:cNvGrpSpPr/>
          <p:nvPr/>
        </p:nvGrpSpPr>
        <p:grpSpPr>
          <a:xfrm>
            <a:off x="6975558" y="1751133"/>
            <a:ext cx="1387013" cy="1387384"/>
            <a:chOff x="6654650" y="3665275"/>
            <a:chExt cx="409100" cy="409125"/>
          </a:xfrm>
        </p:grpSpPr>
        <p:sp>
          <p:nvSpPr>
            <p:cNvPr id="4" name="Google Shape;10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 name="Google Shape;10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6" name="Google Shape;104;p18"/>
          <p:cNvGrpSpPr/>
          <p:nvPr/>
        </p:nvGrpSpPr>
        <p:grpSpPr>
          <a:xfrm rot="1056976">
            <a:off x="5638910" y="2841838"/>
            <a:ext cx="916363" cy="916472"/>
            <a:chOff x="570875" y="4322250"/>
            <a:chExt cx="443300" cy="443325"/>
          </a:xfrm>
        </p:grpSpPr>
        <p:sp>
          <p:nvSpPr>
            <p:cNvPr id="7" name="Google Shape;10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 name="Google Shape;10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9" name="Google Shape;10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 name="Google Shape;10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1" name="Google Shape;109;p18"/>
          <p:cNvSpPr/>
          <p:nvPr/>
        </p:nvSpPr>
        <p:spPr>
          <a:xfrm rot="2466773">
            <a:off x="5741699" y="2019882"/>
            <a:ext cx="449798" cy="42948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2" name="Google Shape;110;p18"/>
          <p:cNvSpPr/>
          <p:nvPr/>
        </p:nvSpPr>
        <p:spPr>
          <a:xfrm rot="19990633">
            <a:off x="6399536" y="2290128"/>
            <a:ext cx="323700" cy="3090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 name="Google Shape;111;p18"/>
          <p:cNvSpPr/>
          <p:nvPr/>
        </p:nvSpPr>
        <p:spPr>
          <a:xfrm rot="2926420">
            <a:off x="8362263" y="2534988"/>
            <a:ext cx="242429" cy="2314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4" name="Google Shape;112;p18"/>
          <p:cNvSpPr/>
          <p:nvPr/>
        </p:nvSpPr>
        <p:spPr>
          <a:xfrm rot="19990639">
            <a:off x="7353476" y="984336"/>
            <a:ext cx="218402" cy="2085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7"/>
          <p:cNvSpPr txBox="1">
            <a:spLocks noGrp="1"/>
          </p:cNvSpPr>
          <p:nvPr>
            <p:ph type="sldNum" idx="4294967295"/>
          </p:nvPr>
        </p:nvSpPr>
        <p:spPr>
          <a:xfrm>
            <a:off x="8594725" y="45974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sz="1800" b="1">
                <a:latin typeface="Times New Roman" panose="02020603050405020304" pitchFamily="18" charset="0"/>
                <a:cs typeface="Times New Roman" panose="02020603050405020304" pitchFamily="18" charset="0"/>
              </a:rPr>
            </a:fld>
            <a:endParaRPr sz="1800" b="1">
              <a:latin typeface="Times New Roman" panose="02020603050405020304" pitchFamily="18" charset="0"/>
              <a:cs typeface="Times New Roman" panose="02020603050405020304" pitchFamily="18" charset="0"/>
            </a:endParaRPr>
          </a:p>
        </p:txBody>
      </p:sp>
      <p:sp>
        <p:nvSpPr>
          <p:cNvPr id="4" name="Google Shape;1211;p31"/>
          <p:cNvSpPr txBox="1">
            <a:spLocks noGrp="1"/>
          </p:cNvSpPr>
          <p:nvPr/>
        </p:nvSpPr>
        <p:spPr>
          <a:xfrm>
            <a:off x="942340" y="646430"/>
            <a:ext cx="7385685" cy="2059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panose="00000500000000000000"/>
              <a:buNone/>
              <a:defRPr sz="2300" b="0" i="0" u="none" strike="noStrike" cap="none">
                <a:solidFill>
                  <a:schemeClr val="dk1"/>
                </a:solidFill>
                <a:latin typeface="Barlow" panose="00000500000000000000"/>
                <a:ea typeface="Barlow" panose="00000500000000000000"/>
                <a:cs typeface="Barlow" panose="00000500000000000000"/>
                <a:sym typeface="Barlow" panose="00000500000000000000"/>
              </a:defRPr>
            </a:lvl1pPr>
            <a:lvl2pPr marL="914400" marR="0" lvl="1" indent="-317500" algn="l" rtl="0">
              <a:lnSpc>
                <a:spcPct val="115000"/>
              </a:lnSpc>
              <a:spcBef>
                <a:spcPts val="0"/>
              </a:spcBef>
              <a:spcAft>
                <a:spcPts val="0"/>
              </a:spcAft>
              <a:buClr>
                <a:schemeClr val="dk1"/>
              </a:buClr>
              <a:buSzPts val="1400"/>
              <a:buFont typeface="Barlow" panose="00000500000000000000"/>
              <a:buNone/>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2pPr>
            <a:lvl3pPr marL="1371600" marR="0" lvl="2" indent="-317500" algn="l" rtl="0">
              <a:lnSpc>
                <a:spcPct val="115000"/>
              </a:lnSpc>
              <a:spcBef>
                <a:spcPts val="0"/>
              </a:spcBef>
              <a:spcAft>
                <a:spcPts val="0"/>
              </a:spcAft>
              <a:buClr>
                <a:schemeClr val="dk1"/>
              </a:buClr>
              <a:buSzPts val="1400"/>
              <a:buFont typeface="Barlow" panose="00000500000000000000"/>
              <a:buNone/>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3pPr>
            <a:lvl4pPr marL="1828800" marR="0" lvl="3" indent="-317500" algn="l" rtl="0">
              <a:lnSpc>
                <a:spcPct val="115000"/>
              </a:lnSpc>
              <a:spcBef>
                <a:spcPts val="0"/>
              </a:spcBef>
              <a:spcAft>
                <a:spcPts val="0"/>
              </a:spcAft>
              <a:buClr>
                <a:schemeClr val="dk1"/>
              </a:buClr>
              <a:buSzPts val="1400"/>
              <a:buFont typeface="Barlow" panose="00000500000000000000"/>
              <a:buNone/>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4pPr>
            <a:lvl5pPr marL="2286000" marR="0" lvl="4" indent="-317500" algn="l" rtl="0">
              <a:lnSpc>
                <a:spcPct val="115000"/>
              </a:lnSpc>
              <a:spcBef>
                <a:spcPts val="0"/>
              </a:spcBef>
              <a:spcAft>
                <a:spcPts val="0"/>
              </a:spcAft>
              <a:buClr>
                <a:schemeClr val="dk1"/>
              </a:buClr>
              <a:buSzPts val="1400"/>
              <a:buFont typeface="Barlow" panose="00000500000000000000"/>
              <a:buNone/>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5pPr>
            <a:lvl6pPr marL="2743200" marR="0" lvl="5" indent="-317500" algn="l" rtl="0">
              <a:lnSpc>
                <a:spcPct val="115000"/>
              </a:lnSpc>
              <a:spcBef>
                <a:spcPts val="0"/>
              </a:spcBef>
              <a:spcAft>
                <a:spcPts val="0"/>
              </a:spcAft>
              <a:buClr>
                <a:schemeClr val="dk1"/>
              </a:buClr>
              <a:buSzPts val="1400"/>
              <a:buFont typeface="Barlow" panose="00000500000000000000"/>
              <a:buNone/>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6pPr>
            <a:lvl7pPr marL="3200400" marR="0" lvl="6" indent="-317500" algn="l" rtl="0">
              <a:lnSpc>
                <a:spcPct val="115000"/>
              </a:lnSpc>
              <a:spcBef>
                <a:spcPts val="0"/>
              </a:spcBef>
              <a:spcAft>
                <a:spcPts val="0"/>
              </a:spcAft>
              <a:buClr>
                <a:schemeClr val="dk1"/>
              </a:buClr>
              <a:buSzPts val="1400"/>
              <a:buFont typeface="Barlow" panose="00000500000000000000"/>
              <a:buNone/>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7pPr>
            <a:lvl8pPr marL="3657600" marR="0" lvl="7" indent="-317500" algn="l" rtl="0">
              <a:lnSpc>
                <a:spcPct val="115000"/>
              </a:lnSpc>
              <a:spcBef>
                <a:spcPts val="0"/>
              </a:spcBef>
              <a:spcAft>
                <a:spcPts val="0"/>
              </a:spcAft>
              <a:buClr>
                <a:schemeClr val="dk1"/>
              </a:buClr>
              <a:buSzPts val="1400"/>
              <a:buFont typeface="Barlow" panose="00000500000000000000"/>
              <a:buNone/>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8pPr>
            <a:lvl9pPr marL="4114800" marR="0" lvl="8" indent="-317500" algn="l" rtl="0">
              <a:lnSpc>
                <a:spcPct val="115000"/>
              </a:lnSpc>
              <a:spcBef>
                <a:spcPts val="0"/>
              </a:spcBef>
              <a:spcAft>
                <a:spcPts val="0"/>
              </a:spcAft>
              <a:buClr>
                <a:schemeClr val="dk1"/>
              </a:buClr>
              <a:buSzPts val="1400"/>
              <a:buFont typeface="Barlow" panose="00000500000000000000"/>
              <a:buNone/>
              <a:defRPr sz="1400" b="0" i="0" u="none" strike="noStrike" cap="none">
                <a:solidFill>
                  <a:schemeClr val="dk1"/>
                </a:solidFill>
                <a:latin typeface="Barlow" panose="00000500000000000000"/>
                <a:ea typeface="Barlow" panose="00000500000000000000"/>
                <a:cs typeface="Barlow" panose="00000500000000000000"/>
                <a:sym typeface="Barlow" panose="00000500000000000000"/>
              </a:defRPr>
            </a:lvl9pPr>
          </a:lstStyle>
          <a:p>
            <a:pPr marL="0" lvl="0" indent="0" algn="l" rtl="0">
              <a:spcBef>
                <a:spcPts val="0"/>
              </a:spcBef>
              <a:spcAft>
                <a:spcPts val="0"/>
              </a:spcAft>
              <a:buClr>
                <a:schemeClr val="dk1"/>
              </a:buClr>
              <a:buSzPts val="1100"/>
              <a:buFont typeface="Arial" panose="020B0604020202020204"/>
              <a:buNone/>
            </a:pPr>
            <a:r>
              <a:rPr lang="en-US" sz="1800" b="1" dirty="0" err="1">
                <a:solidFill>
                  <a:schemeClr val="bg1"/>
                </a:solidFill>
                <a:latin typeface="Times New Roman" panose="02020603050405020304" pitchFamily="18" charset="0"/>
                <a:cs typeface="Times New Roman" panose="02020603050405020304" pitchFamily="18" charset="0"/>
              </a:rPr>
              <a:t>Các</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chức</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năng</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cơ</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bản</a:t>
            </a:r>
            <a:r>
              <a:rPr lang="en-US" sz="1800" b="1" dirty="0">
                <a:solidFill>
                  <a:schemeClr val="bg1"/>
                </a:solidFill>
                <a:latin typeface="Times New Roman" panose="02020603050405020304" pitchFamily="18" charset="0"/>
                <a:cs typeface="Times New Roman" panose="02020603050405020304" pitchFamily="18" charset="0"/>
              </a:rPr>
              <a:t> dự định </a:t>
            </a:r>
            <a:r>
              <a:rPr lang="en-US" sz="1800" b="1" dirty="0" err="1">
                <a:solidFill>
                  <a:schemeClr val="bg1"/>
                </a:solidFill>
                <a:latin typeface="Times New Roman" panose="02020603050405020304" pitchFamily="18" charset="0"/>
                <a:cs typeface="Times New Roman" panose="02020603050405020304" pitchFamily="18" charset="0"/>
              </a:rPr>
              <a:t>của</a:t>
            </a:r>
            <a:r>
              <a:rPr lang="en-US" sz="1800" b="1" dirty="0">
                <a:solidFill>
                  <a:schemeClr val="bg1"/>
                </a:solidFill>
                <a:latin typeface="Times New Roman" panose="02020603050405020304" pitchFamily="18" charset="0"/>
                <a:cs typeface="Times New Roman" panose="02020603050405020304" pitchFamily="18" charset="0"/>
              </a:rPr>
              <a:t> Web</a:t>
            </a:r>
            <a:endParaRPr lang="en-US" sz="1800" b="1" dirty="0">
              <a:solidFill>
                <a:schemeClr val="bg1"/>
              </a:solidFill>
              <a:latin typeface="Times New Roman" panose="02020603050405020304" pitchFamily="18" charset="0"/>
              <a:cs typeface="Times New Roman" panose="02020603050405020304" pitchFamily="18" charset="0"/>
            </a:endParaRPr>
          </a:p>
          <a:p>
            <a:pPr marL="800100" lvl="1" indent="-342900">
              <a:buSzPts val="1100"/>
              <a:buFont typeface="Arial" panose="020B0604020202020204" pitchFamily="34" charset="0"/>
              <a:buChar char="•"/>
            </a:pPr>
            <a:r>
              <a:rPr lang="en-US" sz="1800" b="1" dirty="0" err="1">
                <a:solidFill>
                  <a:schemeClr val="bg1"/>
                </a:solidFill>
                <a:latin typeface="Times New Roman" panose="02020603050405020304" pitchFamily="18" charset="0"/>
                <a:cs typeface="Times New Roman" panose="02020603050405020304" pitchFamily="18" charset="0"/>
              </a:rPr>
              <a:t>Dịch</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err="1">
                <a:solidFill>
                  <a:schemeClr val="bg1"/>
                </a:solidFill>
                <a:latin typeface="Times New Roman" panose="02020603050405020304" pitchFamily="18" charset="0"/>
                <a:cs typeface="Times New Roman" panose="02020603050405020304" pitchFamily="18" charset="0"/>
              </a:rPr>
              <a:t>ngôn</a:t>
            </a:r>
            <a:r>
              <a:rPr lang="en-US" sz="1800" b="1">
                <a:solidFill>
                  <a:schemeClr val="bg1"/>
                </a:solidFill>
                <a:latin typeface="Times New Roman" panose="02020603050405020304" pitchFamily="18" charset="0"/>
                <a:cs typeface="Times New Roman" panose="02020603050405020304" pitchFamily="18" charset="0"/>
              </a:rPr>
              <a:t> ngữ (</a:t>
            </a:r>
            <a:r>
              <a:rPr lang="en-US" sz="1800" b="1" dirty="0">
                <a:solidFill>
                  <a:schemeClr val="bg1"/>
                </a:solidFill>
                <a:latin typeface="Times New Roman" panose="02020603050405020304" pitchFamily="18" charset="0"/>
                <a:cs typeface="Times New Roman" panose="02020603050405020304" pitchFamily="18" charset="0"/>
              </a:rPr>
              <a:t>h</a:t>
            </a:r>
            <a:r>
              <a:rPr lang="en-US" sz="1800" b="1">
                <a:solidFill>
                  <a:schemeClr val="bg1"/>
                </a:solidFill>
                <a:latin typeface="Times New Roman" panose="02020603050405020304" pitchFamily="18" charset="0"/>
                <a:cs typeface="Times New Roman" panose="02020603050405020304" pitchFamily="18" charset="0"/>
              </a:rPr>
              <a:t>ỗ </a:t>
            </a:r>
            <a:r>
              <a:rPr lang="en-US" sz="1800" b="1" dirty="0" err="1">
                <a:solidFill>
                  <a:schemeClr val="bg1"/>
                </a:solidFill>
                <a:latin typeface="Times New Roman" panose="02020603050405020304" pitchFamily="18" charset="0"/>
                <a:cs typeface="Times New Roman" panose="02020603050405020304" pitchFamily="18" charset="0"/>
              </a:rPr>
              <a:t>trợ</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đến</a:t>
            </a:r>
            <a:r>
              <a:rPr lang="en-US" sz="1800" b="1" dirty="0">
                <a:solidFill>
                  <a:schemeClr val="bg1"/>
                </a:solidFill>
                <a:latin typeface="Times New Roman" panose="02020603050405020304" pitchFamily="18" charset="0"/>
                <a:cs typeface="Times New Roman" panose="02020603050405020304" pitchFamily="18" charset="0"/>
              </a:rPr>
              <a:t> 71 </a:t>
            </a:r>
            <a:r>
              <a:rPr lang="en-US" sz="1800" b="1" dirty="0" err="1">
                <a:solidFill>
                  <a:schemeClr val="bg1"/>
                </a:solidFill>
                <a:latin typeface="Times New Roman" panose="02020603050405020304" pitchFamily="18" charset="0"/>
                <a:cs typeface="Times New Roman" panose="02020603050405020304" pitchFamily="18" charset="0"/>
              </a:rPr>
              <a:t>ngôn</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ngữ</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khác</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nhau</a:t>
            </a:r>
            <a:r>
              <a:rPr lang="en-US" sz="1800" b="1" dirty="0">
                <a:solidFill>
                  <a:schemeClr val="bg1"/>
                </a:solidFill>
                <a:latin typeface="Times New Roman" panose="02020603050405020304" pitchFamily="18" charset="0"/>
                <a:cs typeface="Times New Roman" panose="02020603050405020304" pitchFamily="18" charset="0"/>
              </a:rPr>
              <a:t>)</a:t>
            </a:r>
            <a:endParaRPr lang="en-US" sz="1800" b="1" dirty="0">
              <a:solidFill>
                <a:schemeClr val="bg1"/>
              </a:solidFill>
              <a:latin typeface="Times New Roman" panose="02020603050405020304" pitchFamily="18" charset="0"/>
              <a:cs typeface="Times New Roman" panose="02020603050405020304" pitchFamily="18" charset="0"/>
            </a:endParaRPr>
          </a:p>
          <a:p>
            <a:pPr marL="800100" lvl="1" indent="-342900">
              <a:buSzPts val="1100"/>
              <a:buFont typeface="Arial" panose="020B0604020202020204" pitchFamily="34" charset="0"/>
              <a:buChar char="•"/>
            </a:pPr>
            <a:r>
              <a:rPr lang="en-US" sz="1800" b="1" dirty="0" err="1">
                <a:solidFill>
                  <a:schemeClr val="bg1"/>
                </a:solidFill>
                <a:latin typeface="Times New Roman" panose="02020603050405020304" pitchFamily="18" charset="0"/>
                <a:cs typeface="Times New Roman" panose="02020603050405020304" pitchFamily="18" charset="0"/>
              </a:rPr>
              <a:t>Chuyển</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văn</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bản</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err="1">
                <a:solidFill>
                  <a:schemeClr val="bg1"/>
                </a:solidFill>
                <a:latin typeface="Times New Roman" panose="02020603050405020304" pitchFamily="18" charset="0"/>
                <a:cs typeface="Times New Roman" panose="02020603050405020304" pitchFamily="18" charset="0"/>
              </a:rPr>
              <a:t>đã</a:t>
            </a:r>
            <a:r>
              <a:rPr lang="en-US" sz="1800" b="1">
                <a:solidFill>
                  <a:schemeClr val="bg1"/>
                </a:solidFill>
                <a:latin typeface="Times New Roman" panose="02020603050405020304" pitchFamily="18" charset="0"/>
                <a:cs typeface="Times New Roman" panose="02020603050405020304" pitchFamily="18" charset="0"/>
              </a:rPr>
              <a:t> nhập (</a:t>
            </a:r>
            <a:r>
              <a:rPr lang="en-US" sz="1800" b="1" dirty="0" err="1">
                <a:solidFill>
                  <a:schemeClr val="bg1"/>
                </a:solidFill>
                <a:latin typeface="Times New Roman" panose="02020603050405020304" pitchFamily="18" charset="0"/>
                <a:cs typeface="Times New Roman" panose="02020603050405020304" pitchFamily="18" charset="0"/>
              </a:rPr>
              <a:t>đã</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dịch</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thành</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giọng</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err="1">
                <a:solidFill>
                  <a:schemeClr val="bg1"/>
                </a:solidFill>
                <a:latin typeface="Times New Roman" panose="02020603050405020304" pitchFamily="18" charset="0"/>
                <a:cs typeface="Times New Roman" panose="02020603050405020304" pitchFamily="18" charset="0"/>
              </a:rPr>
              <a:t>nói</a:t>
            </a:r>
            <a:r>
              <a:rPr lang="en-US" sz="1800" b="1">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h</a:t>
            </a:r>
            <a:r>
              <a:rPr lang="en-US" sz="1800" b="1">
                <a:solidFill>
                  <a:schemeClr val="bg1"/>
                </a:solidFill>
                <a:latin typeface="Times New Roman" panose="02020603050405020304" pitchFamily="18" charset="0"/>
                <a:cs typeface="Times New Roman" panose="02020603050405020304" pitchFamily="18" charset="0"/>
              </a:rPr>
              <a:t>ỗ </a:t>
            </a:r>
            <a:r>
              <a:rPr lang="en-US" sz="1800" b="1" dirty="0" err="1">
                <a:solidFill>
                  <a:schemeClr val="bg1"/>
                </a:solidFill>
                <a:latin typeface="Times New Roman" panose="02020603050405020304" pitchFamily="18" charset="0"/>
                <a:cs typeface="Times New Roman" panose="02020603050405020304" pitchFamily="18" charset="0"/>
              </a:rPr>
              <a:t>trợ</a:t>
            </a:r>
            <a:r>
              <a:rPr lang="en-US" sz="1800" b="1" dirty="0">
                <a:solidFill>
                  <a:schemeClr val="bg1"/>
                </a:solidFill>
                <a:latin typeface="Times New Roman" panose="02020603050405020304" pitchFamily="18" charset="0"/>
                <a:cs typeface="Times New Roman" panose="02020603050405020304" pitchFamily="18" charset="0"/>
              </a:rPr>
              <a:t> 11 </a:t>
            </a:r>
            <a:r>
              <a:rPr lang="en-US" sz="1800" b="1" dirty="0" err="1">
                <a:solidFill>
                  <a:schemeClr val="bg1"/>
                </a:solidFill>
                <a:latin typeface="Times New Roman" panose="02020603050405020304" pitchFamily="18" charset="0"/>
                <a:cs typeface="Times New Roman" panose="02020603050405020304" pitchFamily="18" charset="0"/>
              </a:rPr>
              <a:t>ngôn</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ngữ</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khác</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nhau</a:t>
            </a:r>
            <a:r>
              <a:rPr lang="en-US" sz="1800" b="1" dirty="0">
                <a:solidFill>
                  <a:schemeClr val="bg1"/>
                </a:solidFill>
                <a:latin typeface="Times New Roman" panose="02020603050405020304" pitchFamily="18" charset="0"/>
                <a:cs typeface="Times New Roman" panose="02020603050405020304" pitchFamily="18" charset="0"/>
              </a:rPr>
              <a:t>)</a:t>
            </a:r>
            <a:endParaRPr lang="en-US" sz="1800" b="1" dirty="0">
              <a:solidFill>
                <a:schemeClr val="bg1"/>
              </a:solidFill>
              <a:latin typeface="Times New Roman" panose="02020603050405020304" pitchFamily="18" charset="0"/>
              <a:cs typeface="Times New Roman" panose="02020603050405020304" pitchFamily="18" charset="0"/>
            </a:endParaRPr>
          </a:p>
          <a:p>
            <a:pPr marL="800100" lvl="1" indent="-342900">
              <a:buSzPts val="1100"/>
              <a:buFont typeface="Arial" panose="020B0604020202020204" pitchFamily="34" charset="0"/>
              <a:buChar char="•"/>
            </a:pPr>
            <a:r>
              <a:rPr lang="en-US" sz="1800" b="1" dirty="0" err="1">
                <a:solidFill>
                  <a:schemeClr val="bg1"/>
                </a:solidFill>
                <a:latin typeface="Times New Roman" panose="02020603050405020304" pitchFamily="18" charset="0"/>
                <a:cs typeface="Times New Roman" panose="02020603050405020304" pitchFamily="18" charset="0"/>
              </a:rPr>
              <a:t>Chuyển</a:t>
            </a:r>
            <a:r>
              <a:rPr lang="en-US" sz="1800" b="1" dirty="0">
                <a:solidFill>
                  <a:schemeClr val="bg1"/>
                </a:solidFill>
                <a:latin typeface="Times New Roman" panose="02020603050405020304" pitchFamily="18" charset="0"/>
                <a:cs typeface="Times New Roman" panose="02020603050405020304" pitchFamily="18" charset="0"/>
              </a:rPr>
              <a:t> file </a:t>
            </a:r>
            <a:r>
              <a:rPr lang="en-US" sz="1800" b="1" err="1">
                <a:solidFill>
                  <a:schemeClr val="bg1"/>
                </a:solidFill>
                <a:latin typeface="Times New Roman" panose="02020603050405020304" pitchFamily="18" charset="0"/>
                <a:cs typeface="Times New Roman" panose="02020603050405020304" pitchFamily="18" charset="0"/>
              </a:rPr>
              <a:t>thành</a:t>
            </a:r>
            <a:r>
              <a:rPr lang="en-US" sz="1800" b="1">
                <a:solidFill>
                  <a:schemeClr val="bg1"/>
                </a:solidFill>
                <a:latin typeface="Times New Roman" panose="02020603050405020304" pitchFamily="18" charset="0"/>
                <a:cs typeface="Times New Roman" panose="02020603050405020304" pitchFamily="18" charset="0"/>
              </a:rPr>
              <a:t> text (hỗ </a:t>
            </a:r>
            <a:r>
              <a:rPr lang="en-US" sz="1800" b="1" dirty="0" err="1">
                <a:solidFill>
                  <a:schemeClr val="bg1"/>
                </a:solidFill>
                <a:latin typeface="Times New Roman" panose="02020603050405020304" pitchFamily="18" charset="0"/>
                <a:cs typeface="Times New Roman" panose="02020603050405020304" pitchFamily="18" charset="0"/>
              </a:rPr>
              <a:t>trợ</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các</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dạng</a:t>
            </a:r>
            <a:r>
              <a:rPr lang="en-US" sz="1800" b="1" dirty="0">
                <a:solidFill>
                  <a:schemeClr val="bg1"/>
                </a:solidFill>
                <a:latin typeface="Times New Roman" panose="02020603050405020304" pitchFamily="18" charset="0"/>
                <a:cs typeface="Times New Roman" panose="02020603050405020304" pitchFamily="18" charset="0"/>
              </a:rPr>
              <a:t> file txt, jpg, </a:t>
            </a:r>
            <a:r>
              <a:rPr lang="en-US" sz="1800" b="1" dirty="0" err="1">
                <a:solidFill>
                  <a:schemeClr val="bg1"/>
                </a:solidFill>
                <a:latin typeface="Times New Roman" panose="02020603050405020304" pitchFamily="18" charset="0"/>
                <a:cs typeface="Times New Roman" panose="02020603050405020304" pitchFamily="18" charset="0"/>
              </a:rPr>
              <a:t>jpge</a:t>
            </a:r>
            <a:r>
              <a:rPr lang="en-US" sz="1800" b="1" dirty="0">
                <a:solidFill>
                  <a:schemeClr val="bg1"/>
                </a:solidFill>
                <a:latin typeface="Times New Roman" panose="02020603050405020304" pitchFamily="18" charset="0"/>
                <a:cs typeface="Times New Roman" panose="02020603050405020304" pitchFamily="18" charset="0"/>
              </a:rPr>
              <a:t>, doc, docx).</a:t>
            </a:r>
            <a:endParaRPr lang="en-US" sz="1800" b="1" dirty="0">
              <a:solidFill>
                <a:schemeClr val="bg1"/>
              </a:solidFill>
              <a:latin typeface="Times New Roman" panose="02020603050405020304" pitchFamily="18" charset="0"/>
              <a:cs typeface="Times New Roman" panose="02020603050405020304" pitchFamily="18" charset="0"/>
            </a:endParaRPr>
          </a:p>
          <a:p>
            <a:pPr marL="800100" lvl="1" indent="-342900">
              <a:buSzPts val="1100"/>
              <a:buFont typeface="Arial" panose="020B0604020202020204" pitchFamily="34" charset="0"/>
              <a:buChar char="•"/>
            </a:pPr>
            <a:r>
              <a:rPr lang="en-US" sz="1800" b="1" dirty="0">
                <a:solidFill>
                  <a:schemeClr val="bg1"/>
                </a:solidFill>
                <a:latin typeface="Times New Roman" panose="02020603050405020304" pitchFamily="18" charset="0"/>
                <a:cs typeface="Times New Roman" panose="02020603050405020304" pitchFamily="18" charset="0"/>
              </a:rPr>
              <a:t>Nhận giọng nói của người dùng thành text để dịch</a:t>
            </a:r>
            <a:endParaRPr lang="en-US" sz="1800" b="1" dirty="0">
              <a:solidFill>
                <a:schemeClr val="bg1"/>
              </a:solidFill>
              <a:latin typeface="Times New Roman" panose="02020603050405020304" pitchFamily="18" charset="0"/>
              <a:cs typeface="Times New Roman" panose="02020603050405020304" pitchFamily="18" charset="0"/>
            </a:endParaRPr>
          </a:p>
          <a:p>
            <a:pPr marL="800100" lvl="1" indent="-342900">
              <a:buSzPts val="1100"/>
              <a:buFont typeface="Arial" panose="020B0604020202020204" pitchFamily="34" charset="0"/>
              <a:buChar char="•"/>
            </a:pPr>
            <a:endParaRPr sz="1800" b="1" dirty="0">
              <a:solidFill>
                <a:schemeClr val="bg1"/>
              </a:solidFill>
              <a:latin typeface="Times New Roman" panose="02020603050405020304" pitchFamily="18" charset="0"/>
              <a:cs typeface="Times New Roman" panose="02020603050405020304" pitchFamily="18" charset="0"/>
            </a:endParaRPr>
          </a:p>
        </p:txBody>
      </p:sp>
      <p:sp>
        <p:nvSpPr>
          <p:cNvPr id="7" name="Google Shape;1211;p31"/>
          <p:cNvSpPr txBox="1"/>
          <p:nvPr/>
        </p:nvSpPr>
        <p:spPr>
          <a:xfrm>
            <a:off x="942394" y="3291446"/>
            <a:ext cx="7385790" cy="130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lgn="l">
              <a:buSzPts val="1100"/>
              <a:buFont typeface="Arial" panose="020B0604020202020204"/>
              <a:buNone/>
            </a:pPr>
            <a:r>
              <a:rPr lang="en-US" sz="1800" b="1" dirty="0" err="1">
                <a:solidFill>
                  <a:schemeClr val="bg1"/>
                </a:solidFill>
                <a:latin typeface="Times New Roman" panose="02020603050405020304" pitchFamily="18" charset="0"/>
                <a:cs typeface="Times New Roman" panose="02020603050405020304" pitchFamily="18" charset="0"/>
              </a:rPr>
              <a:t>Cài</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đặt</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môi</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trường</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để</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chạy</a:t>
            </a:r>
            <a:r>
              <a:rPr lang="en-US" sz="1800" b="1" dirty="0">
                <a:solidFill>
                  <a:schemeClr val="bg1"/>
                </a:solidFill>
                <a:latin typeface="Times New Roman" panose="02020603050405020304" pitchFamily="18" charset="0"/>
                <a:cs typeface="Times New Roman" panose="02020603050405020304" pitchFamily="18" charset="0"/>
              </a:rPr>
              <a:t> local )</a:t>
            </a:r>
            <a:endParaRPr lang="en-US" sz="1800" b="1" dirty="0">
              <a:solidFill>
                <a:schemeClr val="bg1"/>
              </a:solidFill>
              <a:latin typeface="Times New Roman" panose="02020603050405020304" pitchFamily="18" charset="0"/>
              <a:cs typeface="Times New Roman" panose="02020603050405020304" pitchFamily="18" charset="0"/>
            </a:endParaRPr>
          </a:p>
          <a:p>
            <a:pPr marL="800100" lvl="1" indent="-342900">
              <a:buSzPts val="1100"/>
              <a:buFont typeface="Arial" panose="020B0604020202020204" pitchFamily="34" charset="0"/>
              <a:buChar char="•"/>
            </a:pPr>
            <a:r>
              <a:rPr lang="en-US" sz="1800" b="1" dirty="0" err="1">
                <a:solidFill>
                  <a:schemeClr val="bg1"/>
                </a:solidFill>
                <a:latin typeface="Times New Roman" panose="02020603050405020304" pitchFamily="18" charset="0"/>
                <a:cs typeface="Times New Roman" panose="02020603050405020304" pitchFamily="18" charset="0"/>
              </a:rPr>
              <a:t>Cài</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đặt</a:t>
            </a:r>
            <a:r>
              <a:rPr lang="en-US" sz="1800" b="1" dirty="0">
                <a:solidFill>
                  <a:schemeClr val="bg1"/>
                </a:solidFill>
                <a:latin typeface="Times New Roman" panose="02020603050405020304" pitchFamily="18" charset="0"/>
                <a:cs typeface="Times New Roman" panose="02020603050405020304" pitchFamily="18" charset="0"/>
              </a:rPr>
              <a:t> Python 3</a:t>
            </a:r>
            <a:endParaRPr lang="en-US" sz="1800" b="1" dirty="0">
              <a:solidFill>
                <a:schemeClr val="bg1"/>
              </a:solidFill>
              <a:latin typeface="Times New Roman" panose="02020603050405020304" pitchFamily="18" charset="0"/>
              <a:cs typeface="Times New Roman" panose="02020603050405020304" pitchFamily="18" charset="0"/>
            </a:endParaRPr>
          </a:p>
          <a:p>
            <a:pPr marL="800100" lvl="1" indent="-342900">
              <a:buSzPts val="1100"/>
              <a:buFont typeface="Arial" panose="020B0604020202020204" pitchFamily="34" charset="0"/>
              <a:buChar char="•"/>
            </a:pPr>
            <a:r>
              <a:rPr lang="en-US" sz="1800" b="1" dirty="0" err="1">
                <a:solidFill>
                  <a:schemeClr val="bg1"/>
                </a:solidFill>
                <a:latin typeface="Times New Roman" panose="02020603050405020304" pitchFamily="18" charset="0"/>
                <a:cs typeface="Times New Roman" panose="02020603050405020304" pitchFamily="18" charset="0"/>
              </a:rPr>
              <a:t>Cài</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đặt</a:t>
            </a:r>
            <a:r>
              <a:rPr lang="en-US" sz="1800" b="1" dirty="0">
                <a:solidFill>
                  <a:schemeClr val="bg1"/>
                </a:solidFill>
                <a:latin typeface="Times New Roman" panose="02020603050405020304" pitchFamily="18" charset="0"/>
                <a:cs typeface="Times New Roman" panose="02020603050405020304" pitchFamily="18" charset="0"/>
              </a:rPr>
              <a:t> module Boto3 </a:t>
            </a:r>
            <a:r>
              <a:rPr lang="en-US" sz="1800" b="1" dirty="0" err="1">
                <a:solidFill>
                  <a:schemeClr val="bg1"/>
                </a:solidFill>
                <a:latin typeface="Times New Roman" panose="02020603050405020304" pitchFamily="18" charset="0"/>
                <a:cs typeface="Times New Roman" panose="02020603050405020304" pitchFamily="18" charset="0"/>
              </a:rPr>
              <a:t>bằng</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lệnh</a:t>
            </a:r>
            <a:r>
              <a:rPr lang="en-US" sz="1800" b="1" dirty="0">
                <a:solidFill>
                  <a:schemeClr val="bg1"/>
                </a:solidFill>
                <a:latin typeface="Times New Roman" panose="02020603050405020304" pitchFamily="18" charset="0"/>
                <a:cs typeface="Times New Roman" panose="02020603050405020304" pitchFamily="18" charset="0"/>
              </a:rPr>
              <a:t>  pip install boto3</a:t>
            </a:r>
            <a:endParaRPr lang="en-US" sz="1800" b="1" dirty="0">
              <a:solidFill>
                <a:schemeClr val="bg1"/>
              </a:solidFill>
              <a:latin typeface="Times New Roman" panose="02020603050405020304" pitchFamily="18" charset="0"/>
              <a:cs typeface="Times New Roman" panose="02020603050405020304" pitchFamily="18" charset="0"/>
            </a:endParaRPr>
          </a:p>
          <a:p>
            <a:pPr marL="800100" lvl="1" indent="-342900">
              <a:buSzPts val="1100"/>
              <a:buFont typeface="Arial" panose="020B0604020202020204" pitchFamily="34" charset="0"/>
              <a:buChar char="•"/>
            </a:pPr>
            <a:r>
              <a:rPr lang="en-US" sz="1800" b="1" dirty="0" err="1">
                <a:solidFill>
                  <a:schemeClr val="bg1"/>
                </a:solidFill>
                <a:latin typeface="Times New Roman" panose="02020603050405020304" pitchFamily="18" charset="0"/>
                <a:cs typeface="Times New Roman" panose="02020603050405020304" pitchFamily="18" charset="0"/>
              </a:rPr>
              <a:t>Cài</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đặt</a:t>
            </a:r>
            <a:r>
              <a:rPr lang="en-US" sz="1800" b="1" dirty="0">
                <a:solidFill>
                  <a:schemeClr val="bg1"/>
                </a:solidFill>
                <a:latin typeface="Times New Roman" panose="02020603050405020304" pitchFamily="18" charset="0"/>
                <a:cs typeface="Times New Roman" panose="02020603050405020304" pitchFamily="18" charset="0"/>
              </a:rPr>
              <a:t> python flask </a:t>
            </a:r>
            <a:r>
              <a:rPr lang="en-US" sz="1800" b="1" dirty="0" err="1">
                <a:solidFill>
                  <a:schemeClr val="bg1"/>
                </a:solidFill>
                <a:latin typeface="Times New Roman" panose="02020603050405020304" pitchFamily="18" charset="0"/>
                <a:cs typeface="Times New Roman" panose="02020603050405020304" pitchFamily="18" charset="0"/>
              </a:rPr>
              <a:t>bằng</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lệnh</a:t>
            </a:r>
            <a:r>
              <a:rPr lang="en-US" sz="1800" b="1" dirty="0">
                <a:solidFill>
                  <a:schemeClr val="bg1"/>
                </a:solidFill>
                <a:latin typeface="Times New Roman" panose="02020603050405020304" pitchFamily="18" charset="0"/>
                <a:cs typeface="Times New Roman" panose="02020603050405020304" pitchFamily="18" charset="0"/>
              </a:rPr>
              <a:t> pip install flask.</a:t>
            </a:r>
            <a:endParaRPr lang="en-US" sz="1800" b="1" dirty="0">
              <a:solidFill>
                <a:schemeClr val="bg1"/>
              </a:solidFill>
              <a:latin typeface="Times New Roman" panose="02020603050405020304" pitchFamily="18" charset="0"/>
              <a:cs typeface="Times New Roman" panose="02020603050405020304" pitchFamily="18" charset="0"/>
            </a:endParaRPr>
          </a:p>
          <a:p>
            <a:pPr marL="800100" lvl="1" indent="-342900">
              <a:buSzPts val="1100"/>
              <a:buFont typeface="Arial" panose="020B0604020202020204" pitchFamily="34" charset="0"/>
              <a:buChar char="•"/>
            </a:pPr>
            <a:endParaRPr lang="en-US" sz="1800" b="1" dirty="0">
              <a:solidFill>
                <a:schemeClr val="bg1"/>
              </a:solidFill>
              <a:latin typeface="Times New Roman" panose="02020603050405020304" pitchFamily="18" charset="0"/>
              <a:cs typeface="Times New Roman" panose="02020603050405020304" pitchFamily="18" charset="0"/>
            </a:endParaRPr>
          </a:p>
          <a:p>
            <a:pPr marL="457200" lvl="1" indent="0">
              <a:buSzPts val="1100"/>
            </a:pPr>
            <a:r>
              <a:rPr lang="en-US" sz="1800" b="1" dirty="0">
                <a:solidFill>
                  <a:schemeClr val="bg1"/>
                </a:solidFill>
                <a:latin typeface="Times New Roman" panose="02020603050405020304" pitchFamily="18" charset="0"/>
                <a:cs typeface="Times New Roman" panose="02020603050405020304" pitchFamily="18" charset="0"/>
              </a:rPr>
              <a:t>Sau </a:t>
            </a:r>
            <a:r>
              <a:rPr lang="en-US" sz="1800" b="1" dirty="0" err="1">
                <a:solidFill>
                  <a:schemeClr val="bg1"/>
                </a:solidFill>
                <a:latin typeface="Times New Roman" panose="02020603050405020304" pitchFamily="18" charset="0"/>
                <a:cs typeface="Times New Roman" panose="02020603050405020304" pitchFamily="18" charset="0"/>
              </a:rPr>
              <a:t>khi</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đã</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cài</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đặt</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tất</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cả</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thì</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chạy</a:t>
            </a:r>
            <a:r>
              <a:rPr lang="en-US" sz="1800" b="1" dirty="0">
                <a:solidFill>
                  <a:schemeClr val="bg1"/>
                </a:solidFill>
                <a:latin typeface="Times New Roman" panose="02020603050405020304" pitchFamily="18" charset="0"/>
                <a:cs typeface="Times New Roman" panose="02020603050405020304" pitchFamily="18" charset="0"/>
              </a:rPr>
              <a:t> app.py </a:t>
            </a:r>
            <a:r>
              <a:rPr lang="en-US" sz="1800" b="1" dirty="0" err="1">
                <a:solidFill>
                  <a:schemeClr val="bg1"/>
                </a:solidFill>
                <a:latin typeface="Times New Roman" panose="02020603050405020304" pitchFamily="18" charset="0"/>
                <a:cs typeface="Times New Roman" panose="02020603050405020304" pitchFamily="18" charset="0"/>
              </a:rPr>
              <a:t>để</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tiến</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hành</a:t>
            </a:r>
            <a:r>
              <a:rPr lang="en-US" sz="1800" b="1" dirty="0">
                <a:solidFill>
                  <a:schemeClr val="bg1"/>
                </a:solidFill>
                <a:latin typeface="Times New Roman" panose="02020603050405020304" pitchFamily="18" charset="0"/>
                <a:cs typeface="Times New Roman" panose="02020603050405020304" pitchFamily="18" charset="0"/>
              </a:rPr>
              <a:t> </a:t>
            </a:r>
            <a:r>
              <a:rPr lang="en-US" sz="1800" b="1" dirty="0" err="1">
                <a:solidFill>
                  <a:schemeClr val="bg1"/>
                </a:solidFill>
                <a:latin typeface="Times New Roman" panose="02020603050405020304" pitchFamily="18" charset="0"/>
                <a:cs typeface="Times New Roman" panose="02020603050405020304" pitchFamily="18" charset="0"/>
              </a:rPr>
              <a:t>chạy</a:t>
            </a:r>
            <a:r>
              <a:rPr lang="en-US" sz="1800" b="1" dirty="0">
                <a:solidFill>
                  <a:schemeClr val="bg1"/>
                </a:solidFill>
                <a:latin typeface="Times New Roman" panose="02020603050405020304" pitchFamily="18" charset="0"/>
                <a:cs typeface="Times New Roman" panose="02020603050405020304" pitchFamily="18" charset="0"/>
              </a:rPr>
              <a:t> local.</a:t>
            </a:r>
            <a:endParaRPr lang="en-US" sz="1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1" name="Google Shape;121;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bg1"/>
                </a:solidFill>
              </a:rPr>
            </a:fld>
            <a:endParaRPr>
              <a:solidFill>
                <a:schemeClr val="bg1"/>
              </a:solidFill>
            </a:endParaRPr>
          </a:p>
        </p:txBody>
      </p:sp>
      <p:sp>
        <p:nvSpPr>
          <p:cNvPr id="119" name="Google Shape;119;p19"/>
          <p:cNvSpPr txBox="1">
            <a:spLocks noGrp="1"/>
          </p:cNvSpPr>
          <p:nvPr>
            <p:ph type="title" idx="4294967295"/>
          </p:nvPr>
        </p:nvSpPr>
        <p:spPr>
          <a:xfrm>
            <a:off x="1534984" y="622124"/>
            <a:ext cx="7067550" cy="39528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solidFill>
                  <a:schemeClr val="bg1"/>
                </a:solidFill>
              </a:rPr>
              <a:t>CÁC CHỨC NĂNG CƠ BẢN</a:t>
            </a:r>
            <a:endParaRPr>
              <a:solidFill>
                <a:schemeClr val="bg1"/>
              </a:solidFill>
            </a:endParaRPr>
          </a:p>
        </p:txBody>
      </p:sp>
      <p:graphicFrame>
        <p:nvGraphicFramePr>
          <p:cNvPr id="2" name="Table 2"/>
          <p:cNvGraphicFramePr>
            <a:graphicFrameLocks noGrp="1"/>
          </p:cNvGraphicFramePr>
          <p:nvPr/>
        </p:nvGraphicFramePr>
        <p:xfrm>
          <a:off x="790220" y="1341944"/>
          <a:ext cx="3781780" cy="3524790"/>
        </p:xfrm>
        <a:graphic>
          <a:graphicData uri="http://schemas.openxmlformats.org/drawingml/2006/table">
            <a:tbl>
              <a:tblPr firstRow="1" bandRow="1">
                <a:tableStyleId>{E4B8CE54-D7E4-4D6C-B30F-6A91B47CCFBE}</a:tableStyleId>
              </a:tblPr>
              <a:tblGrid>
                <a:gridCol w="1890890"/>
                <a:gridCol w="1890890"/>
              </a:tblGrid>
              <a:tr h="788850">
                <a:tc>
                  <a:txBody>
                    <a:bodyPr/>
                    <a:lstStyle/>
                    <a:p>
                      <a:pPr algn="ctr"/>
                      <a:r>
                        <a:rPr lang="en-US" sz="2000" b="1">
                          <a:solidFill>
                            <a:srgbClr val="FFFF00"/>
                          </a:solidFill>
                        </a:rPr>
                        <a:t>Translate</a:t>
                      </a:r>
                      <a:endParaRPr lang="vi-VN" sz="2000" b="1">
                        <a:solidFill>
                          <a:srgbClr val="FFFF00"/>
                        </a:solidFill>
                      </a:endParaRPr>
                    </a:p>
                  </a:txBody>
                  <a:tcPr/>
                </a:tc>
                <a:tc>
                  <a:txBody>
                    <a:bodyPr/>
                    <a:lstStyle/>
                    <a:p>
                      <a:r>
                        <a:rPr lang="en-US">
                          <a:solidFill>
                            <a:schemeClr val="bg1"/>
                          </a:solidFill>
                        </a:rPr>
                        <a:t>Dịch các giá trị của ngôn ngữ này sang ngôn ngữ khác</a:t>
                      </a:r>
                      <a:endParaRPr lang="vi-VN">
                        <a:solidFill>
                          <a:schemeClr val="bg1"/>
                        </a:solidFill>
                      </a:endParaRPr>
                    </a:p>
                  </a:txBody>
                  <a:tcPr/>
                </a:tc>
              </a:tr>
              <a:tr h="788850">
                <a:tc>
                  <a:txBody>
                    <a:bodyPr/>
                    <a:lstStyle/>
                    <a:p>
                      <a:pPr algn="ctr"/>
                      <a:r>
                        <a:rPr lang="en-US" sz="2000" b="1">
                          <a:solidFill>
                            <a:srgbClr val="FFFF00"/>
                          </a:solidFill>
                        </a:rPr>
                        <a:t>Polly</a:t>
                      </a:r>
                      <a:endParaRPr lang="vi-VN" sz="2000" b="1">
                        <a:solidFill>
                          <a:srgbClr val="FFFF00"/>
                        </a:solidFill>
                      </a:endParaRPr>
                    </a:p>
                  </a:txBody>
                  <a:tcPr/>
                </a:tc>
                <a:tc>
                  <a:txBody>
                    <a:bodyPr/>
                    <a:lstStyle/>
                    <a:p>
                      <a:r>
                        <a:rPr lang="vi-VN">
                          <a:solidFill>
                            <a:schemeClr val="bg1"/>
                          </a:solidFill>
                        </a:rPr>
                        <a:t>Đọc các văn bản đã được nhập vào hoặc được dịch ra với các ngôn ngữ hỗ trợ</a:t>
                      </a:r>
                      <a:endParaRPr lang="vi-VN">
                        <a:solidFill>
                          <a:schemeClr val="bg1"/>
                        </a:solidFill>
                      </a:endParaRPr>
                    </a:p>
                    <a:p>
                      <a:endParaRPr lang="vi-VN">
                        <a:solidFill>
                          <a:schemeClr val="bg1"/>
                        </a:solidFill>
                      </a:endParaRPr>
                    </a:p>
                  </a:txBody>
                  <a:tcPr/>
                </a:tc>
              </a:tr>
              <a:tr h="788850">
                <a:tc>
                  <a:txBody>
                    <a:bodyPr/>
                    <a:lstStyle/>
                    <a:p>
                      <a:pPr algn="ctr"/>
                      <a:r>
                        <a:rPr lang="en-US" sz="2000" b="1">
                          <a:solidFill>
                            <a:srgbClr val="FFFF00"/>
                          </a:solidFill>
                        </a:rPr>
                        <a:t>Swap</a:t>
                      </a:r>
                      <a:endParaRPr lang="vi-VN" sz="2000" b="1">
                        <a:solidFill>
                          <a:srgbClr val="FFFF00"/>
                        </a:solidFill>
                      </a:endParaRPr>
                    </a:p>
                  </a:txBody>
                  <a:tcPr/>
                </a:tc>
                <a:tc>
                  <a:txBody>
                    <a:bodyPr/>
                    <a:lstStyle/>
                    <a:p>
                      <a:r>
                        <a:rPr lang="en-US">
                          <a:solidFill>
                            <a:schemeClr val="bg1"/>
                          </a:solidFill>
                        </a:rPr>
                        <a:t>Hóa đổi ngôn ngữ dịch và được dịch với nhau</a:t>
                      </a:r>
                      <a:endParaRPr lang="vi-VN">
                        <a:solidFill>
                          <a:schemeClr val="bg1"/>
                        </a:solidFill>
                      </a:endParaRPr>
                    </a:p>
                  </a:txBody>
                  <a:tcPr/>
                </a:tc>
              </a:tr>
              <a:tr h="788850">
                <a:tc>
                  <a:txBody>
                    <a:bodyPr/>
                    <a:lstStyle/>
                    <a:p>
                      <a:pPr algn="ctr"/>
                      <a:r>
                        <a:rPr lang="en-US" sz="2000" b="1">
                          <a:solidFill>
                            <a:srgbClr val="FFFF00"/>
                          </a:solidFill>
                        </a:rPr>
                        <a:t>Copy</a:t>
                      </a:r>
                      <a:endParaRPr lang="vi-VN" sz="2000" b="1">
                        <a:solidFill>
                          <a:srgbClr val="FFFF00"/>
                        </a:solidFill>
                      </a:endParaRPr>
                    </a:p>
                  </a:txBody>
                  <a:tcPr/>
                </a:tc>
                <a:tc>
                  <a:txBody>
                    <a:bodyPr/>
                    <a:lstStyle/>
                    <a:p>
                      <a:r>
                        <a:rPr lang="en-US">
                          <a:solidFill>
                            <a:schemeClr val="bg1"/>
                          </a:solidFill>
                        </a:rPr>
                        <a:t>Copy văn bản dịch</a:t>
                      </a:r>
                      <a:endParaRPr lang="vi-VN">
                        <a:solidFill>
                          <a:schemeClr val="bg1"/>
                        </a:solidFill>
                      </a:endParaRPr>
                    </a:p>
                  </a:txBody>
                  <a:tcPr/>
                </a:tc>
              </a:tr>
            </a:tbl>
          </a:graphicData>
        </a:graphic>
      </p:graphicFrame>
      <p:graphicFrame>
        <p:nvGraphicFramePr>
          <p:cNvPr id="5" name="Table 2"/>
          <p:cNvGraphicFramePr>
            <a:graphicFrameLocks noGrp="1"/>
          </p:cNvGraphicFramePr>
          <p:nvPr/>
        </p:nvGraphicFramePr>
        <p:xfrm>
          <a:off x="4967111" y="1353950"/>
          <a:ext cx="3635424" cy="3512784"/>
        </p:xfrm>
        <a:graphic>
          <a:graphicData uri="http://schemas.openxmlformats.org/drawingml/2006/table">
            <a:tbl>
              <a:tblPr firstRow="1" bandRow="1">
                <a:tableStyleId>{E4B8CE54-D7E4-4D6C-B30F-6A91B47CCFBE}</a:tableStyleId>
              </a:tblPr>
              <a:tblGrid>
                <a:gridCol w="1834432"/>
                <a:gridCol w="1800992"/>
              </a:tblGrid>
              <a:tr h="1225980">
                <a:tc>
                  <a:txBody>
                    <a:bodyPr/>
                    <a:lstStyle/>
                    <a:p>
                      <a:pPr algn="ctr"/>
                      <a:r>
                        <a:rPr lang="en-US" sz="2000">
                          <a:solidFill>
                            <a:srgbClr val="FFFF00"/>
                          </a:solidFill>
                        </a:rPr>
                        <a:t>Nút nghe</a:t>
                      </a:r>
                      <a:endParaRPr lang="vi-VN" sz="200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vi-VN">
                          <a:solidFill>
                            <a:schemeClr val="bg1"/>
                          </a:solidFill>
                          <a:latin typeface="Barlow" panose="00000500000000000000"/>
                          <a:ea typeface="Barlow" panose="00000500000000000000"/>
                          <a:cs typeface="Barlow" panose="00000500000000000000"/>
                          <a:sym typeface="Barlow" panose="00000500000000000000"/>
                        </a:rPr>
                        <a:t>Sử dụng API của Window để ghi âm lại nội dung được truyền vào</a:t>
                      </a:r>
                      <a:endParaRPr lang="vi-VN">
                        <a:solidFill>
                          <a:schemeClr val="bg1"/>
                        </a:solidFill>
                        <a:latin typeface="Barlow" panose="00000500000000000000"/>
                        <a:ea typeface="Barlow" panose="00000500000000000000"/>
                        <a:cs typeface="Barlow" panose="00000500000000000000"/>
                        <a:sym typeface="Barlow" panose="00000500000000000000"/>
                      </a:endParaRPr>
                    </a:p>
                    <a:p>
                      <a:endParaRPr lang="vi-VN">
                        <a:solidFill>
                          <a:schemeClr val="bg1"/>
                        </a:solidFill>
                      </a:endParaRPr>
                    </a:p>
                  </a:txBody>
                  <a:tcPr/>
                </a:tc>
              </a:tr>
              <a:tr h="1451818">
                <a:tc>
                  <a:txBody>
                    <a:bodyPr/>
                    <a:lstStyle/>
                    <a:p>
                      <a:pPr algn="ctr"/>
                      <a:r>
                        <a:rPr lang="en-US" sz="2000">
                          <a:solidFill>
                            <a:srgbClr val="FFFF00"/>
                          </a:solidFill>
                        </a:rPr>
                        <a:t>Transcribe</a:t>
                      </a:r>
                      <a:r>
                        <a:rPr lang="vi-VN" sz="2000">
                          <a:solidFill>
                            <a:srgbClr val="FFFF00"/>
                          </a:solidFill>
                        </a:rPr>
                        <a:t> (nút Microphone)</a:t>
                      </a:r>
                      <a:endParaRPr lang="vi-VN" sz="200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solidFill>
                            <a:schemeClr val="bg1"/>
                          </a:solidFill>
                          <a:latin typeface="Barlow" panose="00000500000000000000"/>
                          <a:ea typeface="Barlow" panose="00000500000000000000"/>
                          <a:cs typeface="Barlow" panose="00000500000000000000"/>
                          <a:sym typeface="Barlow" panose="00000500000000000000"/>
                        </a:rPr>
                        <a:t>Sử dụng dịch vụ Transcribe của Amazon để ghi âm(chỉ hỗ trợ 1 số ngôn ngữ nhất định)</a:t>
                      </a:r>
                      <a:endParaRPr lang="en-US">
                        <a:solidFill>
                          <a:schemeClr val="bg1"/>
                        </a:solidFill>
                        <a:latin typeface="Barlow" panose="00000500000000000000"/>
                        <a:ea typeface="Barlow" panose="00000500000000000000"/>
                        <a:cs typeface="Barlow" panose="00000500000000000000"/>
                        <a:sym typeface="Barlow" panose="00000500000000000000"/>
                      </a:endParaRPr>
                    </a:p>
                    <a:p>
                      <a:endParaRPr lang="vi-VN">
                        <a:solidFill>
                          <a:schemeClr val="bg1"/>
                        </a:solidFill>
                      </a:endParaRPr>
                    </a:p>
                  </a:txBody>
                  <a:tcPr/>
                </a:tc>
              </a:tr>
              <a:tr h="834986">
                <a:tc>
                  <a:txBody>
                    <a:bodyPr/>
                    <a:lstStyle/>
                    <a:p>
                      <a:pPr algn="ctr"/>
                      <a:r>
                        <a:rPr lang="en-US" sz="2000">
                          <a:solidFill>
                            <a:srgbClr val="FFFF00"/>
                          </a:solidFill>
                        </a:rPr>
                        <a:t>Download</a:t>
                      </a:r>
                      <a:endParaRPr lang="vi-VN" sz="200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vi-VN">
                          <a:solidFill>
                            <a:schemeClr val="bg1"/>
                          </a:solidFill>
                          <a:latin typeface="Barlow" panose="00000500000000000000"/>
                          <a:ea typeface="Barlow" panose="00000500000000000000"/>
                          <a:cs typeface="Barlow" panose="00000500000000000000"/>
                          <a:sym typeface="Barlow" panose="00000500000000000000"/>
                        </a:rPr>
                        <a:t>Tải xuống bản dịch</a:t>
                      </a:r>
                      <a:endParaRPr lang="vi-VN">
                        <a:solidFill>
                          <a:schemeClr val="bg1"/>
                        </a:solidFill>
                        <a:latin typeface="Barlow" panose="00000500000000000000"/>
                        <a:ea typeface="Barlow" panose="00000500000000000000"/>
                        <a:cs typeface="Barlow" panose="00000500000000000000"/>
                        <a:sym typeface="Barlow" panose="00000500000000000000"/>
                      </a:endParaRPr>
                    </a:p>
                    <a:p>
                      <a:endParaRPr lang="vi-VN">
                        <a:solidFill>
                          <a:schemeClr val="bg1"/>
                        </a:solidFill>
                      </a:endParaRPr>
                    </a:p>
                  </a:txBody>
                  <a:tcPr/>
                </a:tc>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257199" y="2113687"/>
            <a:ext cx="5688510" cy="183512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sz="6800">
                <a:solidFill>
                  <a:schemeClr val="lt1"/>
                </a:solidFill>
              </a:rPr>
              <a:t>ĐĂNG KÝ THỬ DỊCH VỤ</a:t>
            </a:r>
            <a:endParaRPr lang="en-US" altLang="en-GB" sz="6800">
              <a:solidFill>
                <a:schemeClr val="lt1"/>
              </a:solidFill>
            </a:endParaRPr>
          </a:p>
        </p:txBody>
      </p:sp>
      <p:sp>
        <p:nvSpPr>
          <p:cNvPr id="100" name="Google Shape;100;p18"/>
          <p:cNvSpPr/>
          <p:nvPr/>
        </p:nvSpPr>
        <p:spPr>
          <a:xfrm>
            <a:off x="7377418" y="3486944"/>
            <a:ext cx="323741" cy="3091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101" name="Google Shape;101;p18"/>
          <p:cNvGrpSpPr/>
          <p:nvPr/>
        </p:nvGrpSpPr>
        <p:grpSpPr>
          <a:xfrm>
            <a:off x="6975558" y="1751133"/>
            <a:ext cx="1387013" cy="1387384"/>
            <a:chOff x="6654650" y="3665275"/>
            <a:chExt cx="409100" cy="409125"/>
          </a:xfrm>
        </p:grpSpPr>
        <p:sp>
          <p:nvSpPr>
            <p:cNvPr id="102" name="Google Shape;10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 name="Google Shape;10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04" name="Google Shape;104;p18"/>
          <p:cNvGrpSpPr/>
          <p:nvPr/>
        </p:nvGrpSpPr>
        <p:grpSpPr>
          <a:xfrm rot="1056976">
            <a:off x="5638910" y="2841838"/>
            <a:ext cx="916363" cy="916472"/>
            <a:chOff x="570875" y="4322250"/>
            <a:chExt cx="443300" cy="443325"/>
          </a:xfrm>
        </p:grpSpPr>
        <p:sp>
          <p:nvSpPr>
            <p:cNvPr id="105" name="Google Shape;10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6" name="Google Shape;10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7" name="Google Shape;10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8" name="Google Shape;10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09" name="Google Shape;109;p18"/>
          <p:cNvSpPr/>
          <p:nvPr/>
        </p:nvSpPr>
        <p:spPr>
          <a:xfrm rot="2466773">
            <a:off x="5741699" y="2019882"/>
            <a:ext cx="449798" cy="42948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0" name="Google Shape;110;p18"/>
          <p:cNvSpPr/>
          <p:nvPr/>
        </p:nvSpPr>
        <p:spPr>
          <a:xfrm rot="-1609367">
            <a:off x="6399536" y="2290128"/>
            <a:ext cx="323700" cy="3090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1" name="Google Shape;111;p18"/>
          <p:cNvSpPr/>
          <p:nvPr/>
        </p:nvSpPr>
        <p:spPr>
          <a:xfrm rot="2926420">
            <a:off x="8362263" y="2534988"/>
            <a:ext cx="242429" cy="2314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2" name="Google Shape;112;p18"/>
          <p:cNvSpPr/>
          <p:nvPr/>
        </p:nvSpPr>
        <p:spPr>
          <a:xfrm rot="-1609361">
            <a:off x="7353476" y="984336"/>
            <a:ext cx="218402" cy="2085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lt1"/>
                </a:solidFill>
              </a:rPr>
            </a:fld>
            <a:endParaRPr>
              <a:solidFill>
                <a:schemeClr val="lt1"/>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271804" y="1589177"/>
            <a:ext cx="5688510" cy="183512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ltLang="en-GB" sz="6800">
                <a:solidFill>
                  <a:schemeClr val="lt1"/>
                </a:solidFill>
              </a:rPr>
              <a:t>GIẢI THÍCH CODE</a:t>
            </a:r>
            <a:endParaRPr lang="en-US" altLang="en-GB" sz="6800">
              <a:solidFill>
                <a:schemeClr val="lt1"/>
              </a:solidFill>
            </a:endParaRPr>
          </a:p>
        </p:txBody>
      </p:sp>
      <p:sp>
        <p:nvSpPr>
          <p:cNvPr id="100" name="Google Shape;100;p18"/>
          <p:cNvSpPr/>
          <p:nvPr/>
        </p:nvSpPr>
        <p:spPr>
          <a:xfrm>
            <a:off x="7377418" y="3486944"/>
            <a:ext cx="323741" cy="3091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101" name="Google Shape;101;p18"/>
          <p:cNvGrpSpPr/>
          <p:nvPr/>
        </p:nvGrpSpPr>
        <p:grpSpPr>
          <a:xfrm>
            <a:off x="6975558" y="1751133"/>
            <a:ext cx="1387013" cy="1387384"/>
            <a:chOff x="6654650" y="3665275"/>
            <a:chExt cx="409100" cy="409125"/>
          </a:xfrm>
        </p:grpSpPr>
        <p:sp>
          <p:nvSpPr>
            <p:cNvPr id="102" name="Google Shape;10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 name="Google Shape;10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04" name="Google Shape;104;p18"/>
          <p:cNvGrpSpPr/>
          <p:nvPr/>
        </p:nvGrpSpPr>
        <p:grpSpPr>
          <a:xfrm rot="1056976">
            <a:off x="5638910" y="2841838"/>
            <a:ext cx="916363" cy="916472"/>
            <a:chOff x="570875" y="4322250"/>
            <a:chExt cx="443300" cy="443325"/>
          </a:xfrm>
        </p:grpSpPr>
        <p:sp>
          <p:nvSpPr>
            <p:cNvPr id="105" name="Google Shape;10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6" name="Google Shape;10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7" name="Google Shape;10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8" name="Google Shape;10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09" name="Google Shape;109;p18"/>
          <p:cNvSpPr/>
          <p:nvPr/>
        </p:nvSpPr>
        <p:spPr>
          <a:xfrm rot="2466773">
            <a:off x="5741699" y="2019882"/>
            <a:ext cx="449798" cy="42948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0" name="Google Shape;110;p18"/>
          <p:cNvSpPr/>
          <p:nvPr/>
        </p:nvSpPr>
        <p:spPr>
          <a:xfrm rot="-1609367">
            <a:off x="6399536" y="2290128"/>
            <a:ext cx="323700" cy="3090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1" name="Google Shape;111;p18"/>
          <p:cNvSpPr/>
          <p:nvPr/>
        </p:nvSpPr>
        <p:spPr>
          <a:xfrm rot="2926420">
            <a:off x="8362263" y="2534988"/>
            <a:ext cx="242429" cy="2314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2" name="Google Shape;112;p18"/>
          <p:cNvSpPr/>
          <p:nvPr/>
        </p:nvSpPr>
        <p:spPr>
          <a:xfrm rot="-1609361">
            <a:off x="7353476" y="984336"/>
            <a:ext cx="218402" cy="2085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lt1"/>
                </a:solidFill>
              </a:rPr>
            </a:fld>
            <a:endParaRPr>
              <a:solidFill>
                <a:schemeClr val="lt1"/>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idx="4294967295"/>
          </p:nvPr>
        </p:nvSpPr>
        <p:spPr>
          <a:xfrm>
            <a:off x="778031" y="1486148"/>
            <a:ext cx="5688510" cy="183512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6800">
                <a:solidFill>
                  <a:schemeClr val="lt1"/>
                </a:solidFill>
              </a:rPr>
              <a:t>KẾT LUẬN</a:t>
            </a:r>
            <a:endParaRPr sz="6800">
              <a:solidFill>
                <a:schemeClr val="lt1"/>
              </a:solidFill>
            </a:endParaRPr>
          </a:p>
        </p:txBody>
      </p:sp>
      <p:sp>
        <p:nvSpPr>
          <p:cNvPr id="100" name="Google Shape;100;p18"/>
          <p:cNvSpPr/>
          <p:nvPr/>
        </p:nvSpPr>
        <p:spPr>
          <a:xfrm>
            <a:off x="7377418" y="3486944"/>
            <a:ext cx="323741" cy="3091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101" name="Google Shape;101;p18"/>
          <p:cNvGrpSpPr/>
          <p:nvPr/>
        </p:nvGrpSpPr>
        <p:grpSpPr>
          <a:xfrm>
            <a:off x="6975558" y="1751133"/>
            <a:ext cx="1387013" cy="1387384"/>
            <a:chOff x="6654650" y="3665275"/>
            <a:chExt cx="409100" cy="409125"/>
          </a:xfrm>
        </p:grpSpPr>
        <p:sp>
          <p:nvSpPr>
            <p:cNvPr id="102" name="Google Shape;10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 name="Google Shape;10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04" name="Google Shape;104;p18"/>
          <p:cNvGrpSpPr/>
          <p:nvPr/>
        </p:nvGrpSpPr>
        <p:grpSpPr>
          <a:xfrm rot="1056976">
            <a:off x="5638910" y="2841838"/>
            <a:ext cx="916363" cy="916472"/>
            <a:chOff x="570875" y="4322250"/>
            <a:chExt cx="443300" cy="443325"/>
          </a:xfrm>
        </p:grpSpPr>
        <p:sp>
          <p:nvSpPr>
            <p:cNvPr id="105" name="Google Shape;10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6" name="Google Shape;10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7" name="Google Shape;10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8" name="Google Shape;10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09" name="Google Shape;109;p18"/>
          <p:cNvSpPr/>
          <p:nvPr/>
        </p:nvSpPr>
        <p:spPr>
          <a:xfrm rot="2466773">
            <a:off x="5741699" y="2019882"/>
            <a:ext cx="449798" cy="42948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0" name="Google Shape;110;p18"/>
          <p:cNvSpPr/>
          <p:nvPr/>
        </p:nvSpPr>
        <p:spPr>
          <a:xfrm rot="-1609367">
            <a:off x="6399536" y="2290128"/>
            <a:ext cx="323700" cy="3090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1" name="Google Shape;111;p18"/>
          <p:cNvSpPr/>
          <p:nvPr/>
        </p:nvSpPr>
        <p:spPr>
          <a:xfrm rot="2926420">
            <a:off x="8362263" y="2534988"/>
            <a:ext cx="242429" cy="23147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2" name="Google Shape;112;p18"/>
          <p:cNvSpPr/>
          <p:nvPr/>
        </p:nvSpPr>
        <p:spPr>
          <a:xfrm rot="-1609361">
            <a:off x="7353476" y="984336"/>
            <a:ext cx="218402" cy="20853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13" name="Google Shape;113;p18"/>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lt1"/>
                </a:solidFill>
              </a:rPr>
            </a:fld>
            <a:endParaRPr>
              <a:solidFill>
                <a:schemeClr val="lt1"/>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1" name="Google Shape;121;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bg1"/>
                </a:solidFill>
              </a:rPr>
            </a:fld>
            <a:endParaRPr>
              <a:solidFill>
                <a:schemeClr val="bg1"/>
              </a:solidFill>
            </a:endParaRPr>
          </a:p>
        </p:txBody>
      </p:sp>
      <p:sp>
        <p:nvSpPr>
          <p:cNvPr id="119" name="Google Shape;119;p19"/>
          <p:cNvSpPr txBox="1">
            <a:spLocks noGrp="1"/>
          </p:cNvSpPr>
          <p:nvPr>
            <p:ph type="title" idx="4294967295"/>
          </p:nvPr>
        </p:nvSpPr>
        <p:spPr>
          <a:xfrm>
            <a:off x="1534984" y="622124"/>
            <a:ext cx="7067550" cy="39528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solidFill>
                  <a:schemeClr val="bg1"/>
                </a:solidFill>
              </a:rPr>
              <a:t>Kết quả đạt được</a:t>
            </a:r>
            <a:endParaRPr>
              <a:solidFill>
                <a:schemeClr val="bg1"/>
              </a:solidFill>
            </a:endParaRPr>
          </a:p>
        </p:txBody>
      </p:sp>
      <p:sp>
        <p:nvSpPr>
          <p:cNvPr id="2" name="TextBox 1"/>
          <p:cNvSpPr txBox="1"/>
          <p:nvPr/>
        </p:nvSpPr>
        <p:spPr>
          <a:xfrm>
            <a:off x="846667" y="1546578"/>
            <a:ext cx="7481517" cy="2742802"/>
          </a:xfrm>
          <a:prstGeom prst="rect">
            <a:avLst/>
          </a:prstGeom>
          <a:noFill/>
        </p:spPr>
        <p:txBody>
          <a:bodyPr wrap="square" rtlCol="0">
            <a:spAutoFit/>
          </a:bodyPr>
          <a:lstStyle/>
          <a:p>
            <a:pPr indent="270510" algn="just">
              <a:lnSpc>
                <a:spcPct val="115000"/>
              </a:lnSpc>
              <a:spcAft>
                <a:spcPts val="800"/>
              </a:spcAft>
            </a:pPr>
            <a:r>
              <a:rPr lang="vi-VN"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Nắm bắt được các kiến thức cũng như những vấn đề liên quan về khái niệm, lợi ích, cách sử dụng, đặc điểm, điểm mạnh và tính năng của dịch vụ Amazon Translate.</a:t>
            </a:r>
            <a:endParaRPr lang="vi-V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270510" algn="just">
              <a:lnSpc>
                <a:spcPct val="115000"/>
              </a:lnSpc>
              <a:spcAft>
                <a:spcPts val="800"/>
              </a:spcAft>
            </a:pPr>
            <a:r>
              <a:rPr lang="vi-VN"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Hiểu cơ bản về một số dịch vụ kết hợp vào để kết hợp với Amazon Translate như: thư viện giao diện dòng lệnh  thư viện Boto3, Amazon Polly để chuyển văn bản thành giọng nói, Amazon Textract để chuyển hình ảnh thành văn bản, AWS Transcribe để chuyển đổi văn bản thành giọng nói.</a:t>
            </a:r>
            <a:endParaRPr lang="vi-V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a:solidFill>
                <a:schemeClr val="bg1"/>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1" name="Google Shape;121;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bg1"/>
                </a:solidFill>
              </a:rPr>
            </a:fld>
            <a:endParaRPr>
              <a:solidFill>
                <a:schemeClr val="bg1"/>
              </a:solidFill>
            </a:endParaRPr>
          </a:p>
        </p:txBody>
      </p:sp>
      <p:sp>
        <p:nvSpPr>
          <p:cNvPr id="119" name="Google Shape;119;p19"/>
          <p:cNvSpPr txBox="1">
            <a:spLocks noGrp="1"/>
          </p:cNvSpPr>
          <p:nvPr>
            <p:ph type="title" idx="4294967295"/>
          </p:nvPr>
        </p:nvSpPr>
        <p:spPr>
          <a:xfrm>
            <a:off x="1534984" y="622124"/>
            <a:ext cx="7067550" cy="39528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solidFill>
                  <a:schemeClr val="bg1"/>
                </a:solidFill>
              </a:rPr>
              <a:t>Ưu điểm ứng dụng</a:t>
            </a:r>
            <a:endParaRPr>
              <a:solidFill>
                <a:schemeClr val="bg1"/>
              </a:solidFill>
            </a:endParaRPr>
          </a:p>
        </p:txBody>
      </p:sp>
      <p:sp>
        <p:nvSpPr>
          <p:cNvPr id="2" name="TextBox 1"/>
          <p:cNvSpPr txBox="1"/>
          <p:nvPr/>
        </p:nvSpPr>
        <p:spPr>
          <a:xfrm>
            <a:off x="846667" y="1392642"/>
            <a:ext cx="7481517" cy="3436838"/>
          </a:xfrm>
          <a:prstGeom prst="rect">
            <a:avLst/>
          </a:prstGeom>
          <a:noFill/>
        </p:spPr>
        <p:txBody>
          <a:bodyPr wrap="square" rtlCol="0">
            <a:spAutoFit/>
          </a:bodyPr>
          <a:lstStyle/>
          <a:p>
            <a:pPr indent="270510" algn="just">
              <a:lnSpc>
                <a:spcPct val="115000"/>
              </a:lnSpc>
              <a:spcAft>
                <a:spcPts val="800"/>
              </a:spcAft>
            </a:pPr>
            <a:r>
              <a:rPr lang="vi-V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Nắm bắt được các kiến thức cũng như những vấn đề liên quan về khái niệm, lợi ích, cách sử dụng, đặc điểm, điểm mạnh và tính năng của dịch vụ Amazon Translate.</a:t>
            </a:r>
            <a:endParaRPr lang="vi-V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270510" algn="just">
              <a:lnSpc>
                <a:spcPct val="115000"/>
              </a:lnSpc>
              <a:spcAft>
                <a:spcPts val="800"/>
              </a:spcAft>
            </a:pPr>
            <a:r>
              <a:rPr lang="vi-VN" sz="20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Hiểu cơ bản về một số dịch vụ kết hợp vào để kết hợp với Amazon Translate như: thư viện giao diện dòng lệnh  thư viện Boto3, Amazon Polly để chuyển văn bản thành giọng nói, Amazon Textract để chuyển hình ảnh thành văn bản, AWS Transcribe để chuyển đổi văn bản thành giọng nói.</a:t>
            </a:r>
            <a:endParaRPr lang="vi-VN"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vi-VN" sz="2000">
              <a:solidFill>
                <a:schemeClr val="bg1"/>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1" name="Google Shape;121;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bg1"/>
                </a:solidFill>
              </a:rPr>
            </a:fld>
            <a:endParaRPr>
              <a:solidFill>
                <a:schemeClr val="bg1"/>
              </a:solidFill>
            </a:endParaRPr>
          </a:p>
        </p:txBody>
      </p:sp>
      <p:sp>
        <p:nvSpPr>
          <p:cNvPr id="119" name="Google Shape;119;p19"/>
          <p:cNvSpPr txBox="1">
            <a:spLocks noGrp="1"/>
          </p:cNvSpPr>
          <p:nvPr>
            <p:ph type="title" idx="4294967295"/>
          </p:nvPr>
        </p:nvSpPr>
        <p:spPr>
          <a:xfrm>
            <a:off x="1534984" y="622124"/>
            <a:ext cx="7067550" cy="39528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solidFill>
                  <a:schemeClr val="bg1"/>
                </a:solidFill>
              </a:rPr>
              <a:t>Nhược điểm ứng dụng</a:t>
            </a:r>
            <a:endParaRPr>
              <a:solidFill>
                <a:schemeClr val="bg1"/>
              </a:solidFill>
            </a:endParaRPr>
          </a:p>
        </p:txBody>
      </p:sp>
      <p:sp>
        <p:nvSpPr>
          <p:cNvPr id="2" name="TextBox 1"/>
          <p:cNvSpPr txBox="1"/>
          <p:nvPr/>
        </p:nvSpPr>
        <p:spPr>
          <a:xfrm>
            <a:off x="846667" y="1264356"/>
            <a:ext cx="7481517" cy="3420424"/>
          </a:xfrm>
          <a:prstGeom prst="rect">
            <a:avLst/>
          </a:prstGeom>
          <a:noFill/>
        </p:spPr>
        <p:txBody>
          <a:bodyPr wrap="square" rtlCol="0">
            <a:spAutoFit/>
          </a:bodyPr>
          <a:lstStyle/>
          <a:p>
            <a:pPr indent="270510" algn="just">
              <a:lnSpc>
                <a:spcPct val="115000"/>
              </a:lnSpc>
              <a:spcAft>
                <a:spcPts val="800"/>
              </a:spcAft>
            </a:pPr>
            <a:r>
              <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Amazon Textract còn hạn chế hỗ trợ truy xuất các hình ảnh có ngôn ngữ khác ngoài các ngôn ngữ được hỗ trợ.</a:t>
            </a:r>
            <a:endPar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lnSpc>
                <a:spcPct val="115000"/>
              </a:lnSpc>
              <a:spcAft>
                <a:spcPts val="800"/>
              </a:spcAft>
            </a:pPr>
            <a:r>
              <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Chưa có tính năng dịch cho file pdf và 1 số loại file đặc biệt khác</a:t>
            </a:r>
            <a:endPar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lnSpc>
                <a:spcPct val="115000"/>
              </a:lnSpc>
              <a:spcAft>
                <a:spcPts val="800"/>
              </a:spcAft>
            </a:pPr>
            <a:r>
              <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Amazon Polly chỉ hỗ trợ cho 11 ngôn ngữ </a:t>
            </a:r>
            <a:endPar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lnSpc>
                <a:spcPct val="115000"/>
              </a:lnSpc>
              <a:spcAft>
                <a:spcPts val="800"/>
              </a:spcAft>
            </a:pPr>
            <a:r>
              <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Amazon transcribe chỉ hỗ trợ cho 23 ngôn ngữ</a:t>
            </a:r>
            <a:endPar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vi-VN" sz="2400">
              <a:solidFill>
                <a:schemeClr val="bg1"/>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812096" y="1457200"/>
            <a:ext cx="7891637" cy="50495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4000"/>
              <a:t>TÌM HIỂU AWS TRANSLATE VÀ VIẾT ỨNG DỤNG MINH HỌA</a:t>
            </a:r>
            <a:endParaRPr sz="4000"/>
          </a:p>
        </p:txBody>
      </p:sp>
      <p:sp>
        <p:nvSpPr>
          <p:cNvPr id="80" name="Google Shape;80;p15"/>
          <p:cNvSpPr txBox="1">
            <a:spLocks noGrp="1"/>
          </p:cNvSpPr>
          <p:nvPr>
            <p:ph type="subTitle" idx="1"/>
          </p:nvPr>
        </p:nvSpPr>
        <p:spPr>
          <a:xfrm>
            <a:off x="2663475" y="2140479"/>
            <a:ext cx="7068300" cy="384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solidFill>
                  <a:schemeClr val="bg1"/>
                </a:solidFill>
              </a:rPr>
              <a:t>THÀNH VIÊN NHÓM</a:t>
            </a:r>
            <a:endParaRPr>
              <a:solidFill>
                <a:schemeClr val="bg1"/>
              </a:solidFill>
            </a:endParaRPr>
          </a:p>
        </p:txBody>
      </p:sp>
      <p:graphicFrame>
        <p:nvGraphicFramePr>
          <p:cNvPr id="2" name="Table 2"/>
          <p:cNvGraphicFramePr>
            <a:graphicFrameLocks noGrp="1"/>
          </p:cNvGraphicFramePr>
          <p:nvPr/>
        </p:nvGraphicFramePr>
        <p:xfrm>
          <a:off x="1938584" y="2923821"/>
          <a:ext cx="6028055" cy="1637030"/>
        </p:xfrm>
        <a:graphic>
          <a:graphicData uri="http://schemas.openxmlformats.org/drawingml/2006/table">
            <a:tbl>
              <a:tblPr firstRow="1" bandRow="1">
                <a:tableStyleId>{E4B8CE54-D7E4-4D6C-B30F-6A91B47CCFBE}</a:tableStyleId>
              </a:tblPr>
              <a:tblGrid>
                <a:gridCol w="3650615"/>
                <a:gridCol w="2377652"/>
              </a:tblGrid>
              <a:tr h="545630">
                <a:tc>
                  <a:txBody>
                    <a:bodyPr/>
                    <a:lstStyle/>
                    <a:p>
                      <a:r>
                        <a:rPr lang="en-US" sz="2600" b="1">
                          <a:solidFill>
                            <a:schemeClr val="bg1"/>
                          </a:solidFill>
                        </a:rPr>
                        <a:t>Từ Thanh Thoại</a:t>
                      </a:r>
                      <a:endParaRPr lang="vi-VN" sz="2600" b="1">
                        <a:solidFill>
                          <a:schemeClr val="bg1"/>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2600" b="1">
                          <a:solidFill>
                            <a:schemeClr val="bg1"/>
                          </a:solidFill>
                        </a:rPr>
                        <a:t>20110306</a:t>
                      </a:r>
                      <a:endParaRPr lang="vi-VN" sz="2600" b="1">
                        <a:solidFill>
                          <a:schemeClr val="bg1"/>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545630">
                <a:tc>
                  <a:txBody>
                    <a:bodyPr/>
                    <a:lstStyle/>
                    <a:p>
                      <a:r>
                        <a:rPr lang="en-US" sz="2600" b="1">
                          <a:solidFill>
                            <a:schemeClr val="bg1"/>
                          </a:solidFill>
                        </a:rPr>
                        <a:t>Trần Cảnh Nam</a:t>
                      </a:r>
                      <a:endParaRPr lang="vi-VN" sz="2600" b="1">
                        <a:solidFill>
                          <a:schemeClr val="bg1"/>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2600" b="1">
                          <a:solidFill>
                            <a:schemeClr val="bg1"/>
                          </a:solidFill>
                        </a:rPr>
                        <a:t>20110679</a:t>
                      </a:r>
                      <a:endParaRPr lang="vi-VN" sz="2600" b="1">
                        <a:solidFill>
                          <a:schemeClr val="bg1"/>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r h="545630">
                <a:tc>
                  <a:txBody>
                    <a:bodyPr/>
                    <a:lstStyle/>
                    <a:p>
                      <a:r>
                        <a:rPr lang="en-US" sz="2600" b="1">
                          <a:solidFill>
                            <a:schemeClr val="bg1"/>
                          </a:solidFill>
                        </a:rPr>
                        <a:t>Bùi Đức Tiên</a:t>
                      </a:r>
                      <a:endParaRPr lang="vi-VN" sz="2600" b="1">
                        <a:solidFill>
                          <a:schemeClr val="bg1"/>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2600" b="1">
                          <a:solidFill>
                            <a:schemeClr val="bg1"/>
                          </a:solidFill>
                        </a:rPr>
                        <a:t>20110323</a:t>
                      </a:r>
                      <a:endParaRPr lang="vi-VN" sz="2600" b="1">
                        <a:solidFill>
                          <a:schemeClr val="bg1"/>
                        </a:solidFill>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r>
            </a:tbl>
          </a:graphicData>
        </a:graphic>
      </p:graphicFrame>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1" name="Google Shape;121;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solidFill>
                  <a:schemeClr val="bg1"/>
                </a:solidFill>
              </a:rPr>
            </a:fld>
            <a:endParaRPr>
              <a:solidFill>
                <a:schemeClr val="bg1"/>
              </a:solidFill>
            </a:endParaRPr>
          </a:p>
        </p:txBody>
      </p:sp>
      <p:sp>
        <p:nvSpPr>
          <p:cNvPr id="119" name="Google Shape;119;p19"/>
          <p:cNvSpPr txBox="1">
            <a:spLocks noGrp="1"/>
          </p:cNvSpPr>
          <p:nvPr>
            <p:ph type="title" idx="4294967295"/>
          </p:nvPr>
        </p:nvSpPr>
        <p:spPr>
          <a:xfrm>
            <a:off x="1534984" y="622124"/>
            <a:ext cx="7067550" cy="39528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a:solidFill>
                  <a:schemeClr val="bg1"/>
                </a:solidFill>
              </a:rPr>
              <a:t>Định hướng phát triển</a:t>
            </a:r>
            <a:endParaRPr lang="vi-VN">
              <a:solidFill>
                <a:schemeClr val="bg1"/>
              </a:solidFill>
            </a:endParaRPr>
          </a:p>
        </p:txBody>
      </p:sp>
      <p:sp>
        <p:nvSpPr>
          <p:cNvPr id="3" name="TextBox 2"/>
          <p:cNvSpPr txBox="1"/>
          <p:nvPr/>
        </p:nvSpPr>
        <p:spPr>
          <a:xfrm>
            <a:off x="1046851" y="1785613"/>
            <a:ext cx="7281333" cy="2043636"/>
          </a:xfrm>
          <a:prstGeom prst="rect">
            <a:avLst/>
          </a:prstGeom>
          <a:noFill/>
        </p:spPr>
        <p:txBody>
          <a:bodyPr wrap="square" rtlCol="0">
            <a:spAutoFit/>
          </a:bodyPr>
          <a:lstStyle/>
          <a:p>
            <a:pPr lvl="0" algn="just">
              <a:lnSpc>
                <a:spcPct val="115000"/>
              </a:lnSpc>
              <a:spcAft>
                <a:spcPts val="800"/>
              </a:spcAft>
            </a:pPr>
            <a:r>
              <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Mở rộng dữ liệu đầu vào có thể thể là dạng file .txt, .doc.</a:t>
            </a:r>
            <a:endPar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5000"/>
              </a:lnSpc>
              <a:spcAft>
                <a:spcPts val="800"/>
              </a:spcAft>
            </a:pPr>
            <a:r>
              <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Mở rộng cho nhiều ngôn ngữ. </a:t>
            </a:r>
            <a:endPar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5000"/>
              </a:lnSpc>
              <a:spcAft>
                <a:spcPts val="800"/>
              </a:spcAft>
            </a:pPr>
            <a:r>
              <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Cải thiện hơn về giao diện.</a:t>
            </a:r>
            <a:endParaRPr lang="vi-VN" sz="24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vi-VN" sz="2400">
              <a:solidFill>
                <a:schemeClr val="bg1"/>
              </a:solidFill>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375"/>
        <p:cNvGrpSpPr/>
        <p:nvPr/>
      </p:nvGrpSpPr>
      <p:grpSpPr>
        <a:xfrm>
          <a:off x="0" y="0"/>
          <a:ext cx="0" cy="0"/>
          <a:chOff x="0" y="0"/>
          <a:chExt cx="0" cy="0"/>
        </a:xfrm>
      </p:grpSpPr>
      <p:sp>
        <p:nvSpPr>
          <p:cNvPr id="2" name="TextBox 1"/>
          <p:cNvSpPr txBox="1"/>
          <p:nvPr/>
        </p:nvSpPr>
        <p:spPr>
          <a:xfrm>
            <a:off x="2946400" y="1151467"/>
            <a:ext cx="5486400" cy="707886"/>
          </a:xfrm>
          <a:prstGeom prst="rect">
            <a:avLst/>
          </a:prstGeom>
          <a:noFill/>
        </p:spPr>
        <p:txBody>
          <a:bodyPr wrap="square" rtlCol="0">
            <a:spAutoFit/>
          </a:bodyPr>
          <a:lstStyle/>
          <a:p>
            <a:r>
              <a:rPr lang="vi-VN" sz="4000">
                <a:solidFill>
                  <a:srgbClr val="FF0000"/>
                </a:solidFill>
              </a:rPr>
              <a:t>THANK YOU!</a:t>
            </a:r>
            <a:endParaRPr lang="vi-VN" sz="4000">
              <a:solidFill>
                <a:srgbClr val="FF0000"/>
              </a:solidFill>
            </a:endParaRPr>
          </a:p>
        </p:txBody>
      </p:sp>
      <p:sp>
        <p:nvSpPr>
          <p:cNvPr id="3" name="TextBox 2"/>
          <p:cNvSpPr txBox="1"/>
          <p:nvPr/>
        </p:nvSpPr>
        <p:spPr>
          <a:xfrm>
            <a:off x="90310" y="2217807"/>
            <a:ext cx="8974667" cy="707886"/>
          </a:xfrm>
          <a:prstGeom prst="rect">
            <a:avLst/>
          </a:prstGeom>
          <a:noFill/>
        </p:spPr>
        <p:txBody>
          <a:bodyPr wrap="square" rtlCol="0">
            <a:spAutoFit/>
          </a:bodyPr>
          <a:lstStyle/>
          <a:p>
            <a:r>
              <a:rPr lang="vi-VN" sz="4000">
                <a:solidFill>
                  <a:srgbClr val="FF0000"/>
                </a:solidFill>
              </a:rPr>
              <a:t>Cảm ơn thầy và các bạn đã lắng nghe!</a:t>
            </a:r>
            <a:endParaRPr lang="vi-VN" sz="4000">
              <a:solidFill>
                <a:srgbClr val="FF0000"/>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lt1"/>
            </a:gs>
            <a:gs pos="50000">
              <a:schemeClr val="lt1"/>
            </a:gs>
            <a:gs pos="100000">
              <a:srgbClr val="00B0F0"/>
            </a:gs>
          </a:gsLst>
          <a:lin ang="3000000" scaled="0"/>
        </a:gra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936275" y="541733"/>
            <a:ext cx="7068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NỘI DUNG</a:t>
            </a:r>
            <a:endParaRPr lang="en-GB"/>
          </a:p>
        </p:txBody>
      </p:sp>
      <p:sp>
        <p:nvSpPr>
          <p:cNvPr id="66" name="Google Shape;66;p13"/>
          <p:cNvSpPr txBox="1">
            <a:spLocks noGrp="1"/>
          </p:cNvSpPr>
          <p:nvPr>
            <p:ph type="sldNum" idx="12"/>
          </p:nvPr>
        </p:nvSpPr>
        <p:spPr>
          <a:xfrm>
            <a:off x="8272092" y="4517856"/>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7" name="Graphic 16" descr="Cloud outlin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83330" y="1244733"/>
            <a:ext cx="914400" cy="914400"/>
          </a:xfrm>
          <a:prstGeom prst="rect">
            <a:avLst/>
          </a:prstGeom>
        </p:spPr>
      </p:pic>
      <p:sp>
        <p:nvSpPr>
          <p:cNvPr id="23" name="TextBox 22"/>
          <p:cNvSpPr txBox="1"/>
          <p:nvPr/>
        </p:nvSpPr>
        <p:spPr>
          <a:xfrm>
            <a:off x="1942041" y="2623100"/>
            <a:ext cx="2393244" cy="307777"/>
          </a:xfrm>
          <a:prstGeom prst="rect">
            <a:avLst/>
          </a:prstGeom>
          <a:noFill/>
        </p:spPr>
        <p:txBody>
          <a:bodyPr wrap="square" rtlCol="0">
            <a:spAutoFit/>
          </a:bodyPr>
          <a:lstStyle/>
          <a:p>
            <a:r>
              <a:rPr lang="en-US"/>
              <a:t>XÂY DỰNG ỨNG DỤNG</a:t>
            </a:r>
            <a:endParaRPr lang="vi-VN"/>
          </a:p>
        </p:txBody>
      </p:sp>
      <p:sp>
        <p:nvSpPr>
          <p:cNvPr id="25" name="TextBox 24"/>
          <p:cNvSpPr txBox="1"/>
          <p:nvPr/>
        </p:nvSpPr>
        <p:spPr>
          <a:xfrm>
            <a:off x="6068130" y="1503783"/>
            <a:ext cx="2393244" cy="306705"/>
          </a:xfrm>
          <a:prstGeom prst="rect">
            <a:avLst/>
          </a:prstGeom>
          <a:noFill/>
        </p:spPr>
        <p:txBody>
          <a:bodyPr wrap="square" rtlCol="0">
            <a:spAutoFit/>
          </a:bodyPr>
          <a:lstStyle/>
          <a:p>
            <a:r>
              <a:rPr lang="en-US" altLang="vi-VN"/>
              <a:t>GIẢI THÍCH CODE</a:t>
            </a:r>
            <a:endParaRPr lang="en-US" altLang="vi-VN"/>
          </a:p>
        </p:txBody>
      </p:sp>
      <p:sp>
        <p:nvSpPr>
          <p:cNvPr id="26" name="TextBox 25"/>
          <p:cNvSpPr txBox="1"/>
          <p:nvPr/>
        </p:nvSpPr>
        <p:spPr>
          <a:xfrm>
            <a:off x="6068130" y="2623100"/>
            <a:ext cx="2393244" cy="307777"/>
          </a:xfrm>
          <a:prstGeom prst="rect">
            <a:avLst/>
          </a:prstGeom>
          <a:noFill/>
        </p:spPr>
        <p:txBody>
          <a:bodyPr wrap="square" rtlCol="0">
            <a:spAutoFit/>
          </a:bodyPr>
          <a:lstStyle/>
          <a:p>
            <a:r>
              <a:rPr lang="en-US"/>
              <a:t>TỔNG KẾT</a:t>
            </a:r>
            <a:endParaRPr lang="vi-VN"/>
          </a:p>
        </p:txBody>
      </p:sp>
      <p:sp>
        <p:nvSpPr>
          <p:cNvPr id="28" name="TextBox 27"/>
          <p:cNvSpPr txBox="1"/>
          <p:nvPr/>
        </p:nvSpPr>
        <p:spPr>
          <a:xfrm>
            <a:off x="1942041" y="1503783"/>
            <a:ext cx="2393244" cy="307777"/>
          </a:xfrm>
          <a:prstGeom prst="rect">
            <a:avLst/>
          </a:prstGeom>
          <a:noFill/>
        </p:spPr>
        <p:txBody>
          <a:bodyPr wrap="square" rtlCol="0">
            <a:spAutoFit/>
          </a:bodyPr>
          <a:lstStyle/>
          <a:p>
            <a:r>
              <a:rPr lang="en-US"/>
              <a:t>CƠ SỞ LÝ THUYẾT</a:t>
            </a:r>
            <a:endParaRPr lang="vi-VN"/>
          </a:p>
        </p:txBody>
      </p:sp>
      <p:pic>
        <p:nvPicPr>
          <p:cNvPr id="35" name="Graphic 34" descr="Cloud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153" y="1244732"/>
            <a:ext cx="914400" cy="914400"/>
          </a:xfrm>
          <a:prstGeom prst="rect">
            <a:avLst/>
          </a:prstGeom>
        </p:spPr>
      </p:pic>
      <p:sp>
        <p:nvSpPr>
          <p:cNvPr id="29" name="TextBox 28"/>
          <p:cNvSpPr txBox="1"/>
          <p:nvPr/>
        </p:nvSpPr>
        <p:spPr>
          <a:xfrm>
            <a:off x="1149989" y="1601306"/>
            <a:ext cx="272763" cy="307777"/>
          </a:xfrm>
          <a:prstGeom prst="rect">
            <a:avLst/>
          </a:prstGeom>
          <a:noFill/>
        </p:spPr>
        <p:txBody>
          <a:bodyPr wrap="square" rtlCol="0">
            <a:spAutoFit/>
          </a:bodyPr>
          <a:lstStyle/>
          <a:p>
            <a:r>
              <a:rPr lang="en-US"/>
              <a:t>1</a:t>
            </a:r>
            <a:endParaRPr lang="vi-VN"/>
          </a:p>
        </p:txBody>
      </p:sp>
      <p:pic>
        <p:nvPicPr>
          <p:cNvPr id="36" name="Graphic 35" descr="Cloud outlin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94830" y="2305339"/>
            <a:ext cx="914400" cy="914400"/>
          </a:xfrm>
          <a:prstGeom prst="rect">
            <a:avLst/>
          </a:prstGeom>
        </p:spPr>
      </p:pic>
      <p:pic>
        <p:nvPicPr>
          <p:cNvPr id="37" name="Graphic 36" descr="Cloud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653" y="2305338"/>
            <a:ext cx="914400" cy="914400"/>
          </a:xfrm>
          <a:prstGeom prst="rect">
            <a:avLst/>
          </a:prstGeom>
        </p:spPr>
      </p:pic>
      <p:sp>
        <p:nvSpPr>
          <p:cNvPr id="38" name="TextBox 37"/>
          <p:cNvSpPr txBox="1"/>
          <p:nvPr/>
        </p:nvSpPr>
        <p:spPr>
          <a:xfrm>
            <a:off x="1126848" y="2623099"/>
            <a:ext cx="272763" cy="307777"/>
          </a:xfrm>
          <a:prstGeom prst="rect">
            <a:avLst/>
          </a:prstGeom>
          <a:noFill/>
        </p:spPr>
        <p:txBody>
          <a:bodyPr wrap="square" rtlCol="0">
            <a:spAutoFit/>
          </a:bodyPr>
          <a:lstStyle/>
          <a:p>
            <a:r>
              <a:rPr lang="en-US"/>
              <a:t>2</a:t>
            </a:r>
            <a:endParaRPr lang="vi-VN"/>
          </a:p>
        </p:txBody>
      </p:sp>
      <p:pic>
        <p:nvPicPr>
          <p:cNvPr id="42" name="Graphic 41" descr="Cloud outlin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977839" y="1188368"/>
            <a:ext cx="914400" cy="914400"/>
          </a:xfrm>
          <a:prstGeom prst="rect">
            <a:avLst/>
          </a:prstGeom>
        </p:spPr>
      </p:pic>
      <p:pic>
        <p:nvPicPr>
          <p:cNvPr id="43" name="Graphic 42" descr="Cloud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7662" y="1188367"/>
            <a:ext cx="914400" cy="914400"/>
          </a:xfrm>
          <a:prstGeom prst="rect">
            <a:avLst/>
          </a:prstGeom>
        </p:spPr>
      </p:pic>
      <p:sp>
        <p:nvSpPr>
          <p:cNvPr id="44" name="TextBox 43"/>
          <p:cNvSpPr txBox="1"/>
          <p:nvPr/>
        </p:nvSpPr>
        <p:spPr>
          <a:xfrm>
            <a:off x="5363085" y="1548043"/>
            <a:ext cx="272763" cy="306705"/>
          </a:xfrm>
          <a:prstGeom prst="rect">
            <a:avLst/>
          </a:prstGeom>
          <a:noFill/>
        </p:spPr>
        <p:txBody>
          <a:bodyPr wrap="square" rtlCol="0">
            <a:spAutoFit/>
          </a:bodyPr>
          <a:lstStyle/>
          <a:p>
            <a:r>
              <a:rPr lang="en-US" altLang="vi-VN"/>
              <a:t>4</a:t>
            </a:r>
            <a:endParaRPr lang="en-US" altLang="vi-VN"/>
          </a:p>
        </p:txBody>
      </p:sp>
      <p:pic>
        <p:nvPicPr>
          <p:cNvPr id="45" name="Graphic 44" descr="Cloud outlin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977839" y="2305339"/>
            <a:ext cx="914400" cy="914400"/>
          </a:xfrm>
          <a:prstGeom prst="rect">
            <a:avLst/>
          </a:prstGeom>
        </p:spPr>
      </p:pic>
      <p:pic>
        <p:nvPicPr>
          <p:cNvPr id="46" name="Graphic 45" descr="Cloud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7662" y="2305338"/>
            <a:ext cx="914400" cy="914400"/>
          </a:xfrm>
          <a:prstGeom prst="rect">
            <a:avLst/>
          </a:prstGeom>
        </p:spPr>
      </p:pic>
      <p:sp>
        <p:nvSpPr>
          <p:cNvPr id="47" name="TextBox 46"/>
          <p:cNvSpPr txBox="1"/>
          <p:nvPr/>
        </p:nvSpPr>
        <p:spPr>
          <a:xfrm>
            <a:off x="5377066" y="2623099"/>
            <a:ext cx="272763" cy="306705"/>
          </a:xfrm>
          <a:prstGeom prst="rect">
            <a:avLst/>
          </a:prstGeom>
          <a:noFill/>
        </p:spPr>
        <p:txBody>
          <a:bodyPr wrap="square" rtlCol="0">
            <a:spAutoFit/>
          </a:bodyPr>
          <a:lstStyle/>
          <a:p>
            <a:r>
              <a:rPr lang="en-US" altLang="vi-VN"/>
              <a:t>5</a:t>
            </a:r>
            <a:endParaRPr lang="en-US" altLang="vi-VN"/>
          </a:p>
        </p:txBody>
      </p:sp>
      <p:pic>
        <p:nvPicPr>
          <p:cNvPr id="2" name="Graphic 44" descr="Cloud outlin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99209" y="3303559"/>
            <a:ext cx="914400" cy="914400"/>
          </a:xfrm>
          <a:prstGeom prst="rect">
            <a:avLst/>
          </a:prstGeom>
        </p:spPr>
      </p:pic>
      <p:pic>
        <p:nvPicPr>
          <p:cNvPr id="3" name="Graphic 45" descr="Cloud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032" y="3303558"/>
            <a:ext cx="914400" cy="914400"/>
          </a:xfrm>
          <a:prstGeom prst="rect">
            <a:avLst/>
          </a:prstGeom>
        </p:spPr>
      </p:pic>
      <p:sp>
        <p:nvSpPr>
          <p:cNvPr id="4" name="TextBox 46"/>
          <p:cNvSpPr txBox="1"/>
          <p:nvPr/>
        </p:nvSpPr>
        <p:spPr>
          <a:xfrm>
            <a:off x="1098436" y="3621319"/>
            <a:ext cx="272763" cy="306705"/>
          </a:xfrm>
          <a:prstGeom prst="rect">
            <a:avLst/>
          </a:prstGeom>
          <a:noFill/>
        </p:spPr>
        <p:txBody>
          <a:bodyPr wrap="square" rtlCol="0">
            <a:spAutoFit/>
          </a:bodyPr>
          <a:p>
            <a:r>
              <a:rPr lang="en-US" altLang="vi-VN"/>
              <a:t>3</a:t>
            </a:r>
            <a:endParaRPr lang="en-US" altLang="vi-VN"/>
          </a:p>
        </p:txBody>
      </p:sp>
      <p:sp>
        <p:nvSpPr>
          <p:cNvPr id="5" name="TextBox 22"/>
          <p:cNvSpPr txBox="1"/>
          <p:nvPr/>
        </p:nvSpPr>
        <p:spPr>
          <a:xfrm>
            <a:off x="1942041" y="3621320"/>
            <a:ext cx="2393244" cy="306705"/>
          </a:xfrm>
          <a:prstGeom prst="rect">
            <a:avLst/>
          </a:prstGeom>
          <a:noFill/>
        </p:spPr>
        <p:txBody>
          <a:bodyPr wrap="square" rtlCol="0">
            <a:spAutoFit/>
          </a:bodyPr>
          <a:p>
            <a:r>
              <a:rPr lang="en-US" altLang="vi-VN"/>
              <a:t>ĐĂNG KÝ THỬ DỊCH VỤ</a:t>
            </a:r>
            <a:endParaRPr lang="en-US" altLang="vi-VN"/>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1816808" y="2078089"/>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a:t>CƠ SỞ LÝ THUYẾT</a:t>
            </a:r>
            <a:endParaRPr lang="en-GB"/>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4"/>
          <p:cNvSpPr txBox="1">
            <a:spLocks noGrp="1"/>
          </p:cNvSpPr>
          <p:nvPr>
            <p:ph type="ctrTitle"/>
          </p:nvPr>
        </p:nvSpPr>
        <p:spPr>
          <a:xfrm>
            <a:off x="1432986" y="317022"/>
            <a:ext cx="7068300" cy="610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vi-VN" sz="4000"/>
              <a:t>Amazon Web Services</a:t>
            </a:r>
            <a:endParaRPr sz="4000"/>
          </a:p>
        </p:txBody>
      </p:sp>
      <p:sp>
        <p:nvSpPr>
          <p:cNvPr id="73" name="Google Shape;73;p14"/>
          <p:cNvSpPr txBox="1">
            <a:spLocks noGrp="1"/>
          </p:cNvSpPr>
          <p:nvPr>
            <p:ph type="subTitle" idx="1"/>
          </p:nvPr>
        </p:nvSpPr>
        <p:spPr>
          <a:xfrm>
            <a:off x="947564" y="1216460"/>
            <a:ext cx="7068300" cy="384000"/>
          </a:xfrm>
          <a:prstGeom prst="rect">
            <a:avLst/>
          </a:prstGeom>
        </p:spPr>
        <p:txBody>
          <a:bodyPr spcFirstLastPara="1" wrap="square" lIns="0" tIns="0" rIns="0" bIns="0" anchor="t" anchorCtr="0">
            <a:noAutofit/>
          </a:bodyPr>
          <a:lstStyle/>
          <a:p>
            <a:pPr marL="0" indent="0" algn="just">
              <a:buNone/>
            </a:pPr>
            <a:r>
              <a:rPr lang="en-US"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Amazon Web Services (AWS) là một công ty con của Amazon cung cấp các nền tảng điện toán đám mây theo yêu cầu cho các cá nhân, công ty và chính phủ, trên cơ sở trả tiền theo nhu cầu sử dụng (pay-as-you-go). Là nền tảng đám mây toàn diện và được sử dụng rộng rãi nhất, cung cấp trên 200 dịch vụ đầy đủ tính năng từ các trung tâm dữ liệu trên toàn thế giới. Hàng triệu khách hàng - bao gồm các công ty khởi nghiệp tăng trưởng nhanh nhất, các tập đoàn lớn nhất cũng như các cơ quan hàng đầu của chính phủ - đều tin tưởng vào AWS để giảm chi phí, trở nên linh hoạt hơn và đổi mới nhanh hơn.</a:t>
            </a:r>
            <a:endParaRPr lang="vi-V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600"/>
              </a:spcBef>
              <a:spcAft>
                <a:spcPts val="0"/>
              </a:spcAft>
              <a:buNone/>
            </a:pPr>
            <a:endParaRPr sz="3600" b="1">
              <a:solidFill>
                <a:schemeClr val="bg1"/>
              </a:solidFill>
            </a:endParaRPr>
          </a:p>
        </p:txBody>
      </p:sp>
      <p:sp>
        <p:nvSpPr>
          <p:cNvPr id="74" name="Google Shape;74;p14"/>
          <p:cNvSpPr txBox="1">
            <a:spLocks noGrp="1"/>
          </p:cNvSpPr>
          <p:nvPr>
            <p:ph type="sldNum" idx="4294967295"/>
          </p:nvPr>
        </p:nvSpPr>
        <p:spPr>
          <a:xfrm>
            <a:off x="8594725" y="45974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4"/>
          <p:cNvSpPr txBox="1">
            <a:spLocks noGrp="1"/>
          </p:cNvSpPr>
          <p:nvPr>
            <p:ph type="ctrTitle"/>
          </p:nvPr>
        </p:nvSpPr>
        <p:spPr>
          <a:xfrm>
            <a:off x="947564" y="146756"/>
            <a:ext cx="7485989" cy="1374954"/>
          </a:xfrm>
          <a:prstGeom prst="rect">
            <a:avLst/>
          </a:prstGeom>
        </p:spPr>
        <p:txBody>
          <a:bodyPr spcFirstLastPara="1" wrap="square" lIns="0" tIns="0" rIns="0" bIns="0" anchor="b" anchorCtr="0">
            <a:noAutofit/>
          </a:bodyPr>
          <a:lstStyle/>
          <a:p>
            <a:r>
              <a:rPr lang="vi-VN" sz="4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Tổng quan về AWS Translate</a:t>
            </a:r>
            <a:br>
              <a:rPr lang="vi-VN" sz="4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sz="4000"/>
          </a:p>
        </p:txBody>
      </p:sp>
      <p:sp>
        <p:nvSpPr>
          <p:cNvPr id="73" name="Google Shape;73;p14"/>
          <p:cNvSpPr txBox="1">
            <a:spLocks noGrp="1"/>
          </p:cNvSpPr>
          <p:nvPr>
            <p:ph type="subTitle" idx="1"/>
          </p:nvPr>
        </p:nvSpPr>
        <p:spPr>
          <a:xfrm>
            <a:off x="947564" y="1837349"/>
            <a:ext cx="7068300" cy="384000"/>
          </a:xfrm>
          <a:prstGeom prst="rect">
            <a:avLst/>
          </a:prstGeom>
        </p:spPr>
        <p:txBody>
          <a:bodyPr spcFirstLastPara="1" wrap="square" lIns="0" tIns="0" rIns="0" bIns="0" anchor="t" anchorCtr="0">
            <a:noAutofit/>
          </a:bodyPr>
          <a:lstStyle/>
          <a:p>
            <a:pPr marL="0" indent="0" algn="just">
              <a:buNone/>
            </a:pPr>
            <a:r>
              <a:rPr lang="vi-V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Amazon Translate là dịch vụ máy dịch ứng dụng mạng nơron để cung cấp bản dịch ngôn ngữ nhanh chóng, chất lượng cao, giá cả phải chăng và có thể tùy chỉnh. Dịch máy sử dụng mạng nơ-ron là hình thức tự động hóa công việc dịch thuật sử dụng mô hình deep learning để đưa ra bản dịch chính xác hơn và có văn phong tự nhiên hơn các thuật toán dịch thuật theo quy tắc và thống kê truyền thống.</a:t>
            </a:r>
            <a:endParaRPr lang="vi-V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4" name="Google Shape;74;p14"/>
          <p:cNvSpPr txBox="1">
            <a:spLocks noGrp="1"/>
          </p:cNvSpPr>
          <p:nvPr>
            <p:ph type="sldNum" idx="4294967295"/>
          </p:nvPr>
        </p:nvSpPr>
        <p:spPr>
          <a:xfrm>
            <a:off x="8594725" y="45974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4"/>
          <p:cNvSpPr txBox="1">
            <a:spLocks noGrp="1"/>
          </p:cNvSpPr>
          <p:nvPr>
            <p:ph type="ctrTitle"/>
          </p:nvPr>
        </p:nvSpPr>
        <p:spPr>
          <a:xfrm>
            <a:off x="947564" y="146756"/>
            <a:ext cx="7485989" cy="1374954"/>
          </a:xfrm>
          <a:prstGeom prst="rect">
            <a:avLst/>
          </a:prstGeom>
        </p:spPr>
        <p:txBody>
          <a:bodyPr spcFirstLastPara="1" wrap="square" lIns="0" tIns="0" rIns="0" bIns="0" anchor="b" anchorCtr="0">
            <a:noAutofit/>
          </a:bodyPr>
          <a:lstStyle/>
          <a:p>
            <a:r>
              <a:rPr lang="vi-VN" sz="4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Tổng quan về AWS Translate</a:t>
            </a:r>
            <a:br>
              <a:rPr lang="vi-VN" sz="4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sz="4000"/>
          </a:p>
        </p:txBody>
      </p:sp>
      <p:sp>
        <p:nvSpPr>
          <p:cNvPr id="73" name="Google Shape;73;p14"/>
          <p:cNvSpPr txBox="1">
            <a:spLocks noGrp="1"/>
          </p:cNvSpPr>
          <p:nvPr>
            <p:ph type="subTitle" idx="1"/>
          </p:nvPr>
        </p:nvSpPr>
        <p:spPr>
          <a:xfrm>
            <a:off x="947564" y="1837349"/>
            <a:ext cx="7068300" cy="384000"/>
          </a:xfrm>
          <a:prstGeom prst="rect">
            <a:avLst/>
          </a:prstGeom>
        </p:spPr>
        <p:txBody>
          <a:bodyPr spcFirstLastPara="1" wrap="square" lIns="0" tIns="0" rIns="0" bIns="0" anchor="t" anchorCtr="0">
            <a:noAutofit/>
          </a:bodyPr>
          <a:lstStyle/>
          <a:p>
            <a:pPr marL="0" indent="0" algn="just">
              <a:buNone/>
            </a:pPr>
            <a:r>
              <a:rPr lang="vi-V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Amazon Translate là dịch vụ máy dịch ứng dụng mạng nơron để cung cấp bản dịch ngôn ngữ nhanh chóng, chất lượng cao, giá cả phải chăng và có thể tùy chỉnh. Dịch máy sử dụng mạng nơ-ron là hình thức tự động hóa công việc dịch thuật sử dụng mô hình deep learning để đưa ra bản dịch chính xác hơn và có văn phong tự nhiên hơn các thuật toán dịch thuật theo quy tắc và thống kê truyền thống.</a:t>
            </a:r>
            <a:endParaRPr lang="vi-V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4" name="Google Shape;74;p14"/>
          <p:cNvSpPr txBox="1">
            <a:spLocks noGrp="1"/>
          </p:cNvSpPr>
          <p:nvPr>
            <p:ph type="sldNum" idx="4294967295"/>
          </p:nvPr>
        </p:nvSpPr>
        <p:spPr>
          <a:xfrm>
            <a:off x="8594725" y="45974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1037874" y="1323600"/>
            <a:ext cx="7146569" cy="572933"/>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vi-VN"/>
              <a:t>Ưu điểm của AWS Translate</a:t>
            </a:r>
            <a:endParaRPr lang="vi-VN"/>
          </a:p>
        </p:txBody>
      </p:sp>
      <p:sp>
        <p:nvSpPr>
          <p:cNvPr id="86" name="Google Shape;86;p1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1181615" y="2133599"/>
            <a:ext cx="7146569" cy="1846659"/>
          </a:xfrm>
          <a:prstGeom prst="rect">
            <a:avLst/>
          </a:prstGeom>
          <a:noFill/>
        </p:spPr>
        <p:txBody>
          <a:bodyPr wrap="square" rtlCol="0">
            <a:spAutoFit/>
          </a:bodyPr>
          <a:lstStyle/>
          <a:p>
            <a:pPr marL="742950" lvl="1" indent="-285750">
              <a:buSzPts val="1100"/>
              <a:buFont typeface="Arial" panose="020B0604020202020204" pitchFamily="34" charset="0"/>
              <a:buChar char="•"/>
            </a:pPr>
            <a:r>
              <a:rPr lang="en-US" sz="2000">
                <a:solidFill>
                  <a:schemeClr val="bg1"/>
                </a:solidFill>
              </a:rPr>
              <a:t>Độ chính xác cao và khả năng cải thiện liên tục</a:t>
            </a:r>
            <a:endParaRPr lang="en-US" sz="2000">
              <a:solidFill>
                <a:schemeClr val="bg1"/>
              </a:solidFill>
            </a:endParaRPr>
          </a:p>
          <a:p>
            <a:pPr marL="742950" lvl="1" indent="-285750">
              <a:buSzPts val="1100"/>
              <a:buFont typeface="Arial" panose="020B0604020202020204" pitchFamily="34" charset="0"/>
              <a:buChar char="•"/>
            </a:pPr>
            <a:r>
              <a:rPr lang="en-US" sz="2000">
                <a:solidFill>
                  <a:schemeClr val="bg1"/>
                </a:solidFill>
              </a:rPr>
              <a:t>Dễ dàng tích hợp vào ứng dụng</a:t>
            </a:r>
            <a:endParaRPr lang="en-US" sz="2000">
              <a:solidFill>
                <a:schemeClr val="bg1"/>
              </a:solidFill>
            </a:endParaRPr>
          </a:p>
          <a:p>
            <a:pPr marL="742950" lvl="1" indent="-285750">
              <a:buSzPts val="1100"/>
              <a:buFont typeface="Arial" panose="020B0604020202020204" pitchFamily="34" charset="0"/>
              <a:buChar char="•"/>
            </a:pPr>
            <a:r>
              <a:rPr lang="en-US" sz="2000">
                <a:solidFill>
                  <a:schemeClr val="bg1"/>
                </a:solidFill>
              </a:rPr>
              <a:t>Có thể tùy chỉnh</a:t>
            </a:r>
            <a:endParaRPr lang="en-US" sz="2000">
              <a:solidFill>
                <a:schemeClr val="bg1"/>
              </a:solidFill>
            </a:endParaRPr>
          </a:p>
          <a:p>
            <a:pPr marL="742950" lvl="1" indent="-285750">
              <a:buSzPts val="1100"/>
              <a:buFont typeface="Arial" panose="020B0604020202020204" pitchFamily="34" charset="0"/>
              <a:buChar char="•"/>
            </a:pPr>
            <a:r>
              <a:rPr lang="en-US" sz="2000">
                <a:solidFill>
                  <a:schemeClr val="bg1"/>
                </a:solidFill>
              </a:rPr>
              <a:t>Tiết kiệm chi phí</a:t>
            </a:r>
            <a:endParaRPr lang="en-US" sz="2000">
              <a:solidFill>
                <a:schemeClr val="bg1"/>
              </a:solidFill>
            </a:endParaRPr>
          </a:p>
          <a:p>
            <a:pPr marL="742950" lvl="1" indent="-285750">
              <a:buSzPts val="1100"/>
              <a:buFont typeface="Arial" panose="020B0604020202020204" pitchFamily="34" charset="0"/>
              <a:buChar char="•"/>
            </a:pPr>
            <a:r>
              <a:rPr lang="en-US" sz="2000">
                <a:solidFill>
                  <a:schemeClr val="bg1"/>
                </a:solidFill>
              </a:rPr>
              <a:t>Có khả năng mở rộng, linh hoạt</a:t>
            </a:r>
            <a:endParaRPr lang="en-US" sz="2000">
              <a:solidFill>
                <a:schemeClr val="bg1"/>
              </a:solidFill>
            </a:endParaRPr>
          </a:p>
          <a:p>
            <a:endParaRPr lang="vi-VN"/>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778230" y="1267231"/>
            <a:ext cx="7981948" cy="80999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a:t>Các công cụ sử dụng, liên kết với ứng dụng AWS Translate</a:t>
            </a:r>
            <a:endParaRPr lang="en-US"/>
          </a:p>
        </p:txBody>
      </p:sp>
      <p:sp>
        <p:nvSpPr>
          <p:cNvPr id="86" name="Google Shape;86;p1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778230" y="2571750"/>
            <a:ext cx="7146569" cy="1231106"/>
          </a:xfrm>
          <a:prstGeom prst="rect">
            <a:avLst/>
          </a:prstGeom>
          <a:noFill/>
        </p:spPr>
        <p:txBody>
          <a:bodyPr wrap="square" rtlCol="0">
            <a:spAutoFit/>
          </a:bodyPr>
          <a:lstStyle/>
          <a:p>
            <a:pPr marL="742950" lvl="1" indent="-285750">
              <a:buSzPts val="1100"/>
              <a:buFont typeface="Arial" panose="020B0604020202020204" pitchFamily="34" charset="0"/>
              <a:buChar char="•"/>
            </a:pPr>
            <a:r>
              <a:rPr lang="vi-VN" sz="2000">
                <a:solidFill>
                  <a:schemeClr val="bg1"/>
                </a:solidFill>
              </a:rPr>
              <a:t>Môi trường lập trình : Visual Studio Code</a:t>
            </a:r>
            <a:endParaRPr lang="vi-VN" sz="2000">
              <a:solidFill>
                <a:schemeClr val="bg1"/>
              </a:solidFill>
            </a:endParaRPr>
          </a:p>
          <a:p>
            <a:pPr marL="742950" lvl="1" indent="-285750">
              <a:buSzPts val="1100"/>
              <a:buFont typeface="Arial" panose="020B0604020202020204" pitchFamily="34" charset="0"/>
              <a:buChar char="•"/>
            </a:pPr>
            <a:r>
              <a:rPr lang="vi-VN" sz="2000">
                <a:solidFill>
                  <a:schemeClr val="bg1"/>
                </a:solidFill>
              </a:rPr>
              <a:t>Các công nghệ sử dụng : HTML, CSS, Javascript, Python Flask, Boto3</a:t>
            </a:r>
            <a:endParaRPr lang="vi-VN" sz="2000">
              <a:solidFill>
                <a:schemeClr val="bg1"/>
              </a:solidFill>
            </a:endParaRPr>
          </a:p>
          <a:p>
            <a:endParaRPr lang="vi-VN"/>
          </a:p>
        </p:txBody>
      </p:sp>
    </p:spTree>
  </p:cSld>
  <p:clrMapOvr>
    <a:masterClrMapping/>
  </p:clrMapOvr>
  <p:transition>
    <p:fade thruBlk="1"/>
  </p:transition>
</p:sld>
</file>

<file path=ppt/theme/theme1.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4467</Words>
  <Application>WPS Presentation</Application>
  <PresentationFormat>On-screen Show (16:9)</PresentationFormat>
  <Paragraphs>200</Paragraphs>
  <Slides>21</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SimSun</vt:lpstr>
      <vt:lpstr>Wingdings</vt:lpstr>
      <vt:lpstr>Arial</vt:lpstr>
      <vt:lpstr>Inter-Regular</vt:lpstr>
      <vt:lpstr>Calibri</vt:lpstr>
      <vt:lpstr>Barlow Condensed</vt:lpstr>
      <vt:lpstr>Times New Roman</vt:lpstr>
      <vt:lpstr>Calibri</vt:lpstr>
      <vt:lpstr>Microsoft YaHei</vt:lpstr>
      <vt:lpstr>Arial Unicode MS</vt:lpstr>
      <vt:lpstr>Barlow</vt:lpstr>
      <vt:lpstr>Joan template</vt:lpstr>
      <vt:lpstr>ĐIỆN TOÁN ĐÁM MÂY</vt:lpstr>
      <vt:lpstr>TÌM HIỂU AWS TRANSLATE VÀ VIẾT ỨNG DỤNG MINH HỌA</vt:lpstr>
      <vt:lpstr>NỘI DUNG</vt:lpstr>
      <vt:lpstr>CƠ SỞ LÝ THUYẾT</vt:lpstr>
      <vt:lpstr>Amazon Web Services</vt:lpstr>
      <vt:lpstr>Tổng quan về AWS Translate </vt:lpstr>
      <vt:lpstr>Tổng quan về AWS Translate </vt:lpstr>
      <vt:lpstr>PowerPoint 演示文稿</vt:lpstr>
      <vt:lpstr>PowerPoint 演示文稿</vt:lpstr>
      <vt:lpstr>PowerPoint 演示文稿</vt:lpstr>
      <vt:lpstr>XÂY DỰNG ỨNG DỤNG</vt:lpstr>
      <vt:lpstr>PowerPoint 演示文稿</vt:lpstr>
      <vt:lpstr>CÁC CHỨC NĂNG CƠ BẢN</vt:lpstr>
      <vt:lpstr>Giải thích phần Code</vt:lpstr>
      <vt:lpstr>DEMO CÁC CHỨC NĂNG</vt:lpstr>
      <vt:lpstr>KẾT LUẬN</vt:lpstr>
      <vt:lpstr>Kết quả đạt được</vt:lpstr>
      <vt:lpstr>Ưu điểm ứng dụng</vt:lpstr>
      <vt:lpstr>Nhược điểm ứng dụng</vt:lpstr>
      <vt:lpstr>Định hướng phát triển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ĐIỆN TOÁN ĐÁM MÂY</dc:title>
  <dc:creator>TinTin</dc:creator>
  <cp:lastModifiedBy>Admin</cp:lastModifiedBy>
  <cp:revision>52</cp:revision>
  <dcterms:created xsi:type="dcterms:W3CDTF">2022-12-18T13:01:16Z</dcterms:created>
  <dcterms:modified xsi:type="dcterms:W3CDTF">2022-12-18T13:49:56Z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E3E0730463E643D19D3BF4DB5E844AAE</vt:lpwstr>
  </property>
  <property fmtid="{D5CDD505-2E9C-101B-9397-08002B2CF9AE}" pid="3" name="KSOProductBuildVer">
    <vt:lpwstr>1033-11.2.0.11440</vt:lpwstr>
  </property>
</Properties>
</file>