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8" r:id="rId3"/>
    <p:sldMasterId id="214748367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2D"/>
    <a:srgbClr val="191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F5641-2515-42A4-8883-F97843EABB7E}" v="26" dt="2025-06-16T16:59:2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4" d="100"/>
          <a:sy n="134" d="100"/>
        </p:scale>
        <p:origin x="25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Renato Normando Vasconcelos" userId="ca8665ea848a7306" providerId="LiveId" clId="{E18F5641-2515-42A4-8883-F97843EABB7E}"/>
    <pc:docChg chg="undo custSel delSld modSld delMainMaster modMainMaster">
      <pc:chgData name="Arthur Renato Normando Vasconcelos" userId="ca8665ea848a7306" providerId="LiveId" clId="{E18F5641-2515-42A4-8883-F97843EABB7E}" dt="2025-06-16T18:00:12.531" v="258" actId="255"/>
      <pc:docMkLst>
        <pc:docMk/>
      </pc:docMkLst>
      <pc:sldChg chg="modSp mod setBg">
        <pc:chgData name="Arthur Renato Normando Vasconcelos" userId="ca8665ea848a7306" providerId="LiveId" clId="{E18F5641-2515-42A4-8883-F97843EABB7E}" dt="2025-06-16T14:15:39.711" v="20"/>
        <pc:sldMkLst>
          <pc:docMk/>
          <pc:sldMk cId="0" sldId="256"/>
        </pc:sldMkLst>
        <pc:spChg chg="mod">
          <ac:chgData name="Arthur Renato Normando Vasconcelos" userId="ca8665ea848a7306" providerId="LiveId" clId="{E18F5641-2515-42A4-8883-F97843EABB7E}" dt="2025-06-16T14:10:46.992" v="1" actId="27636"/>
          <ac:spMkLst>
            <pc:docMk/>
            <pc:sldMk cId="0" sldId="256"/>
            <ac:spMk id="71" creationId="{00000000-0000-0000-0000-000000000000}"/>
          </ac:spMkLst>
        </pc:spChg>
        <pc:spChg chg="mod">
          <ac:chgData name="Arthur Renato Normando Vasconcelos" userId="ca8665ea848a7306" providerId="LiveId" clId="{E18F5641-2515-42A4-8883-F97843EABB7E}" dt="2025-06-16T14:10:54.250" v="6" actId="27636"/>
          <ac:spMkLst>
            <pc:docMk/>
            <pc:sldMk cId="0" sldId="256"/>
            <ac:spMk id="72" creationId="{00000000-0000-0000-0000-000000000000}"/>
          </ac:spMkLst>
        </pc:spChg>
      </pc:sldChg>
      <pc:sldChg chg="modSp mod setBg">
        <pc:chgData name="Arthur Renato Normando Vasconcelos" userId="ca8665ea848a7306" providerId="LiveId" clId="{E18F5641-2515-42A4-8883-F97843EABB7E}" dt="2025-06-16T17:02:46.905" v="254" actId="255"/>
        <pc:sldMkLst>
          <pc:docMk/>
          <pc:sldMk cId="0" sldId="257"/>
        </pc:sldMkLst>
        <pc:spChg chg="mod">
          <ac:chgData name="Arthur Renato Normando Vasconcelos" userId="ca8665ea848a7306" providerId="LiveId" clId="{E18F5641-2515-42A4-8883-F97843EABB7E}" dt="2025-06-16T17:02:46.905" v="254" actId="255"/>
          <ac:spMkLst>
            <pc:docMk/>
            <pc:sldMk cId="0" sldId="257"/>
            <ac:spMk id="76" creationId="{00000000-0000-0000-0000-000000000000}"/>
          </ac:spMkLst>
        </pc:spChg>
      </pc:sldChg>
      <pc:sldChg chg="delSp mod">
        <pc:chgData name="Arthur Renato Normando Vasconcelos" userId="ca8665ea848a7306" providerId="LiveId" clId="{E18F5641-2515-42A4-8883-F97843EABB7E}" dt="2025-06-16T16:08:48.989" v="201" actId="478"/>
        <pc:sldMkLst>
          <pc:docMk/>
          <pc:sldMk cId="0" sldId="258"/>
        </pc:sldMkLst>
        <pc:picChg chg="del">
          <ac:chgData name="Arthur Renato Normando Vasconcelos" userId="ca8665ea848a7306" providerId="LiveId" clId="{E18F5641-2515-42A4-8883-F97843EABB7E}" dt="2025-06-16T16:08:48.989" v="201" actId="478"/>
          <ac:picMkLst>
            <pc:docMk/>
            <pc:sldMk cId="0" sldId="258"/>
            <ac:picMk id="77" creationId="{00000000-0000-0000-0000-000000000000}"/>
          </ac:picMkLst>
        </pc:picChg>
        <pc:picChg chg="del">
          <ac:chgData name="Arthur Renato Normando Vasconcelos" userId="ca8665ea848a7306" providerId="LiveId" clId="{E18F5641-2515-42A4-8883-F97843EABB7E}" dt="2025-06-16T16:07:23.789" v="199" actId="478"/>
          <ac:picMkLst>
            <pc:docMk/>
            <pc:sldMk cId="0" sldId="258"/>
            <ac:picMk id="81" creationId="{00000000-0000-0000-0000-000000000000}"/>
          </ac:picMkLst>
        </pc:picChg>
      </pc:sldChg>
      <pc:sldChg chg="addSp modSp mod">
        <pc:chgData name="Arthur Renato Normando Vasconcelos" userId="ca8665ea848a7306" providerId="LiveId" clId="{E18F5641-2515-42A4-8883-F97843EABB7E}" dt="2025-06-16T17:02:31.456" v="253" actId="255"/>
        <pc:sldMkLst>
          <pc:docMk/>
          <pc:sldMk cId="0" sldId="259"/>
        </pc:sldMkLst>
        <pc:spChg chg="add mod ord">
          <ac:chgData name="Arthur Renato Normando Vasconcelos" userId="ca8665ea848a7306" providerId="LiveId" clId="{E18F5641-2515-42A4-8883-F97843EABB7E}" dt="2025-06-16T16:58:22.756" v="220" actId="167"/>
          <ac:spMkLst>
            <pc:docMk/>
            <pc:sldMk cId="0" sldId="259"/>
            <ac:spMk id="2" creationId="{A3AA1084-7C60-744E-9E84-F7B4BEF016D8}"/>
          </ac:spMkLst>
        </pc:spChg>
        <pc:spChg chg="mod">
          <ac:chgData name="Arthur Renato Normando Vasconcelos" userId="ca8665ea848a7306" providerId="LiveId" clId="{E18F5641-2515-42A4-8883-F97843EABB7E}" dt="2025-06-16T17:02:31.456" v="253" actId="255"/>
          <ac:spMkLst>
            <pc:docMk/>
            <pc:sldMk cId="0" sldId="259"/>
            <ac:spMk id="83" creationId="{00000000-0000-0000-0000-000000000000}"/>
          </ac:spMkLst>
        </pc:spChg>
      </pc:sldChg>
      <pc:sldChg chg="addSp modSp mod">
        <pc:chgData name="Arthur Renato Normando Vasconcelos" userId="ca8665ea848a7306" providerId="LiveId" clId="{E18F5641-2515-42A4-8883-F97843EABB7E}" dt="2025-06-16T17:01:02.992" v="244" actId="255"/>
        <pc:sldMkLst>
          <pc:docMk/>
          <pc:sldMk cId="0" sldId="260"/>
        </pc:sldMkLst>
        <pc:spChg chg="add mod ord">
          <ac:chgData name="Arthur Renato Normando Vasconcelos" userId="ca8665ea848a7306" providerId="LiveId" clId="{E18F5641-2515-42A4-8883-F97843EABB7E}" dt="2025-06-16T16:58:41.484" v="224" actId="167"/>
          <ac:spMkLst>
            <pc:docMk/>
            <pc:sldMk cId="0" sldId="260"/>
            <ac:spMk id="2" creationId="{2A3763E8-1155-3C90-47AE-522B5EA35555}"/>
          </ac:spMkLst>
        </pc:spChg>
        <pc:spChg chg="mod">
          <ac:chgData name="Arthur Renato Normando Vasconcelos" userId="ca8665ea848a7306" providerId="LiveId" clId="{E18F5641-2515-42A4-8883-F97843EABB7E}" dt="2025-06-16T17:01:02.992" v="244" actId="255"/>
          <ac:spMkLst>
            <pc:docMk/>
            <pc:sldMk cId="0" sldId="260"/>
            <ac:spMk id="85" creationId="{00000000-0000-0000-0000-000000000000}"/>
          </ac:spMkLst>
        </pc:spChg>
        <pc:picChg chg="add mod">
          <ac:chgData name="Arthur Renato Normando Vasconcelos" userId="ca8665ea848a7306" providerId="LiveId" clId="{E18F5641-2515-42A4-8883-F97843EABB7E}" dt="2025-06-16T14:19:28.483" v="149" actId="1076"/>
          <ac:picMkLst>
            <pc:docMk/>
            <pc:sldMk cId="0" sldId="260"/>
            <ac:picMk id="1026" creationId="{D3546BA6-5D00-38D2-63AF-9F9E18CF6E21}"/>
          </ac:picMkLst>
        </pc:picChg>
      </pc:sldChg>
      <pc:sldChg chg="addSp delSp modSp mod">
        <pc:chgData name="Arthur Renato Normando Vasconcelos" userId="ca8665ea848a7306" providerId="LiveId" clId="{E18F5641-2515-42A4-8883-F97843EABB7E}" dt="2025-06-16T18:00:12.531" v="258" actId="255"/>
        <pc:sldMkLst>
          <pc:docMk/>
          <pc:sldMk cId="0" sldId="261"/>
        </pc:sldMkLst>
        <pc:spChg chg="add mod">
          <ac:chgData name="Arthur Renato Normando Vasconcelos" userId="ca8665ea848a7306" providerId="LiveId" clId="{E18F5641-2515-42A4-8883-F97843EABB7E}" dt="2025-06-16T18:00:12.531" v="258" actId="255"/>
          <ac:spMkLst>
            <pc:docMk/>
            <pc:sldMk cId="0" sldId="261"/>
            <ac:spMk id="3" creationId="{2935C6AD-6895-F4E5-3781-F62922A367CA}"/>
          </ac:spMkLst>
        </pc:spChg>
        <pc:spChg chg="add del">
          <ac:chgData name="Arthur Renato Normando Vasconcelos" userId="ca8665ea848a7306" providerId="LiveId" clId="{E18F5641-2515-42A4-8883-F97843EABB7E}" dt="2025-06-16T16:52:58.282" v="204" actId="22"/>
          <ac:spMkLst>
            <pc:docMk/>
            <pc:sldMk cId="0" sldId="261"/>
            <ac:spMk id="4" creationId="{B0C00860-2CFF-F195-D3F0-1FB4BAED4BB1}"/>
          </ac:spMkLst>
        </pc:spChg>
        <pc:spChg chg="add del">
          <ac:chgData name="Arthur Renato Normando Vasconcelos" userId="ca8665ea848a7306" providerId="LiveId" clId="{E18F5641-2515-42A4-8883-F97843EABB7E}" dt="2025-06-16T16:53:10.113" v="206" actId="22"/>
          <ac:spMkLst>
            <pc:docMk/>
            <pc:sldMk cId="0" sldId="261"/>
            <ac:spMk id="6" creationId="{8E3B019A-340E-B179-B4FB-9A0F1E4FE8C2}"/>
          </ac:spMkLst>
        </pc:spChg>
        <pc:spChg chg="add del">
          <ac:chgData name="Arthur Renato Normando Vasconcelos" userId="ca8665ea848a7306" providerId="LiveId" clId="{E18F5641-2515-42A4-8883-F97843EABB7E}" dt="2025-06-16T16:53:42.883" v="208" actId="22"/>
          <ac:spMkLst>
            <pc:docMk/>
            <pc:sldMk cId="0" sldId="261"/>
            <ac:spMk id="8" creationId="{A6851A79-874E-6123-39A6-2E2A5D970F90}"/>
          </ac:spMkLst>
        </pc:spChg>
        <pc:spChg chg="del">
          <ac:chgData name="Arthur Renato Normando Vasconcelos" userId="ca8665ea848a7306" providerId="LiveId" clId="{E18F5641-2515-42A4-8883-F97843EABB7E}" dt="2025-06-16T14:20:57.985" v="166" actId="22"/>
          <ac:spMkLst>
            <pc:docMk/>
            <pc:sldMk cId="0" sldId="261"/>
            <ac:spMk id="88" creationId="{00000000-0000-0000-0000-000000000000}"/>
          </ac:spMkLst>
        </pc:spChg>
        <pc:picChg chg="add del mod ord">
          <ac:chgData name="Arthur Renato Normando Vasconcelos" userId="ca8665ea848a7306" providerId="LiveId" clId="{E18F5641-2515-42A4-8883-F97843EABB7E}" dt="2025-06-16T16:52:39.077" v="202" actId="478"/>
          <ac:picMkLst>
            <pc:docMk/>
            <pc:sldMk cId="0" sldId="261"/>
            <ac:picMk id="3" creationId="{C7E262AE-92E7-3CA9-5B43-E08343A583FA}"/>
          </ac:picMkLst>
        </pc:picChg>
        <pc:picChg chg="add mod">
          <ac:chgData name="Arthur Renato Normando Vasconcelos" userId="ca8665ea848a7306" providerId="LiveId" clId="{E18F5641-2515-42A4-8883-F97843EABB7E}" dt="2025-06-16T17:59:58.420" v="256" actId="14100"/>
          <ac:picMkLst>
            <pc:docMk/>
            <pc:sldMk cId="0" sldId="261"/>
            <ac:picMk id="10" creationId="{A07F8851-861D-B463-8D7B-9C423522AE69}"/>
          </ac:picMkLst>
        </pc:picChg>
      </pc:sldChg>
      <pc:sldChg chg="del">
        <pc:chgData name="Arthur Renato Normando Vasconcelos" userId="ca8665ea848a7306" providerId="LiveId" clId="{E18F5641-2515-42A4-8883-F97843EABB7E}" dt="2025-06-16T16:06:30.458" v="193" actId="47"/>
        <pc:sldMkLst>
          <pc:docMk/>
          <pc:sldMk cId="0" sldId="262"/>
        </pc:sldMkLst>
      </pc:sldChg>
      <pc:sldChg chg="modSp del mod">
        <pc:chgData name="Arthur Renato Normando Vasconcelos" userId="ca8665ea848a7306" providerId="LiveId" clId="{E18F5641-2515-42A4-8883-F97843EABB7E}" dt="2025-06-16T16:06:28.985" v="192" actId="47"/>
        <pc:sldMkLst>
          <pc:docMk/>
          <pc:sldMk cId="0" sldId="263"/>
        </pc:sldMkLst>
        <pc:spChg chg="mod">
          <ac:chgData name="Arthur Renato Normando Vasconcelos" userId="ca8665ea848a7306" providerId="LiveId" clId="{E18F5641-2515-42A4-8883-F97843EABB7E}" dt="2025-06-16T16:05:59.529" v="171" actId="21"/>
          <ac:spMkLst>
            <pc:docMk/>
            <pc:sldMk cId="0" sldId="263"/>
            <ac:spMk id="94" creationId="{00000000-0000-0000-0000-000000000000}"/>
          </ac:spMkLst>
        </pc:spChg>
      </pc:sldChg>
      <pc:sldChg chg="modSp mod">
        <pc:chgData name="Arthur Renato Normando Vasconcelos" userId="ca8665ea848a7306" providerId="LiveId" clId="{E18F5641-2515-42A4-8883-F97843EABB7E}" dt="2025-06-16T17:00:36.214" v="240" actId="14100"/>
        <pc:sldMkLst>
          <pc:docMk/>
          <pc:sldMk cId="0" sldId="264"/>
        </pc:sldMkLst>
        <pc:spChg chg="mod">
          <ac:chgData name="Arthur Renato Normando Vasconcelos" userId="ca8665ea848a7306" providerId="LiveId" clId="{E18F5641-2515-42A4-8883-F97843EABB7E}" dt="2025-06-16T16:06:24.972" v="191" actId="20577"/>
          <ac:spMkLst>
            <pc:docMk/>
            <pc:sldMk cId="0" sldId="264"/>
            <ac:spMk id="96" creationId="{00000000-0000-0000-0000-000000000000}"/>
          </ac:spMkLst>
        </pc:spChg>
        <pc:spChg chg="mod">
          <ac:chgData name="Arthur Renato Normando Vasconcelos" userId="ca8665ea848a7306" providerId="LiveId" clId="{E18F5641-2515-42A4-8883-F97843EABB7E}" dt="2025-06-16T17:00:36.214" v="240" actId="14100"/>
          <ac:spMkLst>
            <pc:docMk/>
            <pc:sldMk cId="0" sldId="264"/>
            <ac:spMk id="97" creationId="{00000000-0000-0000-0000-000000000000}"/>
          </ac:spMkLst>
        </pc:spChg>
      </pc:sldChg>
      <pc:sldChg chg="addSp modSp mod">
        <pc:chgData name="Arthur Renato Normando Vasconcelos" userId="ca8665ea848a7306" providerId="LiveId" clId="{E18F5641-2515-42A4-8883-F97843EABB7E}" dt="2025-06-16T16:59:50.026" v="233" actId="167"/>
        <pc:sldMkLst>
          <pc:docMk/>
          <pc:sldMk cId="0" sldId="265"/>
        </pc:sldMkLst>
        <pc:spChg chg="add mod ord">
          <ac:chgData name="Arthur Renato Normando Vasconcelos" userId="ca8665ea848a7306" providerId="LiveId" clId="{E18F5641-2515-42A4-8883-F97843EABB7E}" dt="2025-06-16T16:59:50.026" v="233" actId="167"/>
          <ac:spMkLst>
            <pc:docMk/>
            <pc:sldMk cId="0" sldId="265"/>
            <ac:spMk id="2" creationId="{5AB98525-3FC0-C7E9-6AAF-A62DCF4C5317}"/>
          </ac:spMkLst>
        </pc:spChg>
        <pc:spChg chg="mod">
          <ac:chgData name="Arthur Renato Normando Vasconcelos" userId="ca8665ea848a7306" providerId="LiveId" clId="{E18F5641-2515-42A4-8883-F97843EABB7E}" dt="2025-06-16T16:59:43.718" v="232" actId="1076"/>
          <ac:spMkLst>
            <pc:docMk/>
            <pc:sldMk cId="0" sldId="265"/>
            <ac:spMk id="99" creationId="{00000000-0000-0000-0000-000000000000}"/>
          </ac:spMkLst>
        </pc:spChg>
      </pc:sldChg>
      <pc:sldChg chg="addSp modSp mod">
        <pc:chgData name="Arthur Renato Normando Vasconcelos" userId="ca8665ea848a7306" providerId="LiveId" clId="{E18F5641-2515-42A4-8883-F97843EABB7E}" dt="2025-06-16T16:59:59.840" v="235" actId="20577"/>
        <pc:sldMkLst>
          <pc:docMk/>
          <pc:sldMk cId="0" sldId="266"/>
        </pc:sldMkLst>
        <pc:spChg chg="add mod ord">
          <ac:chgData name="Arthur Renato Normando Vasconcelos" userId="ca8665ea848a7306" providerId="LiveId" clId="{E18F5641-2515-42A4-8883-F97843EABB7E}" dt="2025-06-16T16:58:55.872" v="227" actId="167"/>
          <ac:spMkLst>
            <pc:docMk/>
            <pc:sldMk cId="0" sldId="266"/>
            <ac:spMk id="2" creationId="{059D8D4E-CE18-3231-0EF1-D4D21711732B}"/>
          </ac:spMkLst>
        </pc:spChg>
        <pc:spChg chg="mod">
          <ac:chgData name="Arthur Renato Normando Vasconcelos" userId="ca8665ea848a7306" providerId="LiveId" clId="{E18F5641-2515-42A4-8883-F97843EABB7E}" dt="2025-06-16T16:59:59.840" v="235" actId="20577"/>
          <ac:spMkLst>
            <pc:docMk/>
            <pc:sldMk cId="0" sldId="266"/>
            <ac:spMk id="101" creationId="{00000000-0000-0000-0000-000000000000}"/>
          </ac:spMkLst>
        </pc:spChg>
      </pc:sldChg>
      <pc:sldChg chg="del">
        <pc:chgData name="Arthur Renato Normando Vasconcelos" userId="ca8665ea848a7306" providerId="LiveId" clId="{E18F5641-2515-42A4-8883-F97843EABB7E}" dt="2025-06-16T16:07:17.393" v="198" actId="47"/>
        <pc:sldMkLst>
          <pc:docMk/>
          <pc:sldMk cId="0" sldId="267"/>
        </pc:sldMkLst>
      </pc:sldChg>
      <pc:sldMasterChg chg="setBg modSldLayout">
        <pc:chgData name="Arthur Renato Normando Vasconcelos" userId="ca8665ea848a7306" providerId="LiveId" clId="{E18F5641-2515-42A4-8883-F97843EABB7E}" dt="2025-06-16T14:15:24.543" v="17"/>
        <pc:sldMasterMkLst>
          <pc:docMk/>
          <pc:sldMasterMk cId="0" sldId="2147483648"/>
        </pc:sldMasterMkLst>
        <pc:sldLayoutChg chg="setBg">
          <pc:chgData name="Arthur Renato Normando Vasconcelos" userId="ca8665ea848a7306" providerId="LiveId" clId="{E18F5641-2515-42A4-8883-F97843EABB7E}" dt="2025-06-16T14:15:24.543" v="17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50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52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54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setBg modSldLayout">
        <pc:chgData name="Arthur Renato Normando Vasconcelos" userId="ca8665ea848a7306" providerId="LiveId" clId="{E18F5641-2515-42A4-8883-F97843EABB7E}" dt="2025-06-16T14:15:24.543" v="17"/>
        <pc:sldMasterMkLst>
          <pc:docMk/>
          <pc:sldMasterMk cId="0" sldId="2147483656"/>
        </pc:sldMasterMkLst>
        <pc:sldLayoutChg chg="setBg">
          <pc:chgData name="Arthur Renato Normando Vasconcelos" userId="ca8665ea848a7306" providerId="LiveId" clId="{E18F5641-2515-42A4-8883-F97843EABB7E}" dt="2025-06-16T14:15:24.543" v="17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setBg modSldLayout">
        <pc:chgData name="Arthur Renato Normando Vasconcelos" userId="ca8665ea848a7306" providerId="LiveId" clId="{E18F5641-2515-42A4-8883-F97843EABB7E}" dt="2025-06-16T14:15:24.543" v="17"/>
        <pc:sldMasterMkLst>
          <pc:docMk/>
          <pc:sldMasterMk cId="0" sldId="2147483658"/>
        </pc:sldMasterMkLst>
        <pc:sldLayoutChg chg="setBg">
          <pc:chgData name="Arthur Renato Normando Vasconcelos" userId="ca8665ea848a7306" providerId="LiveId" clId="{E18F5641-2515-42A4-8883-F97843EABB7E}" dt="2025-06-16T14:15:24.543" v="17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60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62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64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66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setBg delSldLayout modSldLayout">
        <pc:chgData name="Arthur Renato Normando Vasconcelos" userId="ca8665ea848a7306" providerId="LiveId" clId="{E18F5641-2515-42A4-8883-F97843EABB7E}" dt="2025-06-16T16:07:17.393" v="198" actId="47"/>
        <pc:sldMasterMkLst>
          <pc:docMk/>
          <pc:sldMasterMk cId="0" sldId="2147483668"/>
        </pc:sldMasterMkLst>
        <pc:sldLayoutChg chg="del setBg">
          <pc:chgData name="Arthur Renato Normando Vasconcelos" userId="ca8665ea848a7306" providerId="LiveId" clId="{E18F5641-2515-42A4-8883-F97843EABB7E}" dt="2025-06-16T16:07:17.393" v="198" actId="47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setBg modSldLayout">
        <pc:chgData name="Arthur Renato Normando Vasconcelos" userId="ca8665ea848a7306" providerId="LiveId" clId="{E18F5641-2515-42A4-8883-F97843EABB7E}" dt="2025-06-16T14:15:24.543" v="17"/>
        <pc:sldMasterMkLst>
          <pc:docMk/>
          <pc:sldMasterMk cId="0" sldId="2147483670"/>
        </pc:sldMasterMkLst>
        <pc:sldLayoutChg chg="setBg">
          <pc:chgData name="Arthur Renato Normando Vasconcelos" userId="ca8665ea848a7306" providerId="LiveId" clId="{E18F5641-2515-42A4-8883-F97843EABB7E}" dt="2025-06-16T14:15:24.543" v="17"/>
          <pc:sldLayoutMkLst>
            <pc:docMk/>
            <pc:sldMasterMk cId="0" sldId="2147483670"/>
            <pc:sldLayoutMk cId="0" sldId="2147483671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72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74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76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78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80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82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84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84"/>
            <pc:sldLayoutMk cId="0" sldId="2147483685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86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88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90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90"/>
            <pc:sldLayoutMk cId="0" sldId="2147483691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92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Arthur Renato Normando Vasconcelos" userId="ca8665ea848a7306" providerId="LiveId" clId="{E18F5641-2515-42A4-8883-F97843EABB7E}" dt="2025-06-16T14:10:56.007" v="7"/>
        <pc:sldMasterMkLst>
          <pc:docMk/>
          <pc:sldMasterMk cId="0" sldId="2147483694"/>
        </pc:sldMasterMkLst>
        <pc:sldLayoutChg chg="del">
          <pc:chgData name="Arthur Renato Normando Vasconcelos" userId="ca8665ea848a7306" providerId="LiveId" clId="{E18F5641-2515-42A4-8883-F97843EABB7E}" dt="2025-06-16T14:10:56.007" v="7"/>
          <pc:sldLayoutMkLst>
            <pc:docMk/>
            <pc:sldMasterMk cId="0" sldId="2147483694"/>
            <pc:sldLayoutMk cId="0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228600"/>
            <a:ext cx="5675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45920" y="653760"/>
            <a:ext cx="4955040" cy="1810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680" y="0"/>
            <a:ext cx="306396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" name="Google Shape;12;p2"/>
          <p:cNvCxnSpPr/>
          <p:nvPr/>
        </p:nvCxnSpPr>
        <p:spPr>
          <a:xfrm>
            <a:off x="450360" y="525240"/>
            <a:ext cx="360" cy="206820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cxnSp>
        <p:nvCxnSpPr>
          <p:cNvPr id="3" name="Google Shape;13;p2"/>
          <p:cNvCxnSpPr/>
          <p:nvPr/>
        </p:nvCxnSpPr>
        <p:spPr>
          <a:xfrm>
            <a:off x="450360" y="3868560"/>
            <a:ext cx="360" cy="65196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819504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7" name="Google Shape;70;p14"/>
          <p:cNvCxnSpPr/>
          <p:nvPr/>
        </p:nvCxnSpPr>
        <p:spPr>
          <a:xfrm>
            <a:off x="593640" y="464400"/>
            <a:ext cx="360" cy="75600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cxnSp>
        <p:nvCxnSpPr>
          <p:cNvPr id="18" name="Google Shape;71;p14"/>
          <p:cNvCxnSpPr/>
          <p:nvPr/>
        </p:nvCxnSpPr>
        <p:spPr>
          <a:xfrm>
            <a:off x="3100320" y="2306880"/>
            <a:ext cx="360" cy="263772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65804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0000" y="2840760"/>
            <a:ext cx="4658040" cy="199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3" name="Google Shape;76;p15"/>
          <p:cNvCxnSpPr/>
          <p:nvPr/>
        </p:nvCxnSpPr>
        <p:spPr>
          <a:xfrm>
            <a:off x="450360" y="540360"/>
            <a:ext cx="360" cy="125532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cxnSp>
        <p:nvCxnSpPr>
          <p:cNvPr id="24" name="Google Shape;77;p15"/>
          <p:cNvCxnSpPr/>
          <p:nvPr/>
        </p:nvCxnSpPr>
        <p:spPr>
          <a:xfrm>
            <a:off x="450360" y="2873520"/>
            <a:ext cx="360" cy="181656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34920" y="1510200"/>
            <a:ext cx="7836120" cy="105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126792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45" name="Google Shape;18;p3"/>
          <p:cNvCxnSpPr/>
          <p:nvPr/>
        </p:nvCxnSpPr>
        <p:spPr>
          <a:xfrm>
            <a:off x="593640" y="671400"/>
            <a:ext cx="360" cy="169992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cxnSp>
        <p:nvCxnSpPr>
          <p:cNvPr id="46" name="Google Shape;19;p3"/>
          <p:cNvCxnSpPr/>
          <p:nvPr/>
        </p:nvCxnSpPr>
        <p:spPr>
          <a:xfrm>
            <a:off x="8771040" y="2924280"/>
            <a:ext cx="360" cy="620640"/>
          </a:xfrm>
          <a:prstGeom prst="straightConnector1">
            <a:avLst/>
          </a:prstGeom>
          <a:ln w="19050">
            <a:solidFill>
              <a:srgbClr val="707070"/>
            </a:solidFill>
            <a:round/>
          </a:ln>
        </p:spPr>
      </p:cxn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0" y="4252680"/>
            <a:ext cx="9143640" cy="89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43040" y="657360"/>
            <a:ext cx="495252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700" b="0" strike="noStrike" spc="-1">
                <a:solidFill>
                  <a:schemeClr val="dk1"/>
                </a:solidFill>
                <a:latin typeface="Inter"/>
                <a:ea typeface="Inter"/>
              </a:rPr>
              <a:t>Padrões Estruturais: Proxy</a:t>
            </a:r>
            <a:endParaRPr lang="fr-FR" sz="57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819000" y="3867120"/>
            <a:ext cx="4885920" cy="56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33550" lnSpcReduction="20000"/>
          </a:bodyPr>
          <a:lstStyle/>
          <a:p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Projetos</a:t>
            </a:r>
            <a:br>
              <a:rPr lang="en-US" dirty="0"/>
            </a:br>
            <a:r>
              <a:rPr lang="en-US" dirty="0" err="1"/>
              <a:t>Alunos</a:t>
            </a:r>
            <a:r>
              <a:rPr lang="en-US" dirty="0"/>
              <a:t>: Pedro Sérgio, Arthur Renato e Marcos Felipe</a:t>
            </a:r>
            <a:endParaRPr lang="pt-BR" sz="1400" dirty="0">
              <a:effectLst/>
            </a:endParaRPr>
          </a:p>
        </p:txBody>
      </p:sp>
      <p:pic>
        <p:nvPicPr>
          <p:cNvPr id="73" name="Google Shape;132;p27"/>
          <p:cNvPicPr/>
          <p:nvPr/>
        </p:nvPicPr>
        <p:blipFill>
          <a:blip r:embed="rId2"/>
          <a:srcRect l="10360" r="10360"/>
          <a:stretch/>
        </p:blipFill>
        <p:spPr>
          <a:xfrm>
            <a:off x="6079680" y="0"/>
            <a:ext cx="306396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A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70;p30"/>
          <p:cNvPicPr/>
          <p:nvPr/>
        </p:nvPicPr>
        <p:blipFill>
          <a:blip r:embed="rId2"/>
          <a:srcRect l="5561" r="5571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465732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Introdução aos Padrões Estruturais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3960" y="1680852"/>
            <a:ext cx="4657320" cy="19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en" sz="1600" dirty="0">
                <a:latin typeface="+mj-lt"/>
                <a:ea typeface="+mj-ea"/>
                <a:cs typeface="+mj-cs"/>
              </a:rPr>
              <a:t>O que são?</a:t>
            </a: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1600" dirty="0">
                <a:latin typeface="+mj-lt"/>
                <a:ea typeface="+mj-ea"/>
                <a:cs typeface="+mj-cs"/>
              </a:rPr>
              <a:t>Padrões que lidam com a composição de classes/objetos para formar estruturas maiores.</a:t>
            </a: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1600" dirty="0">
                <a:latin typeface="+mj-lt"/>
                <a:ea typeface="+mj-ea"/>
                <a:cs typeface="+mj-cs"/>
              </a:rPr>
              <a:t>Exemplos:</a:t>
            </a: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1600" dirty="0">
                <a:latin typeface="+mj-lt"/>
                <a:ea typeface="+mj-ea"/>
                <a:cs typeface="+mj-cs"/>
              </a:rPr>
              <a:t>Proxy, Bridge, Flyweight.</a:t>
            </a: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1600" dirty="0">
                <a:latin typeface="+mj-lt"/>
                <a:ea typeface="+mj-ea"/>
                <a:cs typeface="+mj-cs"/>
              </a:rPr>
              <a:t>Objetivo:</a:t>
            </a: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fr-FR" sz="16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1600" dirty="0">
                <a:latin typeface="+mj-lt"/>
                <a:ea typeface="+mj-ea"/>
                <a:cs typeface="+mj-cs"/>
              </a:rPr>
              <a:t>Simplificar relações entre objetos, melhorar performance ou controlar acesso.</a:t>
            </a:r>
            <a:endParaRPr lang="fr-FR" sz="1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81040" y="3019320"/>
            <a:ext cx="78386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buNone/>
            </a:pPr>
            <a:endParaRPr lang="en-US" sz="1400" b="0" strike="noStrike" spc="-1" dirty="0">
              <a:solidFill>
                <a:schemeClr val="dk1"/>
              </a:solidFill>
              <a:latin typeface="DM Sans"/>
              <a:ea typeface="DM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933480" y="1514520"/>
            <a:ext cx="78386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Inter"/>
                <a:ea typeface="Inter"/>
              </a:rPr>
              <a:t>O Padrão Proxy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723960" y="447840"/>
            <a:ext cx="126648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Inter"/>
                <a:ea typeface="Inter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AA1084-7C60-744E-9E84-F7B4BEF016D8}"/>
              </a:ext>
            </a:extLst>
          </p:cNvPr>
          <p:cNvSpPr/>
          <p:nvPr/>
        </p:nvSpPr>
        <p:spPr>
          <a:xfrm>
            <a:off x="2835349" y="2119423"/>
            <a:ext cx="517451" cy="3024077"/>
          </a:xfrm>
          <a:prstGeom prst="rect">
            <a:avLst/>
          </a:prstGeom>
          <a:solidFill>
            <a:srgbClr val="292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O Padrão Proxy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3482" y="1364226"/>
            <a:ext cx="8191079" cy="35504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550"/>
          </a:bodyPr>
          <a:lstStyle/>
          <a:p>
            <a:pPr>
              <a:spcBef>
                <a:spcPct val="0"/>
              </a:spcBef>
              <a:buNone/>
            </a:pPr>
            <a:r>
              <a:rPr lang="en" sz="1900" dirty="0">
                <a:latin typeface="+mj-lt"/>
                <a:ea typeface="+mj-ea"/>
                <a:cs typeface="+mj-cs"/>
              </a:rPr>
              <a:t>Definição</a:t>
            </a:r>
            <a:r>
              <a:rPr lang="en" sz="2100" dirty="0"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ct val="0"/>
              </a:spcBef>
              <a:buNone/>
            </a:pPr>
            <a:endParaRPr lang="en-US" sz="21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2100" dirty="0">
                <a:latin typeface="+mj-lt"/>
                <a:ea typeface="+mj-ea"/>
                <a:cs typeface="+mj-cs"/>
              </a:rPr>
              <a:t>Um "representante" que controla o acesso a um objeto (ex: cache, verificação de permissões).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en-US" sz="21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2100" dirty="0">
                <a:latin typeface="+mj-lt"/>
                <a:ea typeface="+mj-ea"/>
                <a:cs typeface="+mj-cs"/>
              </a:rPr>
              <a:t>Quando usar?</a:t>
            </a:r>
          </a:p>
          <a:p>
            <a:pPr>
              <a:spcBef>
                <a:spcPct val="0"/>
              </a:spcBef>
              <a:buNone/>
            </a:pPr>
            <a:endParaRPr lang="en-US" sz="21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" sz="2100" dirty="0">
                <a:latin typeface="+mj-lt"/>
                <a:ea typeface="+mj-ea"/>
                <a:cs typeface="+mj-cs"/>
              </a:rPr>
              <a:t>Quando você quer:</a:t>
            </a:r>
          </a:p>
          <a:p>
            <a:pPr lvl="1">
              <a:spcBef>
                <a:spcPct val="0"/>
              </a:spcBef>
            </a:pPr>
            <a:r>
              <a:rPr lang="en" sz="2100" dirty="0">
                <a:latin typeface="+mj-lt"/>
                <a:ea typeface="+mj-ea"/>
                <a:cs typeface="+mj-cs"/>
              </a:rPr>
              <a:t>Adicionar controle de acesso a um objeto (ex: restringir usuários).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</a:pPr>
            <a:r>
              <a:rPr lang="en" sz="2100" dirty="0">
                <a:latin typeface="+mj-lt"/>
                <a:ea typeface="+mj-ea"/>
                <a:cs typeface="+mj-cs"/>
              </a:rPr>
              <a:t>Adiar criação de objetos pesados (lazy initialization).</a:t>
            </a:r>
          </a:p>
          <a:p>
            <a:pPr lvl="1">
              <a:spcBef>
                <a:spcPct val="0"/>
              </a:spcBef>
            </a:pPr>
            <a:r>
              <a:rPr lang="en" sz="2100" dirty="0">
                <a:latin typeface="+mj-lt"/>
                <a:ea typeface="+mj-ea"/>
                <a:cs typeface="+mj-cs"/>
              </a:rPr>
              <a:t>Monitorar operações (ex: logging).</a:t>
            </a:r>
            <a:endParaRPr lang="en-US" sz="2100" dirty="0">
              <a:latin typeface="+mj-lt"/>
              <a:ea typeface="+mj-ea"/>
              <a:cs typeface="+mj-cs"/>
            </a:endParaRPr>
          </a:p>
          <a:p>
            <a:pPr marL="457200" lvl="1" indent="0">
              <a:spcBef>
                <a:spcPct val="0"/>
              </a:spcBef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A3763E8-1155-3C90-47AE-522B5EA35555}"/>
              </a:ext>
            </a:extLst>
          </p:cNvPr>
          <p:cNvSpPr/>
          <p:nvPr/>
        </p:nvSpPr>
        <p:spPr>
          <a:xfrm>
            <a:off x="2835349" y="2119423"/>
            <a:ext cx="517451" cy="3024077"/>
          </a:xfrm>
          <a:prstGeom prst="rect">
            <a:avLst/>
          </a:prstGeom>
          <a:solidFill>
            <a:srgbClr val="292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Diagrama UML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21436" y="1534076"/>
            <a:ext cx="3591712" cy="338064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550"/>
          </a:bodyPr>
          <a:lstStyle/>
          <a:p>
            <a:pPr>
              <a:spcBef>
                <a:spcPct val="0"/>
              </a:spcBef>
              <a:buNone/>
            </a:pPr>
            <a:r>
              <a:rPr lang="en" sz="1400" dirty="0">
                <a:latin typeface="+mj-lt"/>
                <a:ea typeface="+mj-ea"/>
                <a:cs typeface="+mj-cs"/>
              </a:rPr>
              <a:t>Explicação:</a:t>
            </a:r>
            <a:endParaRPr lang="en-US" sz="1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1400" dirty="0">
                <a:latin typeface="+mj-lt"/>
                <a:ea typeface="+mj-ea"/>
                <a:cs typeface="+mj-cs"/>
              </a:rPr>
              <a:t>Subject: Interfac comum.</a:t>
            </a:r>
            <a:endParaRPr lang="en-US" sz="1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1400" dirty="0">
                <a:latin typeface="+mj-lt"/>
                <a:ea typeface="+mj-ea"/>
                <a:cs typeface="+mj-cs"/>
              </a:rPr>
              <a:t>RealSubject: Objeto real que será protegido/acessado.</a:t>
            </a:r>
            <a:endParaRPr lang="en-US" sz="1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endParaRPr lang="en-US" sz="1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buNone/>
            </a:pPr>
            <a:r>
              <a:rPr lang="en" sz="1400" dirty="0">
                <a:latin typeface="+mj-lt"/>
                <a:ea typeface="+mj-ea"/>
                <a:cs typeface="+mj-cs"/>
              </a:rPr>
              <a:t>Proxy: Controla o acesso ao RealSubject.</a:t>
            </a:r>
            <a:endParaRPr lang="en-US" sz="14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546BA6-5D00-38D2-63AF-9F9E18CF6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47" y="292823"/>
            <a:ext cx="3444586" cy="46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70;p30"/>
          <p:cNvPicPr/>
          <p:nvPr/>
        </p:nvPicPr>
        <p:blipFill>
          <a:blip r:embed="rId2"/>
          <a:srcRect l="5561" r="5571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465732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chemeClr val="dk1"/>
                </a:solidFill>
                <a:latin typeface="Inter"/>
                <a:ea typeface="Inter"/>
              </a:rPr>
              <a:t>Exemplo Prático (Java)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" name="Imagem 9" descr="Texto&#10;&#10;O conteúdo gerado por IA pode estar incorreto.">
            <a:extLst>
              <a:ext uri="{FF2B5EF4-FFF2-40B4-BE49-F238E27FC236}">
                <a16:creationId xmlns:a16="http://schemas.microsoft.com/office/drawing/2014/main" id="{A07F8851-861D-B463-8D7B-9C423522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60" y="1011677"/>
            <a:ext cx="4048065" cy="32784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935C6AD-6895-F4E5-3781-F62922A367CA}"/>
              </a:ext>
            </a:extLst>
          </p:cNvPr>
          <p:cNvSpPr txBox="1"/>
          <p:nvPr/>
        </p:nvSpPr>
        <p:spPr>
          <a:xfrm>
            <a:off x="671873" y="439232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i="0" dirty="0">
                <a:solidFill>
                  <a:srgbClr val="F8FAFF"/>
                </a:solidFill>
                <a:effectLst/>
                <a:latin typeface="quote-cjk-patch"/>
              </a:rPr>
              <a:t>Cenário</a:t>
            </a:r>
            <a:r>
              <a:rPr lang="pt-BR" sz="1400" b="0" i="0" dirty="0">
                <a:solidFill>
                  <a:srgbClr val="F8FAFF"/>
                </a:solidFill>
                <a:effectLst/>
                <a:latin typeface="quote-cjk-patch"/>
              </a:rPr>
              <a:t>: Um serviço de banco de dados onde o </a:t>
            </a:r>
            <a:r>
              <a:rPr lang="pt-BR" sz="1400" b="1" i="0" dirty="0">
                <a:solidFill>
                  <a:srgbClr val="F8FAFF"/>
                </a:solidFill>
                <a:effectLst/>
                <a:latin typeface="quote-cjk-patch"/>
              </a:rPr>
              <a:t>Proxy</a:t>
            </a:r>
            <a:r>
              <a:rPr lang="pt-BR" sz="1400" b="0" i="0" dirty="0">
                <a:solidFill>
                  <a:srgbClr val="F8FAFF"/>
                </a:solidFill>
                <a:effectLst/>
                <a:latin typeface="quote-cjk-patch"/>
              </a:rPr>
              <a:t> verifica acesso antes de carregar dados.</a:t>
            </a:r>
            <a:endParaRPr lang="pt-BR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70;p30"/>
          <p:cNvPicPr/>
          <p:nvPr/>
        </p:nvPicPr>
        <p:blipFill>
          <a:blip r:embed="rId2"/>
          <a:srcRect l="5561" r="5571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465732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600" b="0" strike="noStrike" spc="-1" dirty="0">
                <a:solidFill>
                  <a:schemeClr val="dk1"/>
                </a:solidFill>
                <a:latin typeface="Inter"/>
                <a:ea typeface="Inter"/>
              </a:rPr>
              <a:t>Vantagens e </a:t>
            </a:r>
            <a:r>
              <a:rPr lang="pt-BR" sz="2600" b="0" strike="noStrike" spc="-1" dirty="0">
                <a:solidFill>
                  <a:schemeClr val="dk1"/>
                </a:solidFill>
                <a:latin typeface="Inter"/>
                <a:ea typeface="Inter"/>
              </a:rPr>
              <a:t>Desvantagens</a:t>
            </a:r>
            <a:r>
              <a:rPr lang="en" sz="2600" b="0" strike="noStrike" spc="-1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br>
              <a:rPr lang="en" sz="2600" b="0" strike="noStrike" spc="-1" dirty="0">
                <a:solidFill>
                  <a:schemeClr val="dk1"/>
                </a:solidFill>
                <a:latin typeface="Inter"/>
                <a:ea typeface="Inter"/>
              </a:rPr>
            </a:br>
            <a:r>
              <a:rPr lang="en" sz="2600" b="0" strike="noStrike" spc="-1" dirty="0">
                <a:solidFill>
                  <a:schemeClr val="dk1"/>
                </a:solidFill>
                <a:latin typeface="Inter"/>
                <a:ea typeface="Inter"/>
              </a:rPr>
              <a:t>do Proxy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00039" y="1380094"/>
            <a:ext cx="5329236" cy="26704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✅ Controle de acesso: Restringe operações.</a:t>
            </a:r>
            <a:endParaRPr lang="en-US" sz="1600" spc="-1" dirty="0">
              <a:solidFill>
                <a:srgbClr val="FFFFFF"/>
              </a:solidFill>
              <a:latin typeface="OpenSymbol"/>
            </a:endParaRPr>
          </a:p>
          <a:p>
            <a:pPr indent="0">
              <a:buNone/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✅ Lazy loading: Adia criação de objetos pesados.</a:t>
            </a:r>
            <a:endParaRPr lang="en-US" sz="1600" spc="-1" dirty="0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✅ Caching: Armazena resultados de operações caras.</a:t>
            </a:r>
            <a:endParaRPr lang="en-US" sz="1600" spc="-1" dirty="0">
              <a:solidFill>
                <a:srgbClr val="FFFFFF"/>
              </a:solidFill>
              <a:latin typeface="OpenSymbol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❌ Complexidade: Introduz novas classes.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❌ Overhead: Chamadas adicionais podem afetar performance.</a:t>
            </a:r>
            <a:endParaRPr lang="fr-F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AB98525-3FC0-C7E9-6AAF-A62DCF4C5317}"/>
              </a:ext>
            </a:extLst>
          </p:cNvPr>
          <p:cNvSpPr/>
          <p:nvPr/>
        </p:nvSpPr>
        <p:spPr>
          <a:xfrm>
            <a:off x="2835349" y="2119423"/>
            <a:ext cx="517451" cy="3024077"/>
          </a:xfrm>
          <a:prstGeom prst="rect">
            <a:avLst/>
          </a:prstGeom>
          <a:solidFill>
            <a:srgbClr val="292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Implementação e Exemplos Práticos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30911" y="1352700"/>
            <a:ext cx="5562360" cy="334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</a:pPr>
            <a:r>
              <a:rPr lang="en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Spring Security: Proxies para verificação de permissões.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  <a:p>
            <a:pPr indent="0">
              <a:buNone/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  <a:p>
            <a:pPr indent="0">
              <a:buNone/>
            </a:pPr>
            <a:r>
              <a:rPr lang="en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Hibernate: Lazy loading de entidades.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  <a:p>
            <a:pPr indent="0">
              <a:buNone/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RMI (Remote Method Invocation): Acesso a objetos remotos</a:t>
            </a:r>
            <a:r>
              <a:rPr lang="en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.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9D8D4E-CE18-3231-0EF1-D4D21711732B}"/>
              </a:ext>
            </a:extLst>
          </p:cNvPr>
          <p:cNvSpPr/>
          <p:nvPr/>
        </p:nvSpPr>
        <p:spPr>
          <a:xfrm>
            <a:off x="2835349" y="2119423"/>
            <a:ext cx="517451" cy="3024077"/>
          </a:xfrm>
          <a:prstGeom prst="rect">
            <a:avLst/>
          </a:prstGeom>
          <a:solidFill>
            <a:srgbClr val="292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819108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Inter"/>
                <a:ea typeface="Inter"/>
              </a:rPr>
              <a:t>Conclusões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71619" y="1300297"/>
            <a:ext cx="7979449" cy="334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buNone/>
            </a:pPr>
            <a:r>
              <a:rPr lang="en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Padrões estruturais resolvem problemas de composição e controle.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  <a:p>
            <a:pPr indent="0">
              <a:buNone/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  <a:p>
            <a:pPr indent="0">
              <a:buNone/>
            </a:pPr>
            <a:r>
              <a:rPr lang="en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Proxy é útil para gerenciar acesso a objetos sensíveis/pesados.</a:t>
            </a:r>
            <a:endParaRPr lang="en-US" sz="1800" spc="-1" dirty="0">
              <a:solidFill>
                <a:srgbClr val="FFFFFF"/>
              </a:solidFill>
              <a:latin typeface="OpenSymbol"/>
              <a:ea typeface="DM Sans"/>
            </a:endParaRPr>
          </a:p>
          <a:p>
            <a:pPr indent="0">
              <a:buNone/>
            </a:pP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Implementação simples em Java com interfaces e delegação.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cret Service by Slidesgo">
  <a:themeElements>
    <a:clrScheme name="Simple Light">
      <a:dk1>
        <a:srgbClr val="FFFFFF"/>
      </a:dk1>
      <a:lt1>
        <a:srgbClr val="000000"/>
      </a:lt1>
      <a:dk2>
        <a:srgbClr val="70707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288</Words>
  <Application>Microsoft Office PowerPoint</Application>
  <PresentationFormat>Apresentação na tela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9</vt:i4>
      </vt:variant>
    </vt:vector>
  </HeadingPairs>
  <TitlesOfParts>
    <vt:vector size="20" baseType="lpstr">
      <vt:lpstr>Arial</vt:lpstr>
      <vt:lpstr>DM Sans</vt:lpstr>
      <vt:lpstr>Inter</vt:lpstr>
      <vt:lpstr>OpenSymbol</vt:lpstr>
      <vt:lpstr>quote-cjk-patch</vt:lpstr>
      <vt:lpstr>Symbol</vt:lpstr>
      <vt:lpstr>Wingdings</vt:lpstr>
      <vt:lpstr>Secret Service by Slidesgo</vt:lpstr>
      <vt:lpstr>Secret Service by Slidesgo</vt:lpstr>
      <vt:lpstr>Secret Service by Slidesgo</vt:lpstr>
      <vt:lpstr>Secret Service by Slidesgo</vt:lpstr>
      <vt:lpstr>Padrões Estruturais: Proxy</vt:lpstr>
      <vt:lpstr>Introdução aos Padrões Estruturais</vt:lpstr>
      <vt:lpstr>O Padrão Proxy</vt:lpstr>
      <vt:lpstr>O Padrão Proxy</vt:lpstr>
      <vt:lpstr>Diagrama UML</vt:lpstr>
      <vt:lpstr>Exemplo Prático (Java)</vt:lpstr>
      <vt:lpstr>Vantagens e Desvantagens  do Proxy</vt:lpstr>
      <vt:lpstr>Implementação e Exemplos Práticos</vt:lpstr>
      <vt:lpstr>Conclusões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Arthur Renato Normando Vasconcelos</cp:lastModifiedBy>
  <cp:revision>1</cp:revision>
  <dcterms:modified xsi:type="dcterms:W3CDTF">2025-06-16T18:00:19Z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2025-06-16T14:08:45Z</dcterms:created>
  <dc:creator>Unknown Creator</dc:creator>
  <dc:description/>
  <dc:language>en-US</dc:language>
  <cp:lastModifiedBy>Unknown Creator</cp:lastModifiedBy>
  <dcterms:modified xsi:type="dcterms:W3CDTF">2025-06-16T14:08:45Z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