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6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6" r:id="rId21"/>
    <p:sldId id="275" r:id="rId22"/>
    <p:sldId id="280" r:id="rId23"/>
    <p:sldId id="279" r:id="rId24"/>
    <p:sldId id="278" r:id="rId25"/>
    <p:sldId id="281" r:id="rId26"/>
    <p:sldId id="282" r:id="rId27"/>
    <p:sldId id="285" r:id="rId28"/>
    <p:sldId id="284" r:id="rId29"/>
    <p:sldId id="283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40" d="100"/>
          <a:sy n="140" d="100"/>
        </p:scale>
        <p:origin x="94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FC4A-AE9C-2705-B94C-A3EB3398C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3B565-B26E-94F1-029C-ED4C7A06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5AEF-A291-0690-8BF5-6C23F560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3714C-5626-8DF8-9692-7DDDAB8A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5A6E6-B744-9E05-174C-EFDF0AF7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14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4585-3CF9-5E43-C31E-9CABBDCB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FFDDF-94AF-9BE4-D492-394327B70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1CDD-142D-CC84-24D9-C9AC2776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00B9-3588-C33E-9255-71A54421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A2AD-2352-51AE-F0A3-460CEFC1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780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4DF17-336E-9FB0-7E72-B68C804CF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282AC-2D05-AF09-33CE-2581754F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7D0D-6AE1-0944-428C-B5CAE9D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F16C-A3AD-DD17-FBBC-711462BD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0BB3-5AC1-1C2D-EF55-1CAD39B8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68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7F07-CB0A-9D89-FA74-D624D64F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290A-5881-410F-D5E3-F778B971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43BA-690B-5AB4-E2F6-DB2B6694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62AD-8618-042D-FC02-F88EE20E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DB21-6E67-B5D4-6919-0B52A9A2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41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DF0E-5F40-5145-6F98-A763747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4FC11-DDDB-F31B-D2FB-976A1F00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BCAD5-2533-4DFB-5558-8F2C6244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8634-A5AF-5A26-53BC-A3139228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B738-C669-F356-4DF7-58F71410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475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7BD0-B6B6-F9E7-7257-124B9844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FAFC-BDA1-4341-2F3C-F6440A366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52B27-9703-3EA6-A34B-99DCDD6E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85716-7B4A-567D-1ECF-8ECB0D7C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DEDAB-45C0-E341-044A-AD928C1B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C68F-0F4F-B2B3-F28F-E3300234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140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BF22-5ADC-EEF6-D1BD-48F9C5C2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D75A-E47C-5F7A-FCC5-50FA969F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1820-9470-9405-3F36-3312BB326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1CCE4-A1B9-F47B-AE56-8BE57DCCF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F0EB6-31DE-0E1B-6E4E-2C2D9E54E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4D159-1B6C-B698-2E16-8A82B35E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E4250-71A8-D0CE-6BA2-8DBB87FC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83D2C-BC01-3A1B-C542-D4B0701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882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99FE-12C5-BAA4-072F-FA4565FA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3A658-6305-BAA5-C191-D6931CB6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CD519-E29A-F049-897B-459D4E63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59306-5897-B91A-9855-06876E00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115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456CC-51DB-278D-FAE2-653AD4D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F52F3-05B2-3B17-246A-953CEFDF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92CC-3D26-AFAD-63D8-7603B803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750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0D6D-A076-030D-745F-1722C5B1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B457-1404-E448-B1B1-3484C8BC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79784-29ED-8BE4-F180-E5A6B715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C36A4-CE1D-DAFF-CBF1-87E2A81A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0082-AF9C-1C34-D3BC-29E6D87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D819-F1DA-156A-BA55-A897B51A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52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E142-E6FD-5193-1551-BBA14256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8161F-8DA5-8990-D738-1F03D8CEA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7E7A0-0C5A-5DAA-60D1-8C1F5620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0DF6B-536D-8AF1-C550-EE3D8C6A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B2DC6-5137-4A71-1D37-B216D8A2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45FD6-F961-C72E-FE68-97EAC4C5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385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E3AFA-AECF-EC6B-0DF4-9DFD1439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6A92-B2A2-2854-2619-D8F884BD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C9C5-0072-E1A0-7404-8D85160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FE167-990D-44E6-BC55-A54EDD90CEC9}" type="datetimeFigureOut">
              <a:rPr lang="en-IE" smtClean="0"/>
              <a:t>04/05/2023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93E4-7DCC-EFC5-8BC2-6CA6ED069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1DB2-0440-B951-67B4-EDB3D29C4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8C58-D086-42BB-8C0D-B7A317BB8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842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E31CE288-2FF3-7331-EB3B-0B2833DC3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914863"/>
            <a:ext cx="8939894" cy="502827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8529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E71D4B-E64D-DB4C-3CA0-CF7FED4B1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2"/>
          <a:stretch/>
        </p:blipFill>
        <p:spPr bwMode="auto">
          <a:xfrm>
            <a:off x="2079853" y="1886902"/>
            <a:ext cx="8032294" cy="3084195"/>
          </a:xfrm>
          <a:prstGeom prst="rect">
            <a:avLst/>
          </a:prstGeom>
          <a:ln w="127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795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26C006-F4DD-A228-07D6-3922B9FA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59" y="1866022"/>
            <a:ext cx="7989882" cy="31259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2522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application&#10;&#10;Description automatically generated">
            <a:extLst>
              <a:ext uri="{FF2B5EF4-FFF2-40B4-BE49-F238E27FC236}">
                <a16:creationId xmlns:a16="http://schemas.microsoft.com/office/drawing/2014/main" id="{6259C651-20E2-513B-F3D9-2D1028F6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40" y="2911056"/>
            <a:ext cx="7231119" cy="10358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7356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985FCC-B240-E237-8B9F-3C1466E0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55" y="1431309"/>
            <a:ext cx="8639089" cy="399538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7232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BDFD-0997-95AF-EBFA-CCFE2A23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15" y="1622155"/>
            <a:ext cx="8368169" cy="361369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6543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D7CD05E-16B6-C430-A25E-AE5FA955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97355"/>
            <a:ext cx="5943600" cy="346329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81542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347E5B4-1A3F-856B-BE1D-A45D2049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4" y="1728818"/>
            <a:ext cx="7196152" cy="340036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348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A4E9EF-57A4-E1DB-4F83-2197D73D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73" y="1819098"/>
            <a:ext cx="7825854" cy="321980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0046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B67638-AC65-80C1-0D1D-F19C2BBA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928" y="1783947"/>
            <a:ext cx="7718143" cy="32901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2479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F6A13A-5091-E7C0-21DF-D32C0FAC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62" y="1470850"/>
            <a:ext cx="7088875" cy="39163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55971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DB771F2-1899-9483-2869-A16793A7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15" y="1028489"/>
            <a:ext cx="8536770" cy="480102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25514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9E1601-C112-ACA1-94DD-2B3D2C29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36" y="1492876"/>
            <a:ext cx="7218528" cy="387224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5201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6A8F39-5DE7-2B9B-BA88-29D7E640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91" y="1401279"/>
            <a:ext cx="7619217" cy="405544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0166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65C754-5A51-C796-E7F1-A0A57FD5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6" y="1603031"/>
            <a:ext cx="8429628" cy="36519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73936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8FC5BE-FD90-0B60-EE10-F8E7A1B8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42" y="1671548"/>
            <a:ext cx="6986516" cy="351490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35938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202641-4FB4-E4C0-8EA1-9E6D853EC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57"/>
          <a:stretch/>
        </p:blipFill>
        <p:spPr bwMode="auto">
          <a:xfrm>
            <a:off x="2851813" y="1829436"/>
            <a:ext cx="6488373" cy="3199128"/>
          </a:xfrm>
          <a:prstGeom prst="rect">
            <a:avLst/>
          </a:prstGeom>
          <a:ln w="127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399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58ED5307-6EF4-8DBF-CB97-4BD3A8A46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82" y="2265483"/>
            <a:ext cx="7316436" cy="232703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89538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F90927-E462-D9D0-77BB-B25A0022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21" y="2643403"/>
            <a:ext cx="8370157" cy="157119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955119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D81D37-F0FF-5699-CE8D-B76D51DB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71" y="1426079"/>
            <a:ext cx="7198057" cy="400584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148717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F0A7EC-AE08-1AD1-86FE-C1EE9F75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19" y="1612469"/>
            <a:ext cx="7627961" cy="363306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129762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C3DBD21-4A51-D398-157D-07E1420D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16" y="1378818"/>
            <a:ext cx="7286767" cy="410036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7844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BC5F3D6-BDA1-D80D-3938-7D627C0A7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7"/>
          <a:stretch/>
        </p:blipFill>
        <p:spPr bwMode="auto">
          <a:xfrm>
            <a:off x="2116791" y="1073359"/>
            <a:ext cx="7958418" cy="4711281"/>
          </a:xfrm>
          <a:prstGeom prst="rect">
            <a:avLst/>
          </a:prstGeom>
          <a:ln w="127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757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E20DA616-5191-5DEB-23CB-B8BF709E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55" y="1271083"/>
            <a:ext cx="6579889" cy="431583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039448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E5818B17-4B8B-9BE0-864C-A04EA8AC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89" y="1102520"/>
            <a:ext cx="6414021" cy="465295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2903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3292855-209F-4C9F-FCD2-F9ADE7109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3"/>
          <a:stretch/>
        </p:blipFill>
        <p:spPr bwMode="auto">
          <a:xfrm>
            <a:off x="2773194" y="1260032"/>
            <a:ext cx="6645611" cy="4337935"/>
          </a:xfrm>
          <a:prstGeom prst="rect">
            <a:avLst/>
          </a:prstGeom>
          <a:ln w="127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698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20525A4-444F-12B7-7A1F-F13969BCF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2"/>
          <a:stretch/>
        </p:blipFill>
        <p:spPr bwMode="auto">
          <a:xfrm>
            <a:off x="1993526" y="1226550"/>
            <a:ext cx="8204947" cy="4404899"/>
          </a:xfrm>
          <a:prstGeom prst="rect">
            <a:avLst/>
          </a:prstGeom>
          <a:ln w="127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743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7EAB84-3439-DFBC-2C8C-33D4D34E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28" y="1441497"/>
            <a:ext cx="8240544" cy="39750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59331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BBC5667-3FE0-644D-BED3-43FAC487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67" y="1058775"/>
            <a:ext cx="8429065" cy="474044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652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6835C9-B12C-A86B-658D-C0D87E86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70" y="1019072"/>
            <a:ext cx="8570259" cy="481985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3569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4E1051C-7DFD-DB8C-7812-77E98AD0E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99"/>
          <a:stretch/>
        </p:blipFill>
        <p:spPr bwMode="auto">
          <a:xfrm>
            <a:off x="1705387" y="1909641"/>
            <a:ext cx="8781226" cy="3038717"/>
          </a:xfrm>
          <a:prstGeom prst="rect">
            <a:avLst/>
          </a:prstGeom>
          <a:ln w="127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261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6AC77D-65F4-2D65-279C-3A7FDA52C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b="6495"/>
          <a:stretch/>
        </p:blipFill>
        <p:spPr bwMode="auto">
          <a:xfrm>
            <a:off x="1644200" y="2233164"/>
            <a:ext cx="8903599" cy="2391671"/>
          </a:xfrm>
          <a:prstGeom prst="rect">
            <a:avLst/>
          </a:prstGeom>
          <a:ln w="127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289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Cattigan</dc:creator>
  <cp:lastModifiedBy>Bernard Cattigan</cp:lastModifiedBy>
  <cp:revision>1</cp:revision>
  <dcterms:created xsi:type="dcterms:W3CDTF">2023-05-04T09:11:14Z</dcterms:created>
  <dcterms:modified xsi:type="dcterms:W3CDTF">2023-05-04T09:26:23Z</dcterms:modified>
</cp:coreProperties>
</file>