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67" r:id="rId5"/>
    <p:sldId id="260" r:id="rId6"/>
    <p:sldId id="258" r:id="rId7"/>
    <p:sldId id="262" r:id="rId8"/>
    <p:sldId id="273" r:id="rId9"/>
    <p:sldId id="266" r:id="rId10"/>
    <p:sldId id="265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31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20B4-3B71-44E8-81DA-E923EDD90E6F}" type="datetimeFigureOut">
              <a:rPr lang="en-US" smtClean="0"/>
              <a:t>26-Sep-15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4F33-AE72-490E-A8C2-E6D390383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9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20B4-3B71-44E8-81DA-E923EDD90E6F}" type="datetimeFigureOut">
              <a:rPr lang="en-US" smtClean="0"/>
              <a:t>26-Sep-15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4F33-AE72-490E-A8C2-E6D390383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7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20B4-3B71-44E8-81DA-E923EDD90E6F}" type="datetimeFigureOut">
              <a:rPr lang="en-US" smtClean="0"/>
              <a:t>26-Sep-15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4F33-AE72-490E-A8C2-E6D390383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6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20B4-3B71-44E8-81DA-E923EDD90E6F}" type="datetimeFigureOut">
              <a:rPr lang="en-US" smtClean="0"/>
              <a:t>26-Sep-15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4F33-AE72-490E-A8C2-E6D390383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8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20B4-3B71-44E8-81DA-E923EDD90E6F}" type="datetimeFigureOut">
              <a:rPr lang="en-US" smtClean="0"/>
              <a:t>26-Sep-15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4F33-AE72-490E-A8C2-E6D390383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3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20B4-3B71-44E8-81DA-E923EDD90E6F}" type="datetimeFigureOut">
              <a:rPr lang="en-US" smtClean="0"/>
              <a:t>26-Sep-15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4F33-AE72-490E-A8C2-E6D390383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4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20B4-3B71-44E8-81DA-E923EDD90E6F}" type="datetimeFigureOut">
              <a:rPr lang="en-US" smtClean="0"/>
              <a:t>26-Sep-15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4F33-AE72-490E-A8C2-E6D390383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7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20B4-3B71-44E8-81DA-E923EDD90E6F}" type="datetimeFigureOut">
              <a:rPr lang="en-US" smtClean="0"/>
              <a:t>26-Sep-15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4F33-AE72-490E-A8C2-E6D390383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8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20B4-3B71-44E8-81DA-E923EDD90E6F}" type="datetimeFigureOut">
              <a:rPr lang="en-US" smtClean="0"/>
              <a:t>26-Sep-15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4F33-AE72-490E-A8C2-E6D390383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1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20B4-3B71-44E8-81DA-E923EDD90E6F}" type="datetimeFigureOut">
              <a:rPr lang="en-US" smtClean="0"/>
              <a:t>26-Sep-15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4F33-AE72-490E-A8C2-E6D390383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0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20B4-3B71-44E8-81DA-E923EDD90E6F}" type="datetimeFigureOut">
              <a:rPr lang="en-US" smtClean="0"/>
              <a:t>26-Sep-15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4F33-AE72-490E-A8C2-E6D390383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3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820B4-3B71-44E8-81DA-E923EDD90E6F}" type="datetimeFigureOut">
              <a:rPr lang="en-US" smtClean="0"/>
              <a:t>26-Sep-15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E4F33-AE72-490E-A8C2-E6D390383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3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689225"/>
            <a:ext cx="6400800" cy="1752600"/>
          </a:xfrm>
        </p:spPr>
        <p:txBody>
          <a:bodyPr/>
          <a:lstStyle/>
          <a:p>
            <a:r>
              <a:rPr lang="en-US" dirty="0" smtClean="0"/>
              <a:t>Henry Tu, 24-sep-2015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1447800" y="3886200"/>
            <a:ext cx="2590800" cy="914400"/>
          </a:xfrm>
          <a:prstGeom prst="wedgeRoundRectCallout">
            <a:avLst>
              <a:gd name="adj1" fmla="val -19993"/>
              <a:gd name="adj2" fmla="val -7219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part of a machine learning book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486400" y="3962400"/>
            <a:ext cx="2590800" cy="1600200"/>
          </a:xfrm>
          <a:prstGeom prst="wedgeRoundRectCallout">
            <a:avLst>
              <a:gd name="adj1" fmla="val -19993"/>
              <a:gd name="adj2" fmla="val -7219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Usually a part of language processing, image processing, computer vision book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752600" y="5181600"/>
            <a:ext cx="2971800" cy="914400"/>
          </a:xfrm>
          <a:prstGeom prst="wedgeRoundRectCallout">
            <a:avLst>
              <a:gd name="adj1" fmla="val -19993"/>
              <a:gd name="adj2" fmla="val -7219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 we usually have to use them in the real-word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25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Flipping does not change the histogram</a:t>
            </a:r>
          </a:p>
          <a:p>
            <a:pPr lvl="1"/>
            <a:r>
              <a:rPr lang="en-US" dirty="0" err="1" smtClean="0"/>
              <a:t>hist</a:t>
            </a:r>
            <a:r>
              <a:rPr lang="en-US" dirty="0" smtClean="0"/>
              <a:t>(</a:t>
            </a:r>
            <a:r>
              <a:rPr lang="en-US" dirty="0" err="1" smtClean="0"/>
              <a:t>img</a:t>
            </a:r>
            <a:r>
              <a:rPr lang="en-US" dirty="0" smtClean="0"/>
              <a:t>) = </a:t>
            </a:r>
            <a:r>
              <a:rPr lang="en-US" dirty="0" err="1" smtClean="0"/>
              <a:t>hist</a:t>
            </a:r>
            <a:r>
              <a:rPr lang="en-US" dirty="0" smtClean="0"/>
              <a:t>(</a:t>
            </a:r>
            <a:r>
              <a:rPr lang="en-US" dirty="0" err="1" smtClean="0"/>
              <a:t>fliplr</a:t>
            </a:r>
            <a:r>
              <a:rPr lang="en-US" dirty="0" smtClean="0"/>
              <a:t>(</a:t>
            </a:r>
            <a:r>
              <a:rPr lang="en-US" dirty="0" err="1" smtClean="0"/>
              <a:t>img</a:t>
            </a:r>
            <a:r>
              <a:rPr lang="en-US" dirty="0" smtClean="0"/>
              <a:t>)) = </a:t>
            </a:r>
            <a:r>
              <a:rPr lang="en-US" dirty="0" err="1" smtClean="0"/>
              <a:t>hist</a:t>
            </a:r>
            <a:r>
              <a:rPr lang="en-US" dirty="0" smtClean="0"/>
              <a:t>(</a:t>
            </a:r>
            <a:r>
              <a:rPr lang="en-US" dirty="0" err="1" smtClean="0"/>
              <a:t>flipuld</a:t>
            </a:r>
            <a:r>
              <a:rPr lang="en-US" dirty="0" smtClean="0"/>
              <a:t>(</a:t>
            </a:r>
            <a:r>
              <a:rPr lang="en-US" dirty="0" err="1" smtClean="0"/>
              <a:t>img</a:t>
            </a:r>
            <a:r>
              <a:rPr lang="en-US" dirty="0" smtClean="0"/>
              <a:t>))</a:t>
            </a:r>
          </a:p>
          <a:p>
            <a:r>
              <a:rPr lang="en-US" dirty="0" smtClean="0"/>
              <a:t>Rotating with right angle</a:t>
            </a:r>
          </a:p>
          <a:p>
            <a:pPr lvl="1"/>
            <a:r>
              <a:rPr lang="en-US" dirty="0" err="1" smtClean="0"/>
              <a:t>hist</a:t>
            </a:r>
            <a:r>
              <a:rPr lang="en-US" dirty="0" smtClean="0"/>
              <a:t>(</a:t>
            </a:r>
            <a:r>
              <a:rPr lang="en-US" dirty="0" err="1" smtClean="0"/>
              <a:t>img</a:t>
            </a:r>
            <a:r>
              <a:rPr lang="en-US" dirty="0"/>
              <a:t>) = </a:t>
            </a:r>
            <a:r>
              <a:rPr lang="en-US" dirty="0" err="1" smtClean="0"/>
              <a:t>hist</a:t>
            </a:r>
            <a:r>
              <a:rPr lang="en-US" dirty="0" smtClean="0"/>
              <a:t>(</a:t>
            </a:r>
            <a:r>
              <a:rPr lang="en-US" dirty="0" err="1" smtClean="0"/>
              <a:t>flip90</a:t>
            </a:r>
            <a:r>
              <a:rPr lang="en-US" dirty="0" smtClean="0"/>
              <a:t>(</a:t>
            </a:r>
            <a:r>
              <a:rPr lang="en-US" dirty="0" err="1" smtClean="0"/>
              <a:t>img</a:t>
            </a:r>
            <a:r>
              <a:rPr lang="en-US" dirty="0"/>
              <a:t>)) = </a:t>
            </a:r>
            <a:r>
              <a:rPr lang="en-US" dirty="0" err="1" smtClean="0"/>
              <a:t>hist</a:t>
            </a:r>
            <a:r>
              <a:rPr lang="en-US" dirty="0" smtClean="0"/>
              <a:t>(</a:t>
            </a:r>
            <a:r>
              <a:rPr lang="en-US" dirty="0" err="1" smtClean="0"/>
              <a:t>flipu180</a:t>
            </a:r>
            <a:r>
              <a:rPr lang="en-US" dirty="0" smtClean="0"/>
              <a:t>(</a:t>
            </a:r>
            <a:r>
              <a:rPr lang="en-US" dirty="0" err="1" smtClean="0"/>
              <a:t>img</a:t>
            </a:r>
            <a:r>
              <a:rPr lang="en-US" dirty="0" smtClean="0"/>
              <a:t>))</a:t>
            </a:r>
          </a:p>
          <a:p>
            <a:r>
              <a:rPr lang="en-US" dirty="0" smtClean="0"/>
              <a:t>Normalizing </a:t>
            </a:r>
          </a:p>
          <a:p>
            <a:pPr lvl="1"/>
            <a:r>
              <a:rPr lang="en-US" dirty="0" smtClean="0"/>
              <a:t>norm(</a:t>
            </a:r>
            <a:r>
              <a:rPr lang="en-US" dirty="0" err="1" smtClean="0"/>
              <a:t>hist</a:t>
            </a:r>
            <a:r>
              <a:rPr lang="en-US" dirty="0" smtClean="0"/>
              <a:t>(</a:t>
            </a:r>
            <a:r>
              <a:rPr lang="en-US" dirty="0" err="1" smtClean="0"/>
              <a:t>img</a:t>
            </a:r>
            <a:r>
              <a:rPr lang="en-US" dirty="0" smtClean="0"/>
              <a:t>)) </a:t>
            </a:r>
            <a:r>
              <a:rPr lang="en-US" dirty="0" smtClean="0">
                <a:sym typeface="Symbol" panose="05050102010706020507" pitchFamily="18" charset="2"/>
              </a:rPr>
              <a:t> </a:t>
            </a:r>
            <a:r>
              <a:rPr lang="en-US" dirty="0" smtClean="0"/>
              <a:t>norm(</a:t>
            </a:r>
            <a:r>
              <a:rPr lang="en-US" dirty="0" err="1" smtClean="0"/>
              <a:t>hist</a:t>
            </a:r>
            <a:r>
              <a:rPr lang="en-US" dirty="0" smtClean="0"/>
              <a:t>(scaled(</a:t>
            </a:r>
            <a:r>
              <a:rPr lang="en-US" dirty="0" err="1" smtClean="0"/>
              <a:t>img</a:t>
            </a:r>
            <a:r>
              <a:rPr lang="en-US" dirty="0" smtClean="0"/>
              <a:t>, 2, 2) 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7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histogram + Spatial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spatial information is important?</a:t>
            </a:r>
          </a:p>
          <a:p>
            <a:endParaRPr lang="en-US" dirty="0"/>
          </a:p>
          <a:p>
            <a:r>
              <a:rPr lang="en-US" dirty="0" smtClean="0"/>
              <a:t>Is sky blue (above) different from water blue (below)?</a:t>
            </a:r>
          </a:p>
          <a:p>
            <a:endParaRPr lang="en-US" dirty="0"/>
          </a:p>
          <a:p>
            <a:r>
              <a:rPr lang="en-US" dirty="0" smtClean="0"/>
              <a:t>Spatial pyramid is the simplest way to add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8187" y="2967335"/>
            <a:ext cx="634763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Image </a:t>
            </a:r>
            <a:r>
              <a:rPr lang="en-US" sz="7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Symbol" panose="05050102010706020507" pitchFamily="18" charset="2"/>
              </a:rPr>
              <a:t> Vector</a:t>
            </a:r>
            <a:endParaRPr lang="en-US" sz="7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46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 to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algorithms, such as logistic regression, linear regression, </a:t>
            </a:r>
            <a:r>
              <a:rPr lang="en-US" dirty="0" err="1" smtClean="0"/>
              <a:t>kmeans</a:t>
            </a:r>
            <a:r>
              <a:rPr lang="en-US" dirty="0" smtClean="0"/>
              <a:t>, EM, work on vectors. Images and documents are not vectors</a:t>
            </a:r>
          </a:p>
          <a:p>
            <a:r>
              <a:rPr lang="en-US" dirty="0" smtClean="0"/>
              <a:t>We need to convert each image into one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12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3831771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</a:p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91000" y="3810000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</a:t>
            </a:r>
          </a:p>
          <a:p>
            <a:pPr algn="ctr"/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34200" y="3810000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class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797629" y="4182835"/>
            <a:ext cx="1066800" cy="288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704115" y="4161064"/>
            <a:ext cx="1066800" cy="288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26129" y="49530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selection</a:t>
            </a:r>
          </a:p>
          <a:p>
            <a:r>
              <a:rPr lang="en-US" dirty="0" smtClean="0"/>
              <a:t>Feature extraction</a:t>
            </a:r>
          </a:p>
          <a:p>
            <a:r>
              <a:rPr lang="en-US" dirty="0" smtClean="0"/>
              <a:t>Color/spatial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0" y="5029200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Classification / categorization</a:t>
            </a:r>
          </a:p>
          <a:p>
            <a:r>
              <a:rPr lang="en-US" dirty="0" smtClean="0"/>
              <a:t>Prediction</a:t>
            </a:r>
          </a:p>
          <a:p>
            <a:r>
              <a:rPr lang="en-US" dirty="0" smtClean="0"/>
              <a:t>Tagging</a:t>
            </a:r>
          </a:p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" y="1524000"/>
            <a:ext cx="1828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1 -&gt; class 1 </a:t>
            </a:r>
          </a:p>
          <a:p>
            <a:pPr algn="ctr"/>
            <a:r>
              <a:rPr lang="en-US" dirty="0" smtClean="0"/>
              <a:t>Image 2 -&gt; class 2</a:t>
            </a:r>
          </a:p>
          <a:p>
            <a:pPr algn="ctr"/>
            <a:r>
              <a:rPr lang="en-US" dirty="0" smtClean="0"/>
              <a:t>Image 3 -&gt; class 3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2721429" y="1875064"/>
            <a:ext cx="859971" cy="38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10001" y="1574346"/>
            <a:ext cx="1981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vector 1 -&gt; class 1 </a:t>
            </a:r>
          </a:p>
          <a:p>
            <a:pPr algn="ctr"/>
            <a:r>
              <a:rPr lang="en-US" dirty="0" smtClean="0"/>
              <a:t>Vector 2 -&gt; class 2</a:t>
            </a:r>
          </a:p>
          <a:p>
            <a:pPr algn="ctr"/>
            <a:r>
              <a:rPr lang="en-US" dirty="0" smtClean="0"/>
              <a:t>Vector 3 -&gt; class 3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999516" y="1670958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Learning Model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6019802" y="1915887"/>
            <a:ext cx="751113" cy="370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7258050" y="3067052"/>
            <a:ext cx="723899" cy="304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226129" y="429518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selection</a:t>
            </a:r>
          </a:p>
          <a:p>
            <a:r>
              <a:rPr lang="en-US" dirty="0" smtClean="0"/>
              <a:t>Feature extraction</a:t>
            </a:r>
          </a:p>
          <a:p>
            <a:r>
              <a:rPr lang="en-US" dirty="0" smtClean="0"/>
              <a:t>Color/spatial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05500" y="485009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</a:t>
            </a:r>
          </a:p>
          <a:p>
            <a:r>
              <a:rPr lang="en-US" dirty="0" smtClean="0"/>
              <a:t>Learning</a:t>
            </a:r>
          </a:p>
          <a:p>
            <a:r>
              <a:rPr lang="en-US" dirty="0" smtClean="0"/>
              <a:t>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6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11616"/>
            <a:ext cx="220027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5181600" y="3352800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486400" y="1866900"/>
            <a:ext cx="0" cy="1714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467100"/>
            <a:ext cx="323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880" y="3481387"/>
            <a:ext cx="342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481387"/>
            <a:ext cx="3143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478441"/>
            <a:ext cx="2952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5838825" y="2724150"/>
            <a:ext cx="2286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10030" y="2286000"/>
            <a:ext cx="28575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934199" y="3001945"/>
            <a:ext cx="3143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448550" y="3138487"/>
            <a:ext cx="314325" cy="138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048000" y="2514600"/>
            <a:ext cx="1981200" cy="75006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30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turn the whole image into one vector </a:t>
            </a:r>
          </a:p>
          <a:p>
            <a:pPr lvl="1"/>
            <a:r>
              <a:rPr lang="en-US" dirty="0" smtClean="0"/>
              <a:t>The image is 64x64 then the vector has 4096 entries (dimensions)</a:t>
            </a:r>
          </a:p>
          <a:p>
            <a:r>
              <a:rPr lang="en-US" dirty="0" smtClean="0"/>
              <a:t>Color histogram</a:t>
            </a:r>
          </a:p>
          <a:p>
            <a:r>
              <a:rPr lang="en-US" dirty="0" smtClean="0"/>
              <a:t>Color histogram + spatial information</a:t>
            </a:r>
          </a:p>
          <a:p>
            <a:r>
              <a:rPr lang="en-US" dirty="0" smtClean="0"/>
              <a:t>Color Averaging</a:t>
            </a:r>
          </a:p>
          <a:p>
            <a:r>
              <a:rPr lang="en-US" dirty="0" smtClean="0"/>
              <a:t>Color Averaging + spatial information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5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Colors are divided into bins</a:t>
            </a:r>
          </a:p>
          <a:p>
            <a:endParaRPr lang="en-US" dirty="0"/>
          </a:p>
          <a:p>
            <a:r>
              <a:rPr lang="en-US" dirty="0" smtClean="0"/>
              <a:t>Two near color may results in different bins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00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57200"/>
            <a:ext cx="1533525" cy="1762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28600"/>
            <a:ext cx="4564452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7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color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know if color histogram work?</a:t>
            </a:r>
          </a:p>
          <a:p>
            <a:endParaRPr lang="en-US" dirty="0"/>
          </a:p>
          <a:p>
            <a:r>
              <a:rPr lang="en-US" dirty="0" smtClean="0"/>
              <a:t>The retrieval test</a:t>
            </a:r>
          </a:p>
          <a:p>
            <a:endParaRPr lang="en-US" dirty="0"/>
          </a:p>
          <a:p>
            <a:r>
              <a:rPr lang="en-US" dirty="0" smtClean="0"/>
              <a:t>The classification test</a:t>
            </a:r>
          </a:p>
          <a:p>
            <a:endParaRPr lang="en-US" dirty="0"/>
          </a:p>
          <a:p>
            <a:r>
              <a:rPr lang="en-US" dirty="0" smtClean="0"/>
              <a:t>The clustering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32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278</Words>
  <Application>Microsoft Office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Symbol</vt:lpstr>
      <vt:lpstr>Office Theme</vt:lpstr>
      <vt:lpstr>Feature selection</vt:lpstr>
      <vt:lpstr>PowerPoint Presentation</vt:lpstr>
      <vt:lpstr>Images to Vectors</vt:lpstr>
      <vt:lpstr>PowerPoint Presentation</vt:lpstr>
      <vt:lpstr>PowerPoint Presentation</vt:lpstr>
      <vt:lpstr>Some methods</vt:lpstr>
      <vt:lpstr>Color histogram</vt:lpstr>
      <vt:lpstr>PowerPoint Presentation</vt:lpstr>
      <vt:lpstr>Testing color histogram</vt:lpstr>
      <vt:lpstr>PowerPoint Presentation</vt:lpstr>
      <vt:lpstr>Color histogram + Spatial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</dc:title>
  <dc:creator>Tu Trung Hieu (FSU1.Z8)</dc:creator>
  <cp:lastModifiedBy>Henry Tu</cp:lastModifiedBy>
  <cp:revision>9</cp:revision>
  <dcterms:created xsi:type="dcterms:W3CDTF">2015-09-24T06:37:51Z</dcterms:created>
  <dcterms:modified xsi:type="dcterms:W3CDTF">2015-09-26T09:41:04Z</dcterms:modified>
</cp:coreProperties>
</file>