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A683-D7E4-4740-88EB-BA9C82FFDB70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6F4C-131F-4126-99D8-9D976290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2, research,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16-</a:t>
            </a:r>
            <a:r>
              <a:rPr lang="en-US" dirty="0" err="1" smtClean="0"/>
              <a:t>oct</a:t>
            </a:r>
            <a:r>
              <a:rPr lang="en-US" dirty="0" smtClean="0"/>
              <a:t>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610591" y="1756063"/>
            <a:ext cx="2462646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5" name="Pentagon 4"/>
          <p:cNvSpPr/>
          <p:nvPr/>
        </p:nvSpPr>
        <p:spPr>
          <a:xfrm>
            <a:off x="4842164" y="1756063"/>
            <a:ext cx="2462646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Report</a:t>
            </a:r>
            <a:endParaRPr lang="en-US" sz="3600" dirty="0"/>
          </a:p>
        </p:txBody>
      </p:sp>
      <p:sp>
        <p:nvSpPr>
          <p:cNvPr id="6" name="Pentagon 5"/>
          <p:cNvSpPr/>
          <p:nvPr/>
        </p:nvSpPr>
        <p:spPr>
          <a:xfrm>
            <a:off x="8229601" y="1756063"/>
            <a:ext cx="2462646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Code</a:t>
            </a:r>
            <a:endParaRPr lang="en-US" sz="3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631373" y="3636818"/>
            <a:ext cx="2421082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your result is bad, then report and code will not mean much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257800" y="3636817"/>
            <a:ext cx="2421082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your result is good, then we will see the method and exploring process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884227" y="3636817"/>
            <a:ext cx="2421082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a good report and method, we will consider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2182091" y="1672936"/>
            <a:ext cx="3730336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Small scale</a:t>
            </a:r>
            <a:endParaRPr lang="en-US" sz="3600" dirty="0"/>
          </a:p>
        </p:txBody>
      </p:sp>
      <p:sp>
        <p:nvSpPr>
          <p:cNvPr id="3" name="Pentagon 2"/>
          <p:cNvSpPr/>
          <p:nvPr/>
        </p:nvSpPr>
        <p:spPr>
          <a:xfrm>
            <a:off x="6650182" y="1672936"/>
            <a:ext cx="2836718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Large scale</a:t>
            </a:r>
            <a:endParaRPr lang="en-US" sz="36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836718" y="3657600"/>
            <a:ext cx="2421082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to explore in small scale first, if it works already, don't bother to use all features and rows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7138554" y="3491346"/>
            <a:ext cx="2421082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we don't have good results in small scale, try to extend 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2182091" y="1672936"/>
            <a:ext cx="3335482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Compare</a:t>
            </a:r>
            <a:endParaRPr lang="en-US" sz="3600" dirty="0"/>
          </a:p>
        </p:txBody>
      </p:sp>
      <p:sp>
        <p:nvSpPr>
          <p:cNvPr id="3" name="Pentagon 2"/>
          <p:cNvSpPr/>
          <p:nvPr/>
        </p:nvSpPr>
        <p:spPr>
          <a:xfrm>
            <a:off x="6078682" y="1672936"/>
            <a:ext cx="3408218" cy="12053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078182" y="3636816"/>
            <a:ext cx="3314700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may want to explore alternatives (</a:t>
            </a:r>
            <a:r>
              <a:rPr lang="en-US" dirty="0" err="1" smtClean="0"/>
              <a:t>avg</a:t>
            </a:r>
            <a:r>
              <a:rPr lang="en-US" dirty="0" smtClean="0"/>
              <a:t> &gt;&lt; </a:t>
            </a:r>
            <a:r>
              <a:rPr lang="en-US" dirty="0" err="1" smtClean="0"/>
              <a:t>hist</a:t>
            </a:r>
            <a:r>
              <a:rPr lang="en-US" dirty="0" smtClean="0"/>
              <a:t>, </a:t>
            </a:r>
            <a:r>
              <a:rPr lang="en-US" dirty="0" err="1" smtClean="0"/>
              <a:t>svm</a:t>
            </a:r>
            <a:r>
              <a:rPr lang="en-US" dirty="0" smtClean="0"/>
              <a:t> &gt;&lt; boost &gt;&lt; tree), then you need to do comparative study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650180" y="3636815"/>
            <a:ext cx="3252355" cy="1433945"/>
          </a:xfrm>
          <a:prstGeom prst="wedgeRoundRectCallout">
            <a:avLst>
              <a:gd name="adj1" fmla="val -21823"/>
              <a:gd name="adj2" fmla="val -67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you have comparison, you need to have conclusion or decision on your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67591" y="2026227"/>
            <a:ext cx="2410691" cy="8832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Questions</a:t>
            </a:r>
            <a:endParaRPr lang="en-US" sz="3600" dirty="0"/>
          </a:p>
        </p:txBody>
      </p:sp>
      <p:sp>
        <p:nvSpPr>
          <p:cNvPr id="3" name="Pentagon 2"/>
          <p:cNvSpPr/>
          <p:nvPr/>
        </p:nvSpPr>
        <p:spPr>
          <a:xfrm>
            <a:off x="3480954" y="2026227"/>
            <a:ext cx="2815936" cy="2140528"/>
          </a:xfrm>
          <a:prstGeom prst="homePlate">
            <a:avLst>
              <a:gd name="adj" fmla="val 36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Finding</a:t>
            </a:r>
          </a:p>
          <a:p>
            <a:pPr algn="ctr"/>
            <a:r>
              <a:rPr lang="en-US" sz="3600" dirty="0" smtClean="0"/>
              <a:t>Research</a:t>
            </a:r>
          </a:p>
          <a:p>
            <a:pPr algn="ctr"/>
            <a:r>
              <a:rPr lang="en-US" sz="3600" dirty="0" smtClean="0"/>
              <a:t>Report</a:t>
            </a:r>
            <a:endParaRPr lang="en-US" sz="3600" dirty="0"/>
          </a:p>
        </p:txBody>
      </p:sp>
      <p:sp>
        <p:nvSpPr>
          <p:cNvPr id="6" name="Pentagon 5"/>
          <p:cNvSpPr/>
          <p:nvPr/>
        </p:nvSpPr>
        <p:spPr>
          <a:xfrm>
            <a:off x="467591" y="3397827"/>
            <a:ext cx="2410691" cy="8832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" name="Pentagon 7"/>
          <p:cNvSpPr/>
          <p:nvPr/>
        </p:nvSpPr>
        <p:spPr>
          <a:xfrm>
            <a:off x="6442364" y="2467840"/>
            <a:ext cx="2867890" cy="1272887"/>
          </a:xfrm>
          <a:prstGeom prst="homePlate">
            <a:avLst>
              <a:gd name="adj" fmla="val 23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Reproducible Research</a:t>
            </a:r>
            <a:endParaRPr lang="en-US" sz="3600" dirty="0"/>
          </a:p>
        </p:txBody>
      </p:sp>
      <p:sp>
        <p:nvSpPr>
          <p:cNvPr id="9" name="Pentagon 8"/>
          <p:cNvSpPr/>
          <p:nvPr/>
        </p:nvSpPr>
        <p:spPr>
          <a:xfrm>
            <a:off x="9455728" y="2467840"/>
            <a:ext cx="2254827" cy="1272887"/>
          </a:xfrm>
          <a:prstGeom prst="homePlate">
            <a:avLst>
              <a:gd name="adj" fmla="val 23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Usable Research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672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2, research, report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2, research, report</dc:title>
  <dc:creator>Henry Tu</dc:creator>
  <cp:lastModifiedBy>Henry Tu</cp:lastModifiedBy>
  <cp:revision>4</cp:revision>
  <dcterms:created xsi:type="dcterms:W3CDTF">2015-10-16T06:13:53Z</dcterms:created>
  <dcterms:modified xsi:type="dcterms:W3CDTF">2015-10-16T07:01:24Z</dcterms:modified>
</cp:coreProperties>
</file>