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4C6D-AADA-4903-97ED-FE3EAA5CC2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2773-FE49-4C68-8BB0-432F02E473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858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286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Watched movie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Watched movie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762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movie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2438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movie 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9144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1676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8200" y="990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2590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29000" y="1371600"/>
            <a:ext cx="2362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3352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3505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Matching algorithm</a:t>
            </a:r>
          </a:p>
          <a:p>
            <a:r>
              <a:rPr lang="en-US" dirty="0" smtClean="0"/>
              <a:t>Item-item matching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 Phong</dc:creator>
  <cp:lastModifiedBy>Dai Phong</cp:lastModifiedBy>
  <cp:revision>1</cp:revision>
  <dcterms:created xsi:type="dcterms:W3CDTF">2016-08-12T11:35:57Z</dcterms:created>
  <dcterms:modified xsi:type="dcterms:W3CDTF">2016-08-12T11:43:13Z</dcterms:modified>
</cp:coreProperties>
</file>