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C80E-14F8-4DEE-A580-9D9E282F8423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6410-7997-4072-8FC6-4B62C25D70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671513"/>
            <a:ext cx="7781925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447800" y="38100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198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3124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Giữa</a:t>
            </a:r>
            <a:r>
              <a:rPr lang="en-US" sz="1100" dirty="0" smtClean="0"/>
              <a:t> x1 </a:t>
            </a:r>
            <a:r>
              <a:rPr lang="en-US" sz="1100" dirty="0" err="1" smtClean="0"/>
              <a:t>và</a:t>
            </a:r>
            <a:r>
              <a:rPr lang="en-US" sz="1100" dirty="0" smtClean="0"/>
              <a:t> x2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76400" y="2133600"/>
            <a:ext cx="2286000" cy="1828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4267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9800" y="4267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95800" y="42672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Giữa</a:t>
            </a:r>
            <a:r>
              <a:rPr lang="en-US" sz="1100" dirty="0" smtClean="0"/>
              <a:t> x3 </a:t>
            </a:r>
            <a:r>
              <a:rPr lang="en-US" sz="1100" dirty="0" err="1" smtClean="0"/>
              <a:t>và</a:t>
            </a:r>
            <a:r>
              <a:rPr lang="en-US" sz="1100" dirty="0" smtClean="0"/>
              <a:t> x4</a:t>
            </a:r>
            <a:endParaRPr lang="en-US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57600" y="4419600"/>
            <a:ext cx="25908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448550" cy="463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41148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35814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400" y="29718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22098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16002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0" y="50292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22860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43434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37338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15000" y="2971800"/>
            <a:ext cx="457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Dai Phong</dc:creator>
  <cp:lastModifiedBy>Dai Phong</cp:lastModifiedBy>
  <cp:revision>3</cp:revision>
  <dcterms:created xsi:type="dcterms:W3CDTF">2016-09-07T10:51:54Z</dcterms:created>
  <dcterms:modified xsi:type="dcterms:W3CDTF">2016-09-07T11:19:11Z</dcterms:modified>
</cp:coreProperties>
</file>