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AACC-4F36-42ED-BD93-E36749DF2D20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354F-69E8-49CA-AF16-5E1E0EB20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Optimize </a:t>
            </a:r>
            <a:r>
              <a:rPr lang="en-US" dirty="0" smtClean="0"/>
              <a:t>the h-clustering code in </a:t>
            </a:r>
            <a:r>
              <a:rPr lang="en-US" dirty="0" smtClean="0"/>
              <a:t>task2_bottom_up_grouping</a:t>
            </a:r>
          </a:p>
          <a:p>
            <a:r>
              <a:rPr lang="en-US" dirty="0" smtClean="0"/>
              <a:t>Write document about movie similarity</a:t>
            </a:r>
          </a:p>
          <a:p>
            <a:pPr lvl="1"/>
            <a:r>
              <a:rPr lang="en-US" dirty="0" smtClean="0"/>
              <a:t>To compare two movies (methods)</a:t>
            </a:r>
          </a:p>
          <a:p>
            <a:pPr lvl="1"/>
            <a:r>
              <a:rPr lang="en-US" dirty="0" smtClean="0"/>
              <a:t>Movie retrieval (keywords -&gt; movies)</a:t>
            </a:r>
          </a:p>
          <a:p>
            <a:pPr lvl="1"/>
            <a:r>
              <a:rPr lang="en-US" dirty="0" smtClean="0"/>
              <a:t>Movie recommendation (movie -&gt; movies)</a:t>
            </a:r>
          </a:p>
          <a:p>
            <a:pPr lvl="1"/>
            <a:r>
              <a:rPr lang="en-US" dirty="0" smtClean="0"/>
              <a:t>Movie recommendation (user -&gt; </a:t>
            </a:r>
            <a:r>
              <a:rPr lang="en-US" dirty="0" err="1" smtClean="0"/>
              <a:t>hist</a:t>
            </a:r>
            <a:r>
              <a:rPr lang="en-US" dirty="0" smtClean="0"/>
              <a:t> -&gt; movies)</a:t>
            </a:r>
          </a:p>
          <a:p>
            <a:pPr lvl="1"/>
            <a:r>
              <a:rPr lang="en-US" dirty="0" smtClean="0"/>
              <a:t>Movie clustering: h-</a:t>
            </a:r>
            <a:r>
              <a:rPr lang="en-US" dirty="0" err="1" smtClean="0"/>
              <a:t>clust</a:t>
            </a:r>
            <a:r>
              <a:rPr lang="en-US" dirty="0" smtClean="0"/>
              <a:t>, CCL, </a:t>
            </a:r>
            <a:r>
              <a:rPr lang="en-US" dirty="0" err="1" smtClean="0"/>
              <a:t>kmeans</a:t>
            </a:r>
            <a:endParaRPr lang="en-US" dirty="0" smtClean="0"/>
          </a:p>
          <a:p>
            <a:pPr lvl="1"/>
            <a:r>
              <a:rPr lang="en-US" dirty="0" smtClean="0"/>
              <a:t>Movie classification: </a:t>
            </a:r>
            <a:r>
              <a:rPr lang="en-US" dirty="0" err="1" smtClean="0"/>
              <a:t>kNN</a:t>
            </a:r>
            <a:r>
              <a:rPr lang="en-US" dirty="0" smtClean="0"/>
              <a:t>, SVM, random-forest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movie similarity functions and their applications in recommendation, retrieval, clustering, and classification</a:t>
            </a:r>
          </a:p>
          <a:p>
            <a:pPr lvl="1"/>
            <a:r>
              <a:rPr lang="en-US" dirty="0" smtClean="0"/>
              <a:t>Movie similarity function</a:t>
            </a:r>
          </a:p>
          <a:p>
            <a:pPr lvl="1"/>
            <a:r>
              <a:rPr lang="en-US" dirty="0" smtClean="0"/>
              <a:t>Application 1</a:t>
            </a:r>
          </a:p>
          <a:p>
            <a:pPr lvl="1"/>
            <a:r>
              <a:rPr lang="en-US" dirty="0" smtClean="0"/>
              <a:t>Application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1600" y="1524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71600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24200" y="2209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1524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324600" y="2667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6800" y="1143000"/>
            <a:ext cx="1143000" cy="2209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9800" y="1295400"/>
            <a:ext cx="1143000" cy="2209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990600"/>
            <a:ext cx="3048000" cy="2590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533400"/>
            <a:ext cx="7467600" cy="3352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4572000"/>
            <a:ext cx="76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1-a-b</a:t>
            </a:r>
          </a:p>
          <a:p>
            <a:r>
              <a:rPr lang="en-US" dirty="0" smtClean="0"/>
              <a:t>3-d-e</a:t>
            </a:r>
          </a:p>
          <a:p>
            <a:r>
              <a:rPr lang="en-US" dirty="0" smtClean="0"/>
              <a:t>5-c-a</a:t>
            </a:r>
          </a:p>
          <a:p>
            <a:r>
              <a:rPr lang="en-US" dirty="0" smtClean="0"/>
              <a:t>6-c-b</a:t>
            </a:r>
          </a:p>
          <a:p>
            <a:r>
              <a:rPr lang="en-US" dirty="0" smtClean="0"/>
              <a:t>8-c-d</a:t>
            </a:r>
          </a:p>
          <a:p>
            <a:r>
              <a:rPr lang="en-US" dirty="0" smtClean="0"/>
              <a:t>8-c-e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43200" y="4724400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b, c, d, e</a:t>
            </a:r>
          </a:p>
          <a:p>
            <a:r>
              <a:rPr lang="en-US" dirty="0" err="1" smtClean="0"/>
              <a:t>ab</a:t>
            </a:r>
            <a:r>
              <a:rPr lang="en-US" dirty="0" smtClean="0"/>
              <a:t>, c, d, e</a:t>
            </a:r>
          </a:p>
          <a:p>
            <a:r>
              <a:rPr lang="en-US" dirty="0" err="1" smtClean="0"/>
              <a:t>ab</a:t>
            </a:r>
            <a:r>
              <a:rPr lang="en-US" dirty="0" smtClean="0"/>
              <a:t>, c, de</a:t>
            </a:r>
          </a:p>
          <a:p>
            <a:r>
              <a:rPr lang="en-US" dirty="0" err="1" smtClean="0"/>
              <a:t>abc</a:t>
            </a:r>
            <a:r>
              <a:rPr lang="en-US" dirty="0" smtClean="0"/>
              <a:t>, de</a:t>
            </a:r>
          </a:p>
          <a:p>
            <a:r>
              <a:rPr lang="en-US" dirty="0" err="1" smtClean="0"/>
              <a:t>abcde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4191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have </a:t>
            </a:r>
            <a:r>
              <a:rPr lang="en-US" dirty="0" err="1" smtClean="0"/>
              <a:t>ab</a:t>
            </a:r>
            <a:r>
              <a:rPr lang="en-US" dirty="0" smtClean="0"/>
              <a:t>, we have to find the nearest pair (a, b) inside (a, b, c, d, 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5029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have de, we have to find the nearest pair (a, b) inside (</a:t>
            </a:r>
            <a:r>
              <a:rPr lang="en-US" dirty="0" err="1" smtClean="0"/>
              <a:t>ab</a:t>
            </a:r>
            <a:r>
              <a:rPr lang="en-US" dirty="0" smtClean="0"/>
              <a:t>, c, d, 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5943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have </a:t>
            </a:r>
            <a:r>
              <a:rPr lang="en-US" dirty="0" err="1" smtClean="0"/>
              <a:t>abc</a:t>
            </a:r>
            <a:r>
              <a:rPr lang="en-US" dirty="0" smtClean="0"/>
              <a:t>, we have to find the nearest pair (</a:t>
            </a:r>
            <a:r>
              <a:rPr lang="en-US" dirty="0" err="1" smtClean="0"/>
              <a:t>ab</a:t>
            </a:r>
            <a:r>
              <a:rPr lang="en-US" dirty="0" smtClean="0"/>
              <a:t>, c) inside (</a:t>
            </a:r>
            <a:r>
              <a:rPr lang="en-US" dirty="0" err="1" smtClean="0"/>
              <a:t>ab</a:t>
            </a:r>
            <a:r>
              <a:rPr lang="en-US" dirty="0" smtClean="0"/>
              <a:t>, c, 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 do next</vt:lpstr>
      <vt:lpstr>Thesis title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Dai Phong</dc:creator>
  <cp:lastModifiedBy>Dai Phong</cp:lastModifiedBy>
  <cp:revision>5</cp:revision>
  <dcterms:created xsi:type="dcterms:W3CDTF">2016-07-20T11:34:05Z</dcterms:created>
  <dcterms:modified xsi:type="dcterms:W3CDTF">2016-07-20T12:22:34Z</dcterms:modified>
</cp:coreProperties>
</file>