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16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3DA90-690D-4E39-84C6-E8495C2B9E02}" type="datetimeFigureOut">
              <a:rPr lang="en-US" smtClean="0"/>
              <a:t>7/29/2016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8B5F4-97C1-485C-ABF0-FC02EC251E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3DA90-690D-4E39-84C6-E8495C2B9E02}" type="datetimeFigureOut">
              <a:rPr lang="en-US" smtClean="0"/>
              <a:t>7/29/2016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8B5F4-97C1-485C-ABF0-FC02EC251E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3DA90-690D-4E39-84C6-E8495C2B9E02}" type="datetimeFigureOut">
              <a:rPr lang="en-US" smtClean="0"/>
              <a:t>7/29/2016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8B5F4-97C1-485C-ABF0-FC02EC251E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3DA90-690D-4E39-84C6-E8495C2B9E02}" type="datetimeFigureOut">
              <a:rPr lang="en-US" smtClean="0"/>
              <a:t>7/29/2016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8B5F4-97C1-485C-ABF0-FC02EC251E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3DA90-690D-4E39-84C6-E8495C2B9E02}" type="datetimeFigureOut">
              <a:rPr lang="en-US" smtClean="0"/>
              <a:t>7/29/2016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8B5F4-97C1-485C-ABF0-FC02EC251E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3DA90-690D-4E39-84C6-E8495C2B9E02}" type="datetimeFigureOut">
              <a:rPr lang="en-US" smtClean="0"/>
              <a:t>7/29/2016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8B5F4-97C1-485C-ABF0-FC02EC251E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3DA90-690D-4E39-84C6-E8495C2B9E02}" type="datetimeFigureOut">
              <a:rPr lang="en-US" smtClean="0"/>
              <a:t>7/29/2016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8B5F4-97C1-485C-ABF0-FC02EC251E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3DA90-690D-4E39-84C6-E8495C2B9E02}" type="datetimeFigureOut">
              <a:rPr lang="en-US" smtClean="0"/>
              <a:t>7/29/2016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8B5F4-97C1-485C-ABF0-FC02EC251E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3DA90-690D-4E39-84C6-E8495C2B9E02}" type="datetimeFigureOut">
              <a:rPr lang="en-US" smtClean="0"/>
              <a:t>7/29/2016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8B5F4-97C1-485C-ABF0-FC02EC251E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3DA90-690D-4E39-84C6-E8495C2B9E02}" type="datetimeFigureOut">
              <a:rPr lang="en-US" smtClean="0"/>
              <a:t>7/29/2016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8B5F4-97C1-485C-ABF0-FC02EC251E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3DA90-690D-4E39-84C6-E8495C2B9E02}" type="datetimeFigureOut">
              <a:rPr lang="en-US" smtClean="0"/>
              <a:t>7/29/2016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8B5F4-97C1-485C-ABF0-FC02EC251E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3DA90-690D-4E39-84C6-E8495C2B9E02}" type="datetimeFigureOut">
              <a:rPr lang="en-US" smtClean="0"/>
              <a:t>7/29/2016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E8B5F4-97C1-485C-ABF0-FC02EC251E5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90600" y="762000"/>
            <a:ext cx="15240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743200" y="2895600"/>
            <a:ext cx="15240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sẵn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800600" y="685800"/>
            <a:ext cx="15240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tôi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924800" y="685800"/>
            <a:ext cx="15240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tôi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248400" y="2895600"/>
            <a:ext cx="15240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họ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895600" y="1066800"/>
            <a:ext cx="1371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905000" y="1752600"/>
            <a:ext cx="121920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3733800" y="1752600"/>
            <a:ext cx="137160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629400" y="1066800"/>
            <a:ext cx="990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724400" y="3352800"/>
            <a:ext cx="1143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9372600" y="2895600"/>
            <a:ext cx="1752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Cái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cuối</a:t>
            </a:r>
            <a:r>
              <a:rPr lang="en-US" dirty="0" smtClean="0"/>
              <a:t> </a:t>
            </a:r>
            <a:r>
              <a:rPr lang="en-US" dirty="0" err="1" smtClean="0"/>
              <a:t>cùng</a:t>
            </a:r>
            <a:r>
              <a:rPr lang="en-US" dirty="0" smtClean="0"/>
              <a:t>,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tôi</a:t>
            </a:r>
            <a:r>
              <a:rPr lang="en-US" dirty="0" smtClean="0"/>
              <a:t>?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8839200" y="1676400"/>
            <a:ext cx="9144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8153400" y="3276600"/>
            <a:ext cx="990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reeform 24"/>
          <p:cNvSpPr/>
          <p:nvPr/>
        </p:nvSpPr>
        <p:spPr>
          <a:xfrm>
            <a:off x="1332411" y="1946366"/>
            <a:ext cx="8765178" cy="3326674"/>
          </a:xfrm>
          <a:custGeom>
            <a:avLst/>
            <a:gdLst>
              <a:gd name="connsiteX0" fmla="*/ 8765178 w 8765178"/>
              <a:gd name="connsiteY0" fmla="*/ 2233748 h 3326674"/>
              <a:gd name="connsiteX1" fmla="*/ 6596743 w 8765178"/>
              <a:gd name="connsiteY1" fmla="*/ 2952205 h 3326674"/>
              <a:gd name="connsiteX2" fmla="*/ 1436915 w 8765178"/>
              <a:gd name="connsiteY2" fmla="*/ 2834640 h 3326674"/>
              <a:gd name="connsiteX3" fmla="*/ 0 w 8765178"/>
              <a:gd name="connsiteY3" fmla="*/ 0 h 3326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765178" h="3326674">
                <a:moveTo>
                  <a:pt x="8765178" y="2233748"/>
                </a:moveTo>
                <a:cubicBezTo>
                  <a:pt x="8291649" y="2542902"/>
                  <a:pt x="7818120" y="2852056"/>
                  <a:pt x="6596743" y="2952205"/>
                </a:cubicBezTo>
                <a:cubicBezTo>
                  <a:pt x="5375366" y="3052354"/>
                  <a:pt x="2536372" y="3326674"/>
                  <a:pt x="1436915" y="2834640"/>
                </a:cubicBezTo>
                <a:cubicBezTo>
                  <a:pt x="337458" y="2342606"/>
                  <a:pt x="168729" y="1171303"/>
                  <a:pt x="0" y="0"/>
                </a:cubicBezTo>
              </a:path>
            </a:pathLst>
          </a:cu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4114800" y="4724400"/>
            <a:ext cx="243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Tôi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quyết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905000" y="1752600"/>
            <a:ext cx="3124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Tôi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rất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quyết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tôi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56</Words>
  <Application>Microsoft Office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Dai Phong</dc:creator>
  <cp:lastModifiedBy>Dai Phong</cp:lastModifiedBy>
  <cp:revision>5</cp:revision>
  <dcterms:created xsi:type="dcterms:W3CDTF">2016-07-29T11:09:20Z</dcterms:created>
  <dcterms:modified xsi:type="dcterms:W3CDTF">2016-07-29T11:50:34Z</dcterms:modified>
</cp:coreProperties>
</file>