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C7F0D-B279-1057-7DAF-F0C4FC26E8AA}" v="586" dt="2025-09-25T13:20:3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2BDA-D9C6-3C41-DCC7-6477078A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-2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DreamBuild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By Travis Truong and Bryan Palma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E12-2E1C-7D4F-812E-150EF92B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CFC6-B43F-86E1-A566-2DC80D34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webapp where users can choose from Prebuilt PCs or build their own PC using parts provided by builders</a:t>
            </a:r>
          </a:p>
        </p:txBody>
      </p:sp>
    </p:spTree>
    <p:extLst>
      <p:ext uri="{BB962C8B-B14F-4D97-AF65-F5344CB8AC3E}">
        <p14:creationId xmlns:p14="http://schemas.microsoft.com/office/powerpoint/2010/main" val="142630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D5E-E07D-E34D-8140-3007E286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– the people that will be using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0A4-BED5-607E-0451-AF11DECB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Create and Modify Profile: Create, edit, and delete profile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View available services: See what Laptops or </a:t>
            </a:r>
            <a:r>
              <a:rPr lang="en-US" dirty="0" err="1"/>
              <a:t>PreBuilts</a:t>
            </a:r>
            <a:r>
              <a:rPr lang="en-US" dirty="0"/>
              <a:t> are available or choose to build one yourself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Subscribe to newsletters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Write Reviews</a:t>
            </a:r>
            <a:br>
              <a:rPr lang="en-US" dirty="0"/>
            </a:b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3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3683-F422-F328-B829-D20F1ABB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Builders – the people that provide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0F74-6C24-05F6-27AF-A429F706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Create and Modify Profile: Create, edit, and delete profile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Services: Provide </a:t>
            </a:r>
            <a:r>
              <a:rPr lang="en-US" err="1"/>
              <a:t>Prebuilts</a:t>
            </a:r>
            <a:r>
              <a:rPr lang="en-US" dirty="0"/>
              <a:t>/Laptops or parts that users can use to build it themselves if they choose. Builder can edit the price and quantity too. Post </a:t>
            </a:r>
            <a:r>
              <a:rPr lang="en-US"/>
              <a:t>Newsletters too in case user wants to post about upcoming sales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View customer statistics: See what the customers view and buy</a:t>
            </a: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Reply to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856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DreamBuild </vt:lpstr>
      <vt:lpstr>Overview</vt:lpstr>
      <vt:lpstr>Customers – the people that will be using the service</vt:lpstr>
      <vt:lpstr>Builders – the people that provide the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</cp:revision>
  <dcterms:created xsi:type="dcterms:W3CDTF">2025-09-25T13:05:14Z</dcterms:created>
  <dcterms:modified xsi:type="dcterms:W3CDTF">2025-09-25T13:45:24Z</dcterms:modified>
</cp:coreProperties>
</file>