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6067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is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155700" y="1574800"/>
            <a:ext cx="13931900" cy="12192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55700" y="2895600"/>
            <a:ext cx="13931900" cy="5892800"/>
          </a:xfrm>
          <a:prstGeom prst="rect">
            <a:avLst/>
          </a:prstGeom>
        </p:spPr>
        <p:txBody>
          <a:bodyPr lIns="0" tIns="0" rIns="0" bIns="0"/>
          <a:lstStyle>
            <a:lvl1pPr marL="202406" indent="-202406">
              <a:lnSpc>
                <a:spcPct val="130000"/>
              </a:lnSpc>
              <a:buClr>
                <a:srgbClr val="A5A5A5"/>
              </a:buClr>
              <a:buSzPct val="80000"/>
              <a:buChar char="•"/>
              <a:defRPr>
                <a:solidFill>
                  <a:srgbClr val="404851"/>
                </a:solidFill>
              </a:defRPr>
            </a:lvl1pPr>
            <a:lvl2pPr marL="202406" indent="-202406">
              <a:lnSpc>
                <a:spcPct val="130000"/>
              </a:lnSpc>
              <a:buClr>
                <a:srgbClr val="A5A5A5"/>
              </a:buClr>
              <a:buSzPct val="80000"/>
              <a:buChar char="•"/>
              <a:defRPr>
                <a:solidFill>
                  <a:srgbClr val="404851"/>
                </a:solidFill>
              </a:defRPr>
            </a:lvl2pPr>
            <a:lvl3pPr marL="202406" indent="-202406">
              <a:lnSpc>
                <a:spcPct val="130000"/>
              </a:lnSpc>
              <a:buClr>
                <a:srgbClr val="A5A5A5"/>
              </a:buClr>
              <a:buSzPct val="80000"/>
              <a:buChar char="•"/>
              <a:defRPr>
                <a:solidFill>
                  <a:srgbClr val="404851"/>
                </a:solidFill>
              </a:defRPr>
            </a:lvl3pPr>
            <a:lvl4pPr marL="202406" indent="-202406">
              <a:lnSpc>
                <a:spcPct val="130000"/>
              </a:lnSpc>
              <a:buClr>
                <a:srgbClr val="A5A5A5"/>
              </a:buClr>
              <a:buSzPct val="80000"/>
              <a:buChar char="•"/>
              <a:defRPr>
                <a:solidFill>
                  <a:srgbClr val="404851"/>
                </a:solidFill>
              </a:defRPr>
            </a:lvl4pPr>
            <a:lvl5pPr marL="202406" indent="-202406">
              <a:lnSpc>
                <a:spcPct val="130000"/>
              </a:lnSpc>
              <a:buClr>
                <a:srgbClr val="A5A5A5"/>
              </a:buClr>
              <a:buSzPct val="80000"/>
              <a:buChar char="•"/>
              <a:defRPr>
                <a:solidFill>
                  <a:srgbClr val="40485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st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155700" y="1574800"/>
            <a:ext cx="13931900" cy="12192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1155700" y="3022600"/>
            <a:ext cx="13931900" cy="1219200"/>
          </a:xfrm>
          <a:prstGeom prst="rect">
            <a:avLst/>
          </a:prstGeom>
          <a:solidFill>
            <a:srgbClr val="404851"/>
          </a:solidFill>
        </p:spPr>
        <p:txBody>
          <a:bodyPr lIns="419100" tIns="419100" rIns="419100" bIns="419100"/>
          <a:lstStyle>
            <a:lvl1pPr>
              <a:buClr>
                <a:srgbClr val="364CFF"/>
              </a:buClr>
              <a:defRPr sz="30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>
              <a:buClr>
                <a:srgbClr val="364CFF"/>
              </a:buClr>
              <a:defRPr sz="30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>
              <a:buClr>
                <a:srgbClr val="364CFF"/>
              </a:buClr>
              <a:defRPr sz="30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>
                <a:srgbClr val="364CFF"/>
              </a:buClr>
              <a:defRPr sz="30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>
              <a:buClr>
                <a:srgbClr val="364CFF"/>
              </a:buClr>
              <a:defRPr sz="3000">
                <a:solidFill>
                  <a:srgbClr val="F4FCFF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ster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8115299" y="3768494"/>
            <a:ext cx="1" cy="293889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5080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" name="Shape 40"/>
          <p:cNvSpPr/>
          <p:nvPr/>
        </p:nvSpPr>
        <p:spPr>
          <a:xfrm flipH="1">
            <a:off x="9639300" y="4688088"/>
            <a:ext cx="313950" cy="2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5080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" name="Shape 41"/>
          <p:cNvSpPr/>
          <p:nvPr/>
        </p:nvSpPr>
        <p:spPr>
          <a:xfrm flipH="1">
            <a:off x="6299200" y="4686300"/>
            <a:ext cx="313950" cy="1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5080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4775199" y="5334000"/>
            <a:ext cx="1" cy="293889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5080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8128000" y="6900137"/>
            <a:ext cx="2630" cy="277794"/>
          </a:xfrm>
          <a:prstGeom prst="line">
            <a:avLst/>
          </a:prstGeom>
          <a:ln w="114300">
            <a:solidFill>
              <a:srgbClr val="40485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5080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Shape 44"/>
          <p:cNvSpPr/>
          <p:nvPr>
            <p:ph type="body" sz="quarter" idx="13"/>
          </p:nvPr>
        </p:nvSpPr>
        <p:spPr>
          <a:xfrm>
            <a:off x="6616700" y="7175500"/>
            <a:ext cx="3022600" cy="1270000"/>
          </a:xfrm>
          <a:prstGeom prst="rect">
            <a:avLst/>
          </a:prstGeom>
          <a:solidFill>
            <a:srgbClr val="CA504C"/>
          </a:solidFill>
        </p:spPr>
        <p:txBody>
          <a:bodyPr anchor="ctr"/>
          <a:lstStyle>
            <a:lvl1pPr algn="ctr" defTabSz="649111">
              <a:defRPr sz="40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3</a:t>
            </a:r>
          </a:p>
        </p:txBody>
      </p:sp>
      <p:sp>
        <p:nvSpPr>
          <p:cNvPr id="45" name="Shape 45"/>
          <p:cNvSpPr/>
          <p:nvPr>
            <p:ph type="body" sz="quarter" idx="14"/>
          </p:nvPr>
        </p:nvSpPr>
        <p:spPr>
          <a:xfrm>
            <a:off x="3276600" y="5626100"/>
            <a:ext cx="9728200" cy="1270000"/>
          </a:xfrm>
          <a:prstGeom prst="rect">
            <a:avLst/>
          </a:prstGeom>
          <a:solidFill>
            <a:srgbClr val="F48A45"/>
          </a:solidFill>
        </p:spPr>
        <p:txBody>
          <a:bodyPr anchor="ctr"/>
          <a:lstStyle>
            <a:lvl1pPr algn="ctr" defTabSz="649111">
              <a:defRPr sz="40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5</a:t>
            </a:r>
          </a:p>
        </p:txBody>
      </p:sp>
      <p:sp>
        <p:nvSpPr>
          <p:cNvPr id="46" name="Shape 46"/>
          <p:cNvSpPr/>
          <p:nvPr>
            <p:ph type="body" sz="quarter" idx="15"/>
          </p:nvPr>
        </p:nvSpPr>
        <p:spPr>
          <a:xfrm>
            <a:off x="3276600" y="4064000"/>
            <a:ext cx="3022600" cy="1270000"/>
          </a:xfrm>
          <a:prstGeom prst="rect">
            <a:avLst/>
          </a:prstGeom>
          <a:solidFill>
            <a:srgbClr val="835EA8"/>
          </a:solidFill>
        </p:spPr>
        <p:txBody>
          <a:bodyPr anchor="ctr"/>
          <a:lstStyle>
            <a:lvl1pPr algn="ctr" defTabSz="649111">
              <a:defRPr sz="40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3</a:t>
            </a:r>
          </a:p>
        </p:txBody>
      </p:sp>
      <p:sp>
        <p:nvSpPr>
          <p:cNvPr id="47" name="Shape 47"/>
          <p:cNvSpPr/>
          <p:nvPr>
            <p:ph type="body" sz="quarter" idx="16"/>
          </p:nvPr>
        </p:nvSpPr>
        <p:spPr>
          <a:xfrm>
            <a:off x="9956800" y="4064000"/>
            <a:ext cx="3022600" cy="1270000"/>
          </a:xfrm>
          <a:prstGeom prst="rect">
            <a:avLst/>
          </a:prstGeom>
          <a:solidFill>
            <a:srgbClr val="71C03E"/>
          </a:solidFill>
        </p:spPr>
        <p:txBody>
          <a:bodyPr anchor="ctr"/>
          <a:lstStyle>
            <a:lvl1pPr algn="ctr" defTabSz="649111">
              <a:defRPr sz="40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4</a:t>
            </a:r>
          </a:p>
        </p:txBody>
      </p:sp>
      <p:sp>
        <p:nvSpPr>
          <p:cNvPr id="48" name="Shape 48"/>
          <p:cNvSpPr/>
          <p:nvPr>
            <p:ph type="body" sz="quarter" idx="17"/>
          </p:nvPr>
        </p:nvSpPr>
        <p:spPr>
          <a:xfrm>
            <a:off x="6616700" y="4064000"/>
            <a:ext cx="3022600" cy="1270000"/>
          </a:xfrm>
          <a:prstGeom prst="rect">
            <a:avLst/>
          </a:prstGeom>
          <a:solidFill>
            <a:srgbClr val="5C7BBA"/>
          </a:solidFill>
        </p:spPr>
        <p:txBody>
          <a:bodyPr anchor="ctr"/>
          <a:lstStyle>
            <a:lvl1pPr algn="ctr" defTabSz="649111">
              <a:defRPr sz="40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 2</a:t>
            </a:r>
          </a:p>
        </p:txBody>
      </p:sp>
      <p:sp>
        <p:nvSpPr>
          <p:cNvPr id="49" name="Shape 49"/>
          <p:cNvSpPr/>
          <p:nvPr>
            <p:ph type="body" sz="quarter" idx="18"/>
          </p:nvPr>
        </p:nvSpPr>
        <p:spPr>
          <a:xfrm>
            <a:off x="6908800" y="2501900"/>
            <a:ext cx="2438400" cy="1270000"/>
          </a:xfrm>
          <a:prstGeom prst="rect">
            <a:avLst/>
          </a:prstGeom>
          <a:solidFill>
            <a:srgbClr val="48B293"/>
          </a:solidFill>
        </p:spPr>
        <p:txBody>
          <a:bodyPr anchor="ctr"/>
          <a:lstStyle>
            <a:lvl1pPr algn="ctr" defTabSz="649111">
              <a:defRPr sz="4000">
                <a:solidFill>
                  <a:srgbClr val="FFFFFF"/>
                </a:solidFill>
                <a:effectLst>
                  <a:outerShdw sx="100000" sy="100000" kx="0" ky="0" algn="b" rotWithShape="0" blurRad="12700" dist="25400" dir="5400000">
                    <a:srgbClr val="000000">
                      <a:alpha val="44000"/>
                    </a:srgbClr>
                  </a:outerShdw>
                </a:effectLst>
              </a:defRPr>
            </a:lvl1pPr>
          </a:lstStyle>
          <a:p>
            <a:pPr/>
            <a:r>
              <a:t>Chart</a:t>
            </a: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155700" y="1066800"/>
            <a:ext cx="13931900" cy="850900"/>
          </a:xfrm>
          <a:prstGeom prst="rect">
            <a:avLst/>
          </a:prstGeom>
        </p:spPr>
        <p:txBody>
          <a:bodyPr/>
          <a:lstStyle>
            <a:lvl1pPr algn="ct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155700" y="1574800"/>
            <a:ext cx="13931900" cy="308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155700" y="4749800"/>
            <a:ext cx="13931900" cy="374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8431" y="6686451"/>
            <a:ext cx="3049838" cy="224345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7960783" y="91948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1pPr>
      <a:lvl2pPr marL="0" marR="0" indent="2286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2pPr>
      <a:lvl3pPr marL="0" marR="0" indent="4572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3pPr>
      <a:lvl4pPr marL="0" marR="0" indent="6858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4pPr>
      <a:lvl5pPr marL="0" marR="0" indent="9144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5pPr>
      <a:lvl6pPr marL="0" marR="0" indent="11430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6pPr>
      <a:lvl7pPr marL="0" marR="0" indent="13716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7pPr>
      <a:lvl8pPr marL="0" marR="0" indent="16002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8pPr>
      <a:lvl9pPr marL="0" marR="0" indent="18288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404851"/>
          </a:solidFill>
          <a:uFillTx/>
          <a:latin typeface="Roboto Bold"/>
          <a:ea typeface="Roboto Bold"/>
          <a:cs typeface="Roboto Bold"/>
          <a:sym typeface="Roboto Bold"/>
        </a:defRPr>
      </a:lvl9pPr>
    </p:titleStyle>
    <p:bodyStyle>
      <a:lvl1pPr marL="0" marR="0" indent="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0" marR="0" indent="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0" marR="0" indent="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0" marR="0" indent="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0" marR="0" indent="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0" marR="0" indent="2413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0" marR="0" indent="4699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0" marR="0" indent="7112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0" marR="0" indent="952500" algn="l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4E5A66"/>
          </a:solidFill>
          <a:uFillTx/>
          <a:latin typeface="Roboto Regular"/>
          <a:ea typeface="Roboto Regular"/>
          <a:cs typeface="Roboto Regular"/>
          <a:sym typeface="Roboto Regular"/>
        </a:defRPr>
      </a:lvl9pPr>
    </p:bodyStyle>
    <p:otherStyle>
      <a:lvl1pPr marL="0" marR="0" indent="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067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Drawing Cats</a:t>
            </a:r>
          </a:p>
        </p:txBody>
      </p:sp>
      <p:sp>
        <p:nvSpPr>
          <p:cNvPr id="61" name="Shape 61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851"/>
                </a:solidFill>
              </a:defRPr>
            </a:lvl1pPr>
          </a:lstStyle>
          <a:p>
            <a:pPr/>
            <a:r>
              <a:t>An overview of the tools and techniques you’ll need to master.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you need: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imagination</a:t>
            </a:r>
          </a:p>
          <a:p>
            <a:pPr/>
            <a:r>
              <a:t>Pencils</a:t>
            </a:r>
          </a:p>
          <a:p>
            <a:pPr/>
            <a:r>
              <a:t>Pictures of some cats you like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Enter the </a:t>
            </a:r>
            <a:r>
              <a:t>following</a:t>
            </a:r>
            <a:r>
              <a:t> command: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1155700" y="3022600"/>
            <a:ext cx="13931900" cy="1308100"/>
          </a:xfrm>
          <a:prstGeom prst="rect">
            <a:avLst/>
          </a:prstGeom>
        </p:spPr>
        <p:txBody>
          <a:bodyPr/>
          <a:lstStyle/>
          <a:p>
            <a:pPr/>
            <a:r>
              <a:t>&gt;draw a cat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3"/>
          </p:nvPr>
        </p:nvSpPr>
        <p:spPr>
          <a:xfrm>
            <a:off x="4191000" y="7188200"/>
            <a:ext cx="7874000" cy="1270000"/>
          </a:xfrm>
          <a:prstGeom prst="rect">
            <a:avLst/>
          </a:prstGeom>
        </p:spPr>
        <p:txBody>
          <a:bodyPr/>
          <a:lstStyle/>
          <a:p>
            <a:pPr/>
            <a:r>
              <a:t>You have drawn cats. Good job.</a:t>
            </a:r>
          </a:p>
        </p:txBody>
      </p:sp>
      <p:sp>
        <p:nvSpPr>
          <p:cNvPr id="70" name="Shape 7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lots of cats. Let’s do it. Yes!</a:t>
            </a:r>
          </a:p>
        </p:txBody>
      </p:sp>
      <p:sp>
        <p:nvSpPr>
          <p:cNvPr id="71" name="Shape 71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Agree.</a:t>
            </a:r>
          </a:p>
        </p:txBody>
      </p:sp>
      <p:sp>
        <p:nvSpPr>
          <p:cNvPr id="72" name="Shape 72"/>
          <p:cNvSpPr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Good.</a:t>
            </a:r>
          </a:p>
        </p:txBody>
      </p:sp>
      <p:sp>
        <p:nvSpPr>
          <p:cNvPr id="73" name="Shape 73"/>
          <p:cNvSpPr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Yes.</a:t>
            </a:r>
          </a:p>
        </p:txBody>
      </p:sp>
      <p:sp>
        <p:nvSpPr>
          <p:cNvPr id="74" name="Shape 74"/>
          <p:cNvSpPr/>
          <p:nvPr>
            <p:ph type="body" idx="18"/>
          </p:nvPr>
        </p:nvSpPr>
        <p:spPr>
          <a:xfrm>
            <a:off x="6267450" y="2501900"/>
            <a:ext cx="3721100" cy="1270000"/>
          </a:xfrm>
          <a:prstGeom prst="rect">
            <a:avLst/>
          </a:prstGeom>
          <a:solidFill>
            <a:srgbClr val="47B293"/>
          </a:solidFill>
        </p:spPr>
        <p:txBody>
          <a:bodyPr/>
          <a:lstStyle/>
          <a:p>
            <a:pPr/>
            <a:r>
              <a:t>Cats are cool</a:t>
            </a: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Chart About Cats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AF6EB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91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067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91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067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