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EFD"/>
    <a:srgbClr val="BB5535"/>
    <a:srgbClr val="55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DFDC8-0AFF-E9C4-0235-F429F9A9B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9DF7FC-126F-623F-2E70-8FA4E9306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60335D-145C-D71A-FE49-805F44D7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D6526-2E7D-568C-E9FE-BD85F3EE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BC741-2740-1F33-C1C6-E8D380C7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2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1843B-AE56-E0D4-EEC9-EC07587E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1DF288-CA05-5E4D-B3BB-60B4B698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EF6A2-ED4C-43E6-3D12-F4E222CB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5A9D63-26A6-C5FF-62C2-8830F0DF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2A5D8-1A10-6415-3DCC-5F6189C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75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924559-1365-AE8C-7BF5-341D6E1FD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4F0AA3-ED2B-3788-EDD1-59E15C133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91C44A-EA32-2778-FA2B-074F05AE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8CBEF-D7EE-6004-F8B3-1E5C138E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152751-B69E-3318-0D2A-52CE95EC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DD9BB-5B5E-A975-9EE1-7D5E964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3A1E2-0114-008A-FDC6-7592F7F9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89F15-7BDA-C8C5-E67D-3ABC47E4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6848A-48CB-A1F5-BD59-A69200BF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0CE2F-3002-13D6-36DF-441E03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3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02B9-9079-95DD-B796-A13A2CC5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0640F-6D34-88AA-FAED-13EFF3E0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BCD8E6-4378-30C9-71C9-BEEAD90F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2FEB6-B6A0-4938-A6C0-63FDF316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C31A4-C4BC-06BF-7487-68E7EF1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27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2E757-F061-02DA-1AC3-C7FEB6B8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2D7F0-1F17-5163-5F21-E91F16517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E389DC-DCF6-7243-F2F8-1CD9D21C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B0286A-D107-7A53-8A20-E3ABEE62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819F0-A6EC-E1C0-E398-B3367F76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987F84-2E29-42D4-5ED8-E4E2B943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4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10B8C-AD2A-5EFD-3ABE-31CB6849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67134-B689-B4ED-DD52-5FFF8C50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464E42-5340-B5DA-812F-9F18462E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ECEFEA-FC82-48AA-3BA4-0DAB8D2F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9A42C8-1954-A52B-6AA4-F815DCA9C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42236D-5A73-9BE7-BBDB-54A9A2D2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80EF88-B45B-9339-090F-B9B783EE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D0738C-18E1-451D-24F5-D4EA0C32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79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79712-8B49-6641-8526-772D01E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A41BE5-0F5C-FBE5-3571-C481254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657458-52B3-A43A-AED5-1E52DB68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3E2796-D30F-B17D-32D1-32AC69F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53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7C799A-FF81-89CF-C5C1-1B2FDC8F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4F2E51-721E-6DCA-24ED-BA9CF9B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1664A-D17C-48BA-7D70-6BC672B1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53401-0491-1319-6BDB-E06A3B96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5E58D-4580-3C47-27AD-08214F17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173268-10A6-6DBD-1FBB-EFC81B26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E2ECC9-F9CC-12D1-7F3C-3A53E14C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5DC3B4-1C58-0EC6-C397-C8A8CAC6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5AD37-2E32-4FF6-5B44-994CE484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0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C219B-BFD7-D01C-4D27-A0EF708E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84B00C-6737-F978-02A7-59CD924FF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043A94-A788-664E-A2CB-5BADD6CF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8F341C-3632-9025-51BD-A387F988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F231C9-989F-7543-C6D9-81B2120C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E3A2E7-C98E-9D62-242D-492919A2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BA58D2-7DEA-5C4B-5F0C-D77C3CF2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86121-3AA3-88D6-1DCB-B204C406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49FDA1-C6BD-8202-01C0-D844A29C6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E1A7-2917-4CBA-A621-D94BAEB9FDFE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90EA7-BD17-E48E-8359-71195A7E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DC94C-ED7F-749A-A291-2A2E89D2F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8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CFC5FD3-62AF-6116-0777-AF3D528E2338}"/>
              </a:ext>
            </a:extLst>
          </p:cNvPr>
          <p:cNvSpPr/>
          <p:nvPr/>
        </p:nvSpPr>
        <p:spPr>
          <a:xfrm>
            <a:off x="2954356" y="1472899"/>
            <a:ext cx="1378792" cy="1378792"/>
          </a:xfrm>
          <a:prstGeom prst="roundRect">
            <a:avLst>
              <a:gd name="adj" fmla="val 9524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グラフィックス 3">
            <a:extLst>
              <a:ext uri="{FF2B5EF4-FFF2-40B4-BE49-F238E27FC236}">
                <a16:creationId xmlns:a16="http://schemas.microsoft.com/office/drawing/2014/main" id="{C9FB0904-7C80-C538-97E0-9380B93E594E}"/>
              </a:ext>
            </a:extLst>
          </p:cNvPr>
          <p:cNvSpPr/>
          <p:nvPr/>
        </p:nvSpPr>
        <p:spPr>
          <a:xfrm>
            <a:off x="3062932" y="1562135"/>
            <a:ext cx="1179180" cy="1216649"/>
          </a:xfrm>
          <a:custGeom>
            <a:avLst/>
            <a:gdLst>
              <a:gd name="connsiteX0" fmla="*/ 624112 w 1179180"/>
              <a:gd name="connsiteY0" fmla="*/ 512281 h 1216649"/>
              <a:gd name="connsiteX1" fmla="*/ 16759 w 1179180"/>
              <a:gd name="connsiteY1" fmla="*/ 1119396 h 1216649"/>
              <a:gd name="connsiteX2" fmla="*/ 16759 w 1179180"/>
              <a:gd name="connsiteY2" fmla="*/ 1199980 h 1216649"/>
              <a:gd name="connsiteX3" fmla="*/ 97343 w 1179180"/>
              <a:gd name="connsiteY3" fmla="*/ 1199980 h 1216649"/>
              <a:gd name="connsiteX4" fmla="*/ 275151 w 1179180"/>
              <a:gd name="connsiteY4" fmla="*/ 1022172 h 1216649"/>
              <a:gd name="connsiteX5" fmla="*/ 331726 w 1179180"/>
              <a:gd name="connsiteY5" fmla="*/ 1047132 h 1216649"/>
              <a:gd name="connsiteX6" fmla="*/ 765550 w 1179180"/>
              <a:gd name="connsiteY6" fmla="*/ 972966 h 1216649"/>
              <a:gd name="connsiteX7" fmla="*/ 744631 w 1179180"/>
              <a:gd name="connsiteY7" fmla="*/ 912587 h 1216649"/>
              <a:gd name="connsiteX8" fmla="*/ 706360 w 1179180"/>
              <a:gd name="connsiteY8" fmla="*/ 912587 h 1216649"/>
              <a:gd name="connsiteX9" fmla="*/ 684490 w 1179180"/>
              <a:gd name="connsiteY9" fmla="*/ 890718 h 1216649"/>
              <a:gd name="connsiteX10" fmla="*/ 699942 w 1179180"/>
              <a:gd name="connsiteY10" fmla="*/ 869799 h 1216649"/>
              <a:gd name="connsiteX11" fmla="*/ 932186 w 1179180"/>
              <a:gd name="connsiteY11" fmla="*/ 800150 h 1216649"/>
              <a:gd name="connsiteX12" fmla="*/ 952154 w 1179180"/>
              <a:gd name="connsiteY12" fmla="*/ 785649 h 1216649"/>
              <a:gd name="connsiteX13" fmla="*/ 982105 w 1179180"/>
              <a:gd name="connsiteY13" fmla="*/ 739058 h 1216649"/>
              <a:gd name="connsiteX14" fmla="*/ 950014 w 1179180"/>
              <a:gd name="connsiteY14" fmla="*/ 684384 h 1216649"/>
              <a:gd name="connsiteX15" fmla="*/ 858257 w 1179180"/>
              <a:gd name="connsiteY15" fmla="*/ 684384 h 1216649"/>
              <a:gd name="connsiteX16" fmla="*/ 836388 w 1179180"/>
              <a:gd name="connsiteY16" fmla="*/ 662515 h 1216649"/>
              <a:gd name="connsiteX17" fmla="*/ 851839 w 1179180"/>
              <a:gd name="connsiteY17" fmla="*/ 641596 h 1216649"/>
              <a:gd name="connsiteX18" fmla="*/ 1044148 w 1179180"/>
              <a:gd name="connsiteY18" fmla="*/ 583832 h 1216649"/>
              <a:gd name="connsiteX19" fmla="*/ 1068394 w 1179180"/>
              <a:gd name="connsiteY19" fmla="*/ 561725 h 1216649"/>
              <a:gd name="connsiteX20" fmla="*/ 1178930 w 1179180"/>
              <a:gd name="connsiteY20" fmla="*/ 87253 h 1216649"/>
              <a:gd name="connsiteX21" fmla="*/ 1155159 w 1179180"/>
              <a:gd name="connsiteY21" fmla="*/ 24021 h 1216649"/>
              <a:gd name="connsiteX22" fmla="*/ 1091928 w 1179180"/>
              <a:gd name="connsiteY22" fmla="*/ 250 h 1216649"/>
              <a:gd name="connsiteX23" fmla="*/ 288701 w 1179180"/>
              <a:gd name="connsiteY23" fmla="*/ 312603 h 1216649"/>
              <a:gd name="connsiteX24" fmla="*/ 131573 w 1179180"/>
              <a:gd name="connsiteY24" fmla="*/ 846979 h 1216649"/>
              <a:gd name="connsiteX25" fmla="*/ 173886 w 1179180"/>
              <a:gd name="connsiteY25" fmla="*/ 856012 h 1216649"/>
              <a:gd name="connsiteX26" fmla="*/ 564921 w 1179180"/>
              <a:gd name="connsiteY26" fmla="*/ 465214 h 1216649"/>
              <a:gd name="connsiteX27" fmla="*/ 618644 w 1179180"/>
              <a:gd name="connsiteY27" fmla="*/ 465214 h 1216649"/>
              <a:gd name="connsiteX28" fmla="*/ 623874 w 1179180"/>
              <a:gd name="connsiteY28" fmla="*/ 512281 h 121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79180" h="1216649">
                <a:moveTo>
                  <a:pt x="624112" y="512281"/>
                </a:moveTo>
                <a:lnTo>
                  <a:pt x="16759" y="1119396"/>
                </a:lnTo>
                <a:cubicBezTo>
                  <a:pt x="-5586" y="1141741"/>
                  <a:pt x="-5586" y="1177873"/>
                  <a:pt x="16759" y="1199980"/>
                </a:cubicBezTo>
                <a:cubicBezTo>
                  <a:pt x="39104" y="1222088"/>
                  <a:pt x="75236" y="1222325"/>
                  <a:pt x="97343" y="1199980"/>
                </a:cubicBezTo>
                <a:lnTo>
                  <a:pt x="275151" y="1022172"/>
                </a:lnTo>
                <a:cubicBezTo>
                  <a:pt x="292742" y="1033107"/>
                  <a:pt x="311521" y="1041664"/>
                  <a:pt x="331726" y="1047132"/>
                </a:cubicBezTo>
                <a:cubicBezTo>
                  <a:pt x="438221" y="1076133"/>
                  <a:pt x="603906" y="1080174"/>
                  <a:pt x="765550" y="972966"/>
                </a:cubicBezTo>
                <a:cubicBezTo>
                  <a:pt x="794551" y="953711"/>
                  <a:pt x="779337" y="912587"/>
                  <a:pt x="744631" y="912587"/>
                </a:cubicBezTo>
                <a:lnTo>
                  <a:pt x="706360" y="912587"/>
                </a:lnTo>
                <a:cubicBezTo>
                  <a:pt x="694237" y="912587"/>
                  <a:pt x="684490" y="902841"/>
                  <a:pt x="684490" y="890718"/>
                </a:cubicBezTo>
                <a:cubicBezTo>
                  <a:pt x="684490" y="880972"/>
                  <a:pt x="690909" y="872652"/>
                  <a:pt x="699942" y="869799"/>
                </a:cubicBezTo>
                <a:lnTo>
                  <a:pt x="932186" y="800150"/>
                </a:lnTo>
                <a:cubicBezTo>
                  <a:pt x="940268" y="797773"/>
                  <a:pt x="947399" y="792781"/>
                  <a:pt x="952154" y="785649"/>
                </a:cubicBezTo>
                <a:cubicBezTo>
                  <a:pt x="962613" y="770436"/>
                  <a:pt x="972597" y="754984"/>
                  <a:pt x="982105" y="739058"/>
                </a:cubicBezTo>
                <a:cubicBezTo>
                  <a:pt x="996843" y="714573"/>
                  <a:pt x="978540" y="684384"/>
                  <a:pt x="950014" y="684384"/>
                </a:cubicBezTo>
                <a:lnTo>
                  <a:pt x="858257" y="684384"/>
                </a:lnTo>
                <a:cubicBezTo>
                  <a:pt x="846134" y="684384"/>
                  <a:pt x="836388" y="674638"/>
                  <a:pt x="836388" y="662515"/>
                </a:cubicBezTo>
                <a:cubicBezTo>
                  <a:pt x="836388" y="652768"/>
                  <a:pt x="842806" y="644449"/>
                  <a:pt x="851839" y="641596"/>
                </a:cubicBezTo>
                <a:lnTo>
                  <a:pt x="1044148" y="583832"/>
                </a:lnTo>
                <a:cubicBezTo>
                  <a:pt x="1055083" y="580504"/>
                  <a:pt x="1064116" y="572422"/>
                  <a:pt x="1068394" y="561725"/>
                </a:cubicBezTo>
                <a:cubicBezTo>
                  <a:pt x="1137569" y="387245"/>
                  <a:pt x="1169184" y="204444"/>
                  <a:pt x="1178930" y="87253"/>
                </a:cubicBezTo>
                <a:cubicBezTo>
                  <a:pt x="1180832" y="63719"/>
                  <a:pt x="1171799" y="40661"/>
                  <a:pt x="1155159" y="24021"/>
                </a:cubicBezTo>
                <a:cubicBezTo>
                  <a:pt x="1138519" y="7382"/>
                  <a:pt x="1115461" y="-1651"/>
                  <a:pt x="1091928" y="250"/>
                </a:cubicBezTo>
                <a:cubicBezTo>
                  <a:pt x="892726" y="16415"/>
                  <a:pt x="505256" y="96048"/>
                  <a:pt x="288701" y="312603"/>
                </a:cubicBezTo>
                <a:cubicBezTo>
                  <a:pt x="98294" y="503010"/>
                  <a:pt x="96867" y="718377"/>
                  <a:pt x="131573" y="846979"/>
                </a:cubicBezTo>
                <a:cubicBezTo>
                  <a:pt x="136565" y="865758"/>
                  <a:pt x="160099" y="869799"/>
                  <a:pt x="173886" y="856012"/>
                </a:cubicBezTo>
                <a:lnTo>
                  <a:pt x="564921" y="465214"/>
                </a:lnTo>
                <a:cubicBezTo>
                  <a:pt x="579660" y="450476"/>
                  <a:pt x="603906" y="450476"/>
                  <a:pt x="618644" y="465214"/>
                </a:cubicBezTo>
                <a:cubicBezTo>
                  <a:pt x="631481" y="478050"/>
                  <a:pt x="633145" y="497543"/>
                  <a:pt x="623874" y="51228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36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809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7681732-A9AD-5462-B20E-7984F9B1355C}"/>
              </a:ext>
            </a:extLst>
          </p:cNvPr>
          <p:cNvCxnSpPr>
            <a:cxnSpLocks/>
          </p:cNvCxnSpPr>
          <p:nvPr/>
        </p:nvCxnSpPr>
        <p:spPr>
          <a:xfrm>
            <a:off x="1870788" y="4208106"/>
            <a:ext cx="8248261" cy="0"/>
          </a:xfrm>
          <a:prstGeom prst="line">
            <a:avLst/>
          </a:prstGeom>
          <a:ln w="127000"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98B31AB-0018-1927-7980-D9E9EFC34B8F}"/>
              </a:ext>
            </a:extLst>
          </p:cNvPr>
          <p:cNvSpPr/>
          <p:nvPr/>
        </p:nvSpPr>
        <p:spPr>
          <a:xfrm rot="10800000" flipH="1" flipV="1">
            <a:off x="3226061" y="2770597"/>
            <a:ext cx="6554754" cy="1316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b="1" dirty="0">
                <a:solidFill>
                  <a:srgbClr val="0D6EFD"/>
                </a:solidFill>
              </a:rPr>
              <a:t>Fast Memo</a:t>
            </a:r>
            <a:endParaRPr kumimoji="1" lang="ja-JP" altLang="en-US" sz="8800" b="1" dirty="0">
              <a:solidFill>
                <a:srgbClr val="0D6EFD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D87440A-2058-7AB4-14EB-26EE8A03BBA5}"/>
              </a:ext>
            </a:extLst>
          </p:cNvPr>
          <p:cNvSpPr/>
          <p:nvPr/>
        </p:nvSpPr>
        <p:spPr>
          <a:xfrm>
            <a:off x="2268484" y="2890157"/>
            <a:ext cx="957577" cy="957577"/>
          </a:xfrm>
          <a:prstGeom prst="roundRect">
            <a:avLst>
              <a:gd name="adj" fmla="val 9524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グラフィックス 3">
            <a:extLst>
              <a:ext uri="{FF2B5EF4-FFF2-40B4-BE49-F238E27FC236}">
                <a16:creationId xmlns:a16="http://schemas.microsoft.com/office/drawing/2014/main" id="{21652B59-1E10-CC47-8144-B0DA8DBFA6DD}"/>
              </a:ext>
            </a:extLst>
          </p:cNvPr>
          <p:cNvSpPr/>
          <p:nvPr/>
        </p:nvSpPr>
        <p:spPr>
          <a:xfrm>
            <a:off x="2344404" y="2946188"/>
            <a:ext cx="818946" cy="844968"/>
          </a:xfrm>
          <a:custGeom>
            <a:avLst/>
            <a:gdLst>
              <a:gd name="connsiteX0" fmla="*/ 624112 w 1179180"/>
              <a:gd name="connsiteY0" fmla="*/ 512281 h 1216649"/>
              <a:gd name="connsiteX1" fmla="*/ 16759 w 1179180"/>
              <a:gd name="connsiteY1" fmla="*/ 1119396 h 1216649"/>
              <a:gd name="connsiteX2" fmla="*/ 16759 w 1179180"/>
              <a:gd name="connsiteY2" fmla="*/ 1199980 h 1216649"/>
              <a:gd name="connsiteX3" fmla="*/ 97343 w 1179180"/>
              <a:gd name="connsiteY3" fmla="*/ 1199980 h 1216649"/>
              <a:gd name="connsiteX4" fmla="*/ 275151 w 1179180"/>
              <a:gd name="connsiteY4" fmla="*/ 1022172 h 1216649"/>
              <a:gd name="connsiteX5" fmla="*/ 331726 w 1179180"/>
              <a:gd name="connsiteY5" fmla="*/ 1047132 h 1216649"/>
              <a:gd name="connsiteX6" fmla="*/ 765550 w 1179180"/>
              <a:gd name="connsiteY6" fmla="*/ 972966 h 1216649"/>
              <a:gd name="connsiteX7" fmla="*/ 744631 w 1179180"/>
              <a:gd name="connsiteY7" fmla="*/ 912587 h 1216649"/>
              <a:gd name="connsiteX8" fmla="*/ 706360 w 1179180"/>
              <a:gd name="connsiteY8" fmla="*/ 912587 h 1216649"/>
              <a:gd name="connsiteX9" fmla="*/ 684490 w 1179180"/>
              <a:gd name="connsiteY9" fmla="*/ 890718 h 1216649"/>
              <a:gd name="connsiteX10" fmla="*/ 699942 w 1179180"/>
              <a:gd name="connsiteY10" fmla="*/ 869799 h 1216649"/>
              <a:gd name="connsiteX11" fmla="*/ 932186 w 1179180"/>
              <a:gd name="connsiteY11" fmla="*/ 800150 h 1216649"/>
              <a:gd name="connsiteX12" fmla="*/ 952154 w 1179180"/>
              <a:gd name="connsiteY12" fmla="*/ 785649 h 1216649"/>
              <a:gd name="connsiteX13" fmla="*/ 982105 w 1179180"/>
              <a:gd name="connsiteY13" fmla="*/ 739058 h 1216649"/>
              <a:gd name="connsiteX14" fmla="*/ 950014 w 1179180"/>
              <a:gd name="connsiteY14" fmla="*/ 684384 h 1216649"/>
              <a:gd name="connsiteX15" fmla="*/ 858257 w 1179180"/>
              <a:gd name="connsiteY15" fmla="*/ 684384 h 1216649"/>
              <a:gd name="connsiteX16" fmla="*/ 836388 w 1179180"/>
              <a:gd name="connsiteY16" fmla="*/ 662515 h 1216649"/>
              <a:gd name="connsiteX17" fmla="*/ 851839 w 1179180"/>
              <a:gd name="connsiteY17" fmla="*/ 641596 h 1216649"/>
              <a:gd name="connsiteX18" fmla="*/ 1044148 w 1179180"/>
              <a:gd name="connsiteY18" fmla="*/ 583832 h 1216649"/>
              <a:gd name="connsiteX19" fmla="*/ 1068394 w 1179180"/>
              <a:gd name="connsiteY19" fmla="*/ 561725 h 1216649"/>
              <a:gd name="connsiteX20" fmla="*/ 1178930 w 1179180"/>
              <a:gd name="connsiteY20" fmla="*/ 87253 h 1216649"/>
              <a:gd name="connsiteX21" fmla="*/ 1155159 w 1179180"/>
              <a:gd name="connsiteY21" fmla="*/ 24021 h 1216649"/>
              <a:gd name="connsiteX22" fmla="*/ 1091928 w 1179180"/>
              <a:gd name="connsiteY22" fmla="*/ 250 h 1216649"/>
              <a:gd name="connsiteX23" fmla="*/ 288701 w 1179180"/>
              <a:gd name="connsiteY23" fmla="*/ 312603 h 1216649"/>
              <a:gd name="connsiteX24" fmla="*/ 131573 w 1179180"/>
              <a:gd name="connsiteY24" fmla="*/ 846979 h 1216649"/>
              <a:gd name="connsiteX25" fmla="*/ 173886 w 1179180"/>
              <a:gd name="connsiteY25" fmla="*/ 856012 h 1216649"/>
              <a:gd name="connsiteX26" fmla="*/ 564921 w 1179180"/>
              <a:gd name="connsiteY26" fmla="*/ 465214 h 1216649"/>
              <a:gd name="connsiteX27" fmla="*/ 618644 w 1179180"/>
              <a:gd name="connsiteY27" fmla="*/ 465214 h 1216649"/>
              <a:gd name="connsiteX28" fmla="*/ 623874 w 1179180"/>
              <a:gd name="connsiteY28" fmla="*/ 512281 h 121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79180" h="1216649">
                <a:moveTo>
                  <a:pt x="624112" y="512281"/>
                </a:moveTo>
                <a:lnTo>
                  <a:pt x="16759" y="1119396"/>
                </a:lnTo>
                <a:cubicBezTo>
                  <a:pt x="-5586" y="1141741"/>
                  <a:pt x="-5586" y="1177873"/>
                  <a:pt x="16759" y="1199980"/>
                </a:cubicBezTo>
                <a:cubicBezTo>
                  <a:pt x="39104" y="1222088"/>
                  <a:pt x="75236" y="1222325"/>
                  <a:pt x="97343" y="1199980"/>
                </a:cubicBezTo>
                <a:lnTo>
                  <a:pt x="275151" y="1022172"/>
                </a:lnTo>
                <a:cubicBezTo>
                  <a:pt x="292742" y="1033107"/>
                  <a:pt x="311521" y="1041664"/>
                  <a:pt x="331726" y="1047132"/>
                </a:cubicBezTo>
                <a:cubicBezTo>
                  <a:pt x="438221" y="1076133"/>
                  <a:pt x="603906" y="1080174"/>
                  <a:pt x="765550" y="972966"/>
                </a:cubicBezTo>
                <a:cubicBezTo>
                  <a:pt x="794551" y="953711"/>
                  <a:pt x="779337" y="912587"/>
                  <a:pt x="744631" y="912587"/>
                </a:cubicBezTo>
                <a:lnTo>
                  <a:pt x="706360" y="912587"/>
                </a:lnTo>
                <a:cubicBezTo>
                  <a:pt x="694237" y="912587"/>
                  <a:pt x="684490" y="902841"/>
                  <a:pt x="684490" y="890718"/>
                </a:cubicBezTo>
                <a:cubicBezTo>
                  <a:pt x="684490" y="880972"/>
                  <a:pt x="690909" y="872652"/>
                  <a:pt x="699942" y="869799"/>
                </a:cubicBezTo>
                <a:lnTo>
                  <a:pt x="932186" y="800150"/>
                </a:lnTo>
                <a:cubicBezTo>
                  <a:pt x="940268" y="797773"/>
                  <a:pt x="947399" y="792781"/>
                  <a:pt x="952154" y="785649"/>
                </a:cubicBezTo>
                <a:cubicBezTo>
                  <a:pt x="962613" y="770436"/>
                  <a:pt x="972597" y="754984"/>
                  <a:pt x="982105" y="739058"/>
                </a:cubicBezTo>
                <a:cubicBezTo>
                  <a:pt x="996843" y="714573"/>
                  <a:pt x="978540" y="684384"/>
                  <a:pt x="950014" y="684384"/>
                </a:cubicBezTo>
                <a:lnTo>
                  <a:pt x="858257" y="684384"/>
                </a:lnTo>
                <a:cubicBezTo>
                  <a:pt x="846134" y="684384"/>
                  <a:pt x="836388" y="674638"/>
                  <a:pt x="836388" y="662515"/>
                </a:cubicBezTo>
                <a:cubicBezTo>
                  <a:pt x="836388" y="652768"/>
                  <a:pt x="842806" y="644449"/>
                  <a:pt x="851839" y="641596"/>
                </a:cubicBezTo>
                <a:lnTo>
                  <a:pt x="1044148" y="583832"/>
                </a:lnTo>
                <a:cubicBezTo>
                  <a:pt x="1055083" y="580504"/>
                  <a:pt x="1064116" y="572422"/>
                  <a:pt x="1068394" y="561725"/>
                </a:cubicBezTo>
                <a:cubicBezTo>
                  <a:pt x="1137569" y="387245"/>
                  <a:pt x="1169184" y="204444"/>
                  <a:pt x="1178930" y="87253"/>
                </a:cubicBezTo>
                <a:cubicBezTo>
                  <a:pt x="1180832" y="63719"/>
                  <a:pt x="1171799" y="40661"/>
                  <a:pt x="1155159" y="24021"/>
                </a:cubicBezTo>
                <a:cubicBezTo>
                  <a:pt x="1138519" y="7382"/>
                  <a:pt x="1115461" y="-1651"/>
                  <a:pt x="1091928" y="250"/>
                </a:cubicBezTo>
                <a:cubicBezTo>
                  <a:pt x="892726" y="16415"/>
                  <a:pt x="505256" y="96048"/>
                  <a:pt x="288701" y="312603"/>
                </a:cubicBezTo>
                <a:cubicBezTo>
                  <a:pt x="98294" y="503010"/>
                  <a:pt x="96867" y="718377"/>
                  <a:pt x="131573" y="846979"/>
                </a:cubicBezTo>
                <a:cubicBezTo>
                  <a:pt x="136565" y="865758"/>
                  <a:pt x="160099" y="869799"/>
                  <a:pt x="173886" y="856012"/>
                </a:cubicBezTo>
                <a:lnTo>
                  <a:pt x="564921" y="465214"/>
                </a:lnTo>
                <a:cubicBezTo>
                  <a:pt x="579660" y="450476"/>
                  <a:pt x="603906" y="450476"/>
                  <a:pt x="618644" y="465214"/>
                </a:cubicBezTo>
                <a:cubicBezTo>
                  <a:pt x="631481" y="478050"/>
                  <a:pt x="633145" y="497543"/>
                  <a:pt x="623874" y="51228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36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7" name="グラフィックス 5">
            <a:extLst>
              <a:ext uri="{FF2B5EF4-FFF2-40B4-BE49-F238E27FC236}">
                <a16:creationId xmlns:a16="http://schemas.microsoft.com/office/drawing/2014/main" id="{84887D19-0D46-98A4-1A3A-31D478054E4A}"/>
              </a:ext>
            </a:extLst>
          </p:cNvPr>
          <p:cNvSpPr/>
          <p:nvPr/>
        </p:nvSpPr>
        <p:spPr>
          <a:xfrm>
            <a:off x="9780815" y="3880854"/>
            <a:ext cx="954484" cy="654503"/>
          </a:xfrm>
          <a:custGeom>
            <a:avLst/>
            <a:gdLst>
              <a:gd name="connsiteX0" fmla="*/ 490878 w 954484"/>
              <a:gd name="connsiteY0" fmla="*/ 0 h 654503"/>
              <a:gd name="connsiteX1" fmla="*/ 490878 w 954484"/>
              <a:gd name="connsiteY1" fmla="*/ 654504 h 654503"/>
              <a:gd name="connsiteX2" fmla="*/ 954484 w 954484"/>
              <a:gd name="connsiteY2" fmla="*/ 327252 h 654503"/>
              <a:gd name="connsiteX3" fmla="*/ 0 w 954484"/>
              <a:gd name="connsiteY3" fmla="*/ 654504 h 654503"/>
              <a:gd name="connsiteX4" fmla="*/ 463607 w 954484"/>
              <a:gd name="connsiteY4" fmla="*/ 327252 h 654503"/>
              <a:gd name="connsiteX5" fmla="*/ 0 w 954484"/>
              <a:gd name="connsiteY5" fmla="*/ 0 h 654503"/>
              <a:gd name="connsiteX6" fmla="*/ 0 w 954484"/>
              <a:gd name="connsiteY6" fmla="*/ 654504 h 65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484" h="654503">
                <a:moveTo>
                  <a:pt x="490878" y="0"/>
                </a:moveTo>
                <a:lnTo>
                  <a:pt x="490878" y="654504"/>
                </a:lnTo>
                <a:lnTo>
                  <a:pt x="954484" y="327252"/>
                </a:lnTo>
                <a:moveTo>
                  <a:pt x="0" y="654504"/>
                </a:moveTo>
                <a:lnTo>
                  <a:pt x="463607" y="327252"/>
                </a:lnTo>
                <a:lnTo>
                  <a:pt x="0" y="0"/>
                </a:lnTo>
                <a:lnTo>
                  <a:pt x="0" y="654504"/>
                </a:lnTo>
                <a:close/>
              </a:path>
            </a:pathLst>
          </a:custGeom>
          <a:solidFill>
            <a:srgbClr val="0D6EFD"/>
          </a:solidFill>
          <a:ln w="5437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53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Tsutsui Tomoaki</dc:creator>
  <cp:lastModifiedBy>Tsutsui Tomoaki</cp:lastModifiedBy>
  <cp:revision>55</cp:revision>
  <dcterms:created xsi:type="dcterms:W3CDTF">2023-04-23T12:15:55Z</dcterms:created>
  <dcterms:modified xsi:type="dcterms:W3CDTF">2023-06-22T14:14:28Z</dcterms:modified>
</cp:coreProperties>
</file>