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  <a:srgbClr val="BB5535"/>
    <a:srgbClr val="55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2023/6/25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CFC5FD3-62AF-6116-0777-AF3D528E2338}"/>
              </a:ext>
            </a:extLst>
          </p:cNvPr>
          <p:cNvSpPr/>
          <p:nvPr/>
        </p:nvSpPr>
        <p:spPr>
          <a:xfrm>
            <a:off x="2954356" y="1472899"/>
            <a:ext cx="1378792" cy="1378792"/>
          </a:xfrm>
          <a:prstGeom prst="roundRect">
            <a:avLst>
              <a:gd name="adj" fmla="val 9524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グラフィックス 3">
            <a:extLst>
              <a:ext uri="{FF2B5EF4-FFF2-40B4-BE49-F238E27FC236}">
                <a16:creationId xmlns:a16="http://schemas.microsoft.com/office/drawing/2014/main" id="{C9FB0904-7C80-C538-97E0-9380B93E594E}"/>
              </a:ext>
            </a:extLst>
          </p:cNvPr>
          <p:cNvSpPr/>
          <p:nvPr/>
        </p:nvSpPr>
        <p:spPr>
          <a:xfrm>
            <a:off x="3062932" y="1562135"/>
            <a:ext cx="1179180" cy="1216649"/>
          </a:xfrm>
          <a:custGeom>
            <a:avLst/>
            <a:gdLst>
              <a:gd name="connsiteX0" fmla="*/ 624112 w 1179180"/>
              <a:gd name="connsiteY0" fmla="*/ 512281 h 1216649"/>
              <a:gd name="connsiteX1" fmla="*/ 16759 w 1179180"/>
              <a:gd name="connsiteY1" fmla="*/ 1119396 h 1216649"/>
              <a:gd name="connsiteX2" fmla="*/ 16759 w 1179180"/>
              <a:gd name="connsiteY2" fmla="*/ 1199980 h 1216649"/>
              <a:gd name="connsiteX3" fmla="*/ 97343 w 1179180"/>
              <a:gd name="connsiteY3" fmla="*/ 1199980 h 1216649"/>
              <a:gd name="connsiteX4" fmla="*/ 275151 w 1179180"/>
              <a:gd name="connsiteY4" fmla="*/ 1022172 h 1216649"/>
              <a:gd name="connsiteX5" fmla="*/ 331726 w 1179180"/>
              <a:gd name="connsiteY5" fmla="*/ 1047132 h 1216649"/>
              <a:gd name="connsiteX6" fmla="*/ 765550 w 1179180"/>
              <a:gd name="connsiteY6" fmla="*/ 972966 h 1216649"/>
              <a:gd name="connsiteX7" fmla="*/ 744631 w 1179180"/>
              <a:gd name="connsiteY7" fmla="*/ 912587 h 1216649"/>
              <a:gd name="connsiteX8" fmla="*/ 706360 w 1179180"/>
              <a:gd name="connsiteY8" fmla="*/ 912587 h 1216649"/>
              <a:gd name="connsiteX9" fmla="*/ 684490 w 1179180"/>
              <a:gd name="connsiteY9" fmla="*/ 890718 h 1216649"/>
              <a:gd name="connsiteX10" fmla="*/ 699942 w 1179180"/>
              <a:gd name="connsiteY10" fmla="*/ 869799 h 1216649"/>
              <a:gd name="connsiteX11" fmla="*/ 932186 w 1179180"/>
              <a:gd name="connsiteY11" fmla="*/ 800150 h 1216649"/>
              <a:gd name="connsiteX12" fmla="*/ 952154 w 1179180"/>
              <a:gd name="connsiteY12" fmla="*/ 785649 h 1216649"/>
              <a:gd name="connsiteX13" fmla="*/ 982105 w 1179180"/>
              <a:gd name="connsiteY13" fmla="*/ 739058 h 1216649"/>
              <a:gd name="connsiteX14" fmla="*/ 950014 w 1179180"/>
              <a:gd name="connsiteY14" fmla="*/ 684384 h 1216649"/>
              <a:gd name="connsiteX15" fmla="*/ 858257 w 1179180"/>
              <a:gd name="connsiteY15" fmla="*/ 684384 h 1216649"/>
              <a:gd name="connsiteX16" fmla="*/ 836388 w 1179180"/>
              <a:gd name="connsiteY16" fmla="*/ 662515 h 1216649"/>
              <a:gd name="connsiteX17" fmla="*/ 851839 w 1179180"/>
              <a:gd name="connsiteY17" fmla="*/ 641596 h 1216649"/>
              <a:gd name="connsiteX18" fmla="*/ 1044148 w 1179180"/>
              <a:gd name="connsiteY18" fmla="*/ 583832 h 1216649"/>
              <a:gd name="connsiteX19" fmla="*/ 1068394 w 1179180"/>
              <a:gd name="connsiteY19" fmla="*/ 561725 h 1216649"/>
              <a:gd name="connsiteX20" fmla="*/ 1178930 w 1179180"/>
              <a:gd name="connsiteY20" fmla="*/ 87253 h 1216649"/>
              <a:gd name="connsiteX21" fmla="*/ 1155159 w 1179180"/>
              <a:gd name="connsiteY21" fmla="*/ 24021 h 1216649"/>
              <a:gd name="connsiteX22" fmla="*/ 1091928 w 1179180"/>
              <a:gd name="connsiteY22" fmla="*/ 250 h 1216649"/>
              <a:gd name="connsiteX23" fmla="*/ 288701 w 1179180"/>
              <a:gd name="connsiteY23" fmla="*/ 312603 h 1216649"/>
              <a:gd name="connsiteX24" fmla="*/ 131573 w 1179180"/>
              <a:gd name="connsiteY24" fmla="*/ 846979 h 1216649"/>
              <a:gd name="connsiteX25" fmla="*/ 173886 w 1179180"/>
              <a:gd name="connsiteY25" fmla="*/ 856012 h 1216649"/>
              <a:gd name="connsiteX26" fmla="*/ 564921 w 1179180"/>
              <a:gd name="connsiteY26" fmla="*/ 465214 h 1216649"/>
              <a:gd name="connsiteX27" fmla="*/ 618644 w 1179180"/>
              <a:gd name="connsiteY27" fmla="*/ 465214 h 1216649"/>
              <a:gd name="connsiteX28" fmla="*/ 623874 w 1179180"/>
              <a:gd name="connsiteY28" fmla="*/ 512281 h 121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79180" h="1216649">
                <a:moveTo>
                  <a:pt x="624112" y="512281"/>
                </a:moveTo>
                <a:lnTo>
                  <a:pt x="16759" y="1119396"/>
                </a:lnTo>
                <a:cubicBezTo>
                  <a:pt x="-5586" y="1141741"/>
                  <a:pt x="-5586" y="1177873"/>
                  <a:pt x="16759" y="1199980"/>
                </a:cubicBezTo>
                <a:cubicBezTo>
                  <a:pt x="39104" y="1222088"/>
                  <a:pt x="75236" y="1222325"/>
                  <a:pt x="97343" y="1199980"/>
                </a:cubicBezTo>
                <a:lnTo>
                  <a:pt x="275151" y="1022172"/>
                </a:lnTo>
                <a:cubicBezTo>
                  <a:pt x="292742" y="1033107"/>
                  <a:pt x="311521" y="1041664"/>
                  <a:pt x="331726" y="1047132"/>
                </a:cubicBezTo>
                <a:cubicBezTo>
                  <a:pt x="438221" y="1076133"/>
                  <a:pt x="603906" y="1080174"/>
                  <a:pt x="765550" y="972966"/>
                </a:cubicBezTo>
                <a:cubicBezTo>
                  <a:pt x="794551" y="953711"/>
                  <a:pt x="779337" y="912587"/>
                  <a:pt x="744631" y="912587"/>
                </a:cubicBezTo>
                <a:lnTo>
                  <a:pt x="706360" y="912587"/>
                </a:lnTo>
                <a:cubicBezTo>
                  <a:pt x="694237" y="912587"/>
                  <a:pt x="684490" y="902841"/>
                  <a:pt x="684490" y="890718"/>
                </a:cubicBezTo>
                <a:cubicBezTo>
                  <a:pt x="684490" y="880972"/>
                  <a:pt x="690909" y="872652"/>
                  <a:pt x="699942" y="869799"/>
                </a:cubicBezTo>
                <a:lnTo>
                  <a:pt x="932186" y="800150"/>
                </a:lnTo>
                <a:cubicBezTo>
                  <a:pt x="940268" y="797773"/>
                  <a:pt x="947399" y="792781"/>
                  <a:pt x="952154" y="785649"/>
                </a:cubicBezTo>
                <a:cubicBezTo>
                  <a:pt x="962613" y="770436"/>
                  <a:pt x="972597" y="754984"/>
                  <a:pt x="982105" y="739058"/>
                </a:cubicBezTo>
                <a:cubicBezTo>
                  <a:pt x="996843" y="714573"/>
                  <a:pt x="978540" y="684384"/>
                  <a:pt x="950014" y="684384"/>
                </a:cubicBezTo>
                <a:lnTo>
                  <a:pt x="858257" y="684384"/>
                </a:lnTo>
                <a:cubicBezTo>
                  <a:pt x="846134" y="684384"/>
                  <a:pt x="836388" y="674638"/>
                  <a:pt x="836388" y="662515"/>
                </a:cubicBezTo>
                <a:cubicBezTo>
                  <a:pt x="836388" y="652768"/>
                  <a:pt x="842806" y="644449"/>
                  <a:pt x="851839" y="641596"/>
                </a:cubicBezTo>
                <a:lnTo>
                  <a:pt x="1044148" y="583832"/>
                </a:lnTo>
                <a:cubicBezTo>
                  <a:pt x="1055083" y="580504"/>
                  <a:pt x="1064116" y="572422"/>
                  <a:pt x="1068394" y="561725"/>
                </a:cubicBezTo>
                <a:cubicBezTo>
                  <a:pt x="1137569" y="387245"/>
                  <a:pt x="1169184" y="204444"/>
                  <a:pt x="1178930" y="87253"/>
                </a:cubicBezTo>
                <a:cubicBezTo>
                  <a:pt x="1180832" y="63719"/>
                  <a:pt x="1171799" y="40661"/>
                  <a:pt x="1155159" y="24021"/>
                </a:cubicBezTo>
                <a:cubicBezTo>
                  <a:pt x="1138519" y="7382"/>
                  <a:pt x="1115461" y="-1651"/>
                  <a:pt x="1091928" y="250"/>
                </a:cubicBezTo>
                <a:cubicBezTo>
                  <a:pt x="892726" y="16415"/>
                  <a:pt x="505256" y="96048"/>
                  <a:pt x="288701" y="312603"/>
                </a:cubicBezTo>
                <a:cubicBezTo>
                  <a:pt x="98294" y="503010"/>
                  <a:pt x="96867" y="718377"/>
                  <a:pt x="131573" y="846979"/>
                </a:cubicBezTo>
                <a:cubicBezTo>
                  <a:pt x="136565" y="865758"/>
                  <a:pt x="160099" y="869799"/>
                  <a:pt x="173886" y="856012"/>
                </a:cubicBezTo>
                <a:lnTo>
                  <a:pt x="564921" y="465214"/>
                </a:lnTo>
                <a:cubicBezTo>
                  <a:pt x="579660" y="450476"/>
                  <a:pt x="603906" y="450476"/>
                  <a:pt x="618644" y="465214"/>
                </a:cubicBezTo>
                <a:cubicBezTo>
                  <a:pt x="631481" y="478050"/>
                  <a:pt x="633145" y="497543"/>
                  <a:pt x="623874" y="5122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7681732-A9AD-5462-B20E-7984F9B1355C}"/>
              </a:ext>
            </a:extLst>
          </p:cNvPr>
          <p:cNvCxnSpPr>
            <a:cxnSpLocks/>
          </p:cNvCxnSpPr>
          <p:nvPr/>
        </p:nvCxnSpPr>
        <p:spPr>
          <a:xfrm>
            <a:off x="1870788" y="4028491"/>
            <a:ext cx="8248261" cy="0"/>
          </a:xfrm>
          <a:prstGeom prst="line">
            <a:avLst/>
          </a:prstGeom>
          <a:ln w="127000">
            <a:solidFill>
              <a:srgbClr val="0D6E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8B31AB-0018-1927-7980-D9E9EFC34B8F}"/>
              </a:ext>
            </a:extLst>
          </p:cNvPr>
          <p:cNvSpPr/>
          <p:nvPr/>
        </p:nvSpPr>
        <p:spPr>
          <a:xfrm rot="10800000" flipH="1" flipV="1">
            <a:off x="3226061" y="2590982"/>
            <a:ext cx="6554754" cy="1316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800" b="1" dirty="0">
                <a:solidFill>
                  <a:srgbClr val="0D6EFD"/>
                </a:solidFill>
              </a:rPr>
              <a:t>Fast Memo</a:t>
            </a:r>
            <a:endParaRPr kumimoji="1" lang="ja-JP" altLang="en-US" sz="8800" b="1" dirty="0">
              <a:solidFill>
                <a:srgbClr val="0D6EFD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D87440A-2058-7AB4-14EB-26EE8A03BBA5}"/>
              </a:ext>
            </a:extLst>
          </p:cNvPr>
          <p:cNvSpPr/>
          <p:nvPr/>
        </p:nvSpPr>
        <p:spPr>
          <a:xfrm>
            <a:off x="2268484" y="2710542"/>
            <a:ext cx="957577" cy="957577"/>
          </a:xfrm>
          <a:prstGeom prst="roundRect">
            <a:avLst>
              <a:gd name="adj" fmla="val 9524"/>
            </a:avLst>
          </a:prstGeom>
          <a:solidFill>
            <a:srgbClr val="0D6E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グラフィックス 3">
            <a:extLst>
              <a:ext uri="{FF2B5EF4-FFF2-40B4-BE49-F238E27FC236}">
                <a16:creationId xmlns:a16="http://schemas.microsoft.com/office/drawing/2014/main" id="{21652B59-1E10-CC47-8144-B0DA8DBFA6DD}"/>
              </a:ext>
            </a:extLst>
          </p:cNvPr>
          <p:cNvSpPr/>
          <p:nvPr/>
        </p:nvSpPr>
        <p:spPr>
          <a:xfrm>
            <a:off x="2344404" y="2766573"/>
            <a:ext cx="818946" cy="844968"/>
          </a:xfrm>
          <a:custGeom>
            <a:avLst/>
            <a:gdLst>
              <a:gd name="connsiteX0" fmla="*/ 624112 w 1179180"/>
              <a:gd name="connsiteY0" fmla="*/ 512281 h 1216649"/>
              <a:gd name="connsiteX1" fmla="*/ 16759 w 1179180"/>
              <a:gd name="connsiteY1" fmla="*/ 1119396 h 1216649"/>
              <a:gd name="connsiteX2" fmla="*/ 16759 w 1179180"/>
              <a:gd name="connsiteY2" fmla="*/ 1199980 h 1216649"/>
              <a:gd name="connsiteX3" fmla="*/ 97343 w 1179180"/>
              <a:gd name="connsiteY3" fmla="*/ 1199980 h 1216649"/>
              <a:gd name="connsiteX4" fmla="*/ 275151 w 1179180"/>
              <a:gd name="connsiteY4" fmla="*/ 1022172 h 1216649"/>
              <a:gd name="connsiteX5" fmla="*/ 331726 w 1179180"/>
              <a:gd name="connsiteY5" fmla="*/ 1047132 h 1216649"/>
              <a:gd name="connsiteX6" fmla="*/ 765550 w 1179180"/>
              <a:gd name="connsiteY6" fmla="*/ 972966 h 1216649"/>
              <a:gd name="connsiteX7" fmla="*/ 744631 w 1179180"/>
              <a:gd name="connsiteY7" fmla="*/ 912587 h 1216649"/>
              <a:gd name="connsiteX8" fmla="*/ 706360 w 1179180"/>
              <a:gd name="connsiteY8" fmla="*/ 912587 h 1216649"/>
              <a:gd name="connsiteX9" fmla="*/ 684490 w 1179180"/>
              <a:gd name="connsiteY9" fmla="*/ 890718 h 1216649"/>
              <a:gd name="connsiteX10" fmla="*/ 699942 w 1179180"/>
              <a:gd name="connsiteY10" fmla="*/ 869799 h 1216649"/>
              <a:gd name="connsiteX11" fmla="*/ 932186 w 1179180"/>
              <a:gd name="connsiteY11" fmla="*/ 800150 h 1216649"/>
              <a:gd name="connsiteX12" fmla="*/ 952154 w 1179180"/>
              <a:gd name="connsiteY12" fmla="*/ 785649 h 1216649"/>
              <a:gd name="connsiteX13" fmla="*/ 982105 w 1179180"/>
              <a:gd name="connsiteY13" fmla="*/ 739058 h 1216649"/>
              <a:gd name="connsiteX14" fmla="*/ 950014 w 1179180"/>
              <a:gd name="connsiteY14" fmla="*/ 684384 h 1216649"/>
              <a:gd name="connsiteX15" fmla="*/ 858257 w 1179180"/>
              <a:gd name="connsiteY15" fmla="*/ 684384 h 1216649"/>
              <a:gd name="connsiteX16" fmla="*/ 836388 w 1179180"/>
              <a:gd name="connsiteY16" fmla="*/ 662515 h 1216649"/>
              <a:gd name="connsiteX17" fmla="*/ 851839 w 1179180"/>
              <a:gd name="connsiteY17" fmla="*/ 641596 h 1216649"/>
              <a:gd name="connsiteX18" fmla="*/ 1044148 w 1179180"/>
              <a:gd name="connsiteY18" fmla="*/ 583832 h 1216649"/>
              <a:gd name="connsiteX19" fmla="*/ 1068394 w 1179180"/>
              <a:gd name="connsiteY19" fmla="*/ 561725 h 1216649"/>
              <a:gd name="connsiteX20" fmla="*/ 1178930 w 1179180"/>
              <a:gd name="connsiteY20" fmla="*/ 87253 h 1216649"/>
              <a:gd name="connsiteX21" fmla="*/ 1155159 w 1179180"/>
              <a:gd name="connsiteY21" fmla="*/ 24021 h 1216649"/>
              <a:gd name="connsiteX22" fmla="*/ 1091928 w 1179180"/>
              <a:gd name="connsiteY22" fmla="*/ 250 h 1216649"/>
              <a:gd name="connsiteX23" fmla="*/ 288701 w 1179180"/>
              <a:gd name="connsiteY23" fmla="*/ 312603 h 1216649"/>
              <a:gd name="connsiteX24" fmla="*/ 131573 w 1179180"/>
              <a:gd name="connsiteY24" fmla="*/ 846979 h 1216649"/>
              <a:gd name="connsiteX25" fmla="*/ 173886 w 1179180"/>
              <a:gd name="connsiteY25" fmla="*/ 856012 h 1216649"/>
              <a:gd name="connsiteX26" fmla="*/ 564921 w 1179180"/>
              <a:gd name="connsiteY26" fmla="*/ 465214 h 1216649"/>
              <a:gd name="connsiteX27" fmla="*/ 618644 w 1179180"/>
              <a:gd name="connsiteY27" fmla="*/ 465214 h 1216649"/>
              <a:gd name="connsiteX28" fmla="*/ 623874 w 1179180"/>
              <a:gd name="connsiteY28" fmla="*/ 512281 h 121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79180" h="1216649">
                <a:moveTo>
                  <a:pt x="624112" y="512281"/>
                </a:moveTo>
                <a:lnTo>
                  <a:pt x="16759" y="1119396"/>
                </a:lnTo>
                <a:cubicBezTo>
                  <a:pt x="-5586" y="1141741"/>
                  <a:pt x="-5586" y="1177873"/>
                  <a:pt x="16759" y="1199980"/>
                </a:cubicBezTo>
                <a:cubicBezTo>
                  <a:pt x="39104" y="1222088"/>
                  <a:pt x="75236" y="1222325"/>
                  <a:pt x="97343" y="1199980"/>
                </a:cubicBezTo>
                <a:lnTo>
                  <a:pt x="275151" y="1022172"/>
                </a:lnTo>
                <a:cubicBezTo>
                  <a:pt x="292742" y="1033107"/>
                  <a:pt x="311521" y="1041664"/>
                  <a:pt x="331726" y="1047132"/>
                </a:cubicBezTo>
                <a:cubicBezTo>
                  <a:pt x="438221" y="1076133"/>
                  <a:pt x="603906" y="1080174"/>
                  <a:pt x="765550" y="972966"/>
                </a:cubicBezTo>
                <a:cubicBezTo>
                  <a:pt x="794551" y="953711"/>
                  <a:pt x="779337" y="912587"/>
                  <a:pt x="744631" y="912587"/>
                </a:cubicBezTo>
                <a:lnTo>
                  <a:pt x="706360" y="912587"/>
                </a:lnTo>
                <a:cubicBezTo>
                  <a:pt x="694237" y="912587"/>
                  <a:pt x="684490" y="902841"/>
                  <a:pt x="684490" y="890718"/>
                </a:cubicBezTo>
                <a:cubicBezTo>
                  <a:pt x="684490" y="880972"/>
                  <a:pt x="690909" y="872652"/>
                  <a:pt x="699942" y="869799"/>
                </a:cubicBezTo>
                <a:lnTo>
                  <a:pt x="932186" y="800150"/>
                </a:lnTo>
                <a:cubicBezTo>
                  <a:pt x="940268" y="797773"/>
                  <a:pt x="947399" y="792781"/>
                  <a:pt x="952154" y="785649"/>
                </a:cubicBezTo>
                <a:cubicBezTo>
                  <a:pt x="962613" y="770436"/>
                  <a:pt x="972597" y="754984"/>
                  <a:pt x="982105" y="739058"/>
                </a:cubicBezTo>
                <a:cubicBezTo>
                  <a:pt x="996843" y="714573"/>
                  <a:pt x="978540" y="684384"/>
                  <a:pt x="950014" y="684384"/>
                </a:cubicBezTo>
                <a:lnTo>
                  <a:pt x="858257" y="684384"/>
                </a:lnTo>
                <a:cubicBezTo>
                  <a:pt x="846134" y="684384"/>
                  <a:pt x="836388" y="674638"/>
                  <a:pt x="836388" y="662515"/>
                </a:cubicBezTo>
                <a:cubicBezTo>
                  <a:pt x="836388" y="652768"/>
                  <a:pt x="842806" y="644449"/>
                  <a:pt x="851839" y="641596"/>
                </a:cubicBezTo>
                <a:lnTo>
                  <a:pt x="1044148" y="583832"/>
                </a:lnTo>
                <a:cubicBezTo>
                  <a:pt x="1055083" y="580504"/>
                  <a:pt x="1064116" y="572422"/>
                  <a:pt x="1068394" y="561725"/>
                </a:cubicBezTo>
                <a:cubicBezTo>
                  <a:pt x="1137569" y="387245"/>
                  <a:pt x="1169184" y="204444"/>
                  <a:pt x="1178930" y="87253"/>
                </a:cubicBezTo>
                <a:cubicBezTo>
                  <a:pt x="1180832" y="63719"/>
                  <a:pt x="1171799" y="40661"/>
                  <a:pt x="1155159" y="24021"/>
                </a:cubicBezTo>
                <a:cubicBezTo>
                  <a:pt x="1138519" y="7382"/>
                  <a:pt x="1115461" y="-1651"/>
                  <a:pt x="1091928" y="250"/>
                </a:cubicBezTo>
                <a:cubicBezTo>
                  <a:pt x="892726" y="16415"/>
                  <a:pt x="505256" y="96048"/>
                  <a:pt x="288701" y="312603"/>
                </a:cubicBezTo>
                <a:cubicBezTo>
                  <a:pt x="98294" y="503010"/>
                  <a:pt x="96867" y="718377"/>
                  <a:pt x="131573" y="846979"/>
                </a:cubicBezTo>
                <a:cubicBezTo>
                  <a:pt x="136565" y="865758"/>
                  <a:pt x="160099" y="869799"/>
                  <a:pt x="173886" y="856012"/>
                </a:cubicBezTo>
                <a:lnTo>
                  <a:pt x="564921" y="465214"/>
                </a:lnTo>
                <a:cubicBezTo>
                  <a:pt x="579660" y="450476"/>
                  <a:pt x="603906" y="450476"/>
                  <a:pt x="618644" y="465214"/>
                </a:cubicBezTo>
                <a:cubicBezTo>
                  <a:pt x="631481" y="478050"/>
                  <a:pt x="633145" y="497543"/>
                  <a:pt x="623874" y="51228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36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7" name="グラフィックス 5">
            <a:extLst>
              <a:ext uri="{FF2B5EF4-FFF2-40B4-BE49-F238E27FC236}">
                <a16:creationId xmlns:a16="http://schemas.microsoft.com/office/drawing/2014/main" id="{84887D19-0D46-98A4-1A3A-31D478054E4A}"/>
              </a:ext>
            </a:extLst>
          </p:cNvPr>
          <p:cNvSpPr/>
          <p:nvPr/>
        </p:nvSpPr>
        <p:spPr>
          <a:xfrm>
            <a:off x="9780815" y="3701239"/>
            <a:ext cx="954484" cy="654503"/>
          </a:xfrm>
          <a:custGeom>
            <a:avLst/>
            <a:gdLst>
              <a:gd name="connsiteX0" fmla="*/ 490878 w 954484"/>
              <a:gd name="connsiteY0" fmla="*/ 0 h 654503"/>
              <a:gd name="connsiteX1" fmla="*/ 490878 w 954484"/>
              <a:gd name="connsiteY1" fmla="*/ 654504 h 654503"/>
              <a:gd name="connsiteX2" fmla="*/ 954484 w 954484"/>
              <a:gd name="connsiteY2" fmla="*/ 327252 h 654503"/>
              <a:gd name="connsiteX3" fmla="*/ 0 w 954484"/>
              <a:gd name="connsiteY3" fmla="*/ 654504 h 654503"/>
              <a:gd name="connsiteX4" fmla="*/ 463607 w 954484"/>
              <a:gd name="connsiteY4" fmla="*/ 327252 h 654503"/>
              <a:gd name="connsiteX5" fmla="*/ 0 w 954484"/>
              <a:gd name="connsiteY5" fmla="*/ 0 h 654503"/>
              <a:gd name="connsiteX6" fmla="*/ 0 w 954484"/>
              <a:gd name="connsiteY6" fmla="*/ 654504 h 65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484" h="654503">
                <a:moveTo>
                  <a:pt x="490878" y="0"/>
                </a:moveTo>
                <a:lnTo>
                  <a:pt x="490878" y="654504"/>
                </a:lnTo>
                <a:lnTo>
                  <a:pt x="954484" y="327252"/>
                </a:lnTo>
                <a:moveTo>
                  <a:pt x="0" y="654504"/>
                </a:moveTo>
                <a:lnTo>
                  <a:pt x="463607" y="327252"/>
                </a:lnTo>
                <a:lnTo>
                  <a:pt x="0" y="0"/>
                </a:lnTo>
                <a:lnTo>
                  <a:pt x="0" y="654504"/>
                </a:lnTo>
                <a:close/>
              </a:path>
            </a:pathLst>
          </a:custGeom>
          <a:solidFill>
            <a:srgbClr val="0D6EFD"/>
          </a:solidFill>
          <a:ln w="5437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5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Tsutsui Tomoaki</cp:lastModifiedBy>
  <cp:revision>56</cp:revision>
  <dcterms:created xsi:type="dcterms:W3CDTF">2023-04-23T12:15:55Z</dcterms:created>
  <dcterms:modified xsi:type="dcterms:W3CDTF">2023-06-24T18:29:12Z</dcterms:modified>
</cp:coreProperties>
</file>