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0D6EFD"/>
    <a:srgbClr val="BB5535"/>
    <a:srgbClr val="55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DFDC8-0AFF-E9C4-0235-F429F9A9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9DF7FC-126F-623F-2E70-8FA4E9306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60335D-145C-D71A-FE49-805F44D7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9D6526-2E7D-568C-E9FE-BD85F3E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BC741-2740-1F33-C1C6-E8D380C7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2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843B-AE56-E0D4-EEC9-EC07587E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1DF288-CA05-5E4D-B3BB-60B4B698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EF6A2-ED4C-43E6-3D12-F4E222CB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9D63-26A6-C5FF-62C2-8830F0DF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A5D8-1A10-6415-3DCC-5F6189C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75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924559-1365-AE8C-7BF5-341D6E1FD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4F0AA3-ED2B-3788-EDD1-59E15C133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91C44A-EA32-2778-FA2B-074F05AE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8CBEF-D7EE-6004-F8B3-1E5C138E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52751-B69E-3318-0D2A-52CE95EC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3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DD9BB-5B5E-A975-9EE1-7D5E96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3A1E2-0114-008A-FDC6-7592F7F9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9F15-7BDA-C8C5-E67D-3ABC47E4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6848A-48CB-A1F5-BD59-A69200B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0CE2F-3002-13D6-36DF-441E0364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3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02B9-9079-95DD-B796-A13A2CC5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0640F-6D34-88AA-FAED-13EFF3E0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CD8E6-4378-30C9-71C9-BEEAD90F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2FEB6-B6A0-4938-A6C0-63FDF316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C31A4-C4BC-06BF-7487-68E7EF1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2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2E757-F061-02DA-1AC3-C7FEB6B8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32D7F0-1F17-5163-5F21-E91F16517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E389DC-DCF6-7243-F2F8-1CD9D21C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B0286A-D107-7A53-8A20-E3ABEE62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819F0-A6EC-E1C0-E398-B3367F76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987F84-2E29-42D4-5ED8-E4E2B94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4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10B8C-AD2A-5EFD-3ABE-31CB6849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67134-B689-B4ED-DD52-5FFF8C50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4E42-5340-B5DA-812F-9F18462E4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ECEFEA-FC82-48AA-3BA4-0DAB8D2F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9A42C8-1954-A52B-6AA4-F815DCA9C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42236D-5A73-9BE7-BBDB-54A9A2D2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80EF88-B45B-9339-090F-B9B783EE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D0738C-18E1-451D-24F5-D4EA0C32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79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9712-8B49-6641-8526-772D01E3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A41BE5-0F5C-FBE5-3571-C4812541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657458-52B3-A43A-AED5-1E52DB68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3E2796-D30F-B17D-32D1-32AC69F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53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7C799A-FF81-89CF-C5C1-1B2FDC8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F2E51-721E-6DCA-24ED-BA9CF9B1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1664A-D17C-48BA-7D70-6BC672B1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3401-0491-1319-6BDB-E06A3B96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5E58D-4580-3C47-27AD-08214F17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173268-10A6-6DBD-1FBB-EFC81B26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2ECC9-F9CC-12D1-7F3C-3A53E14C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DC3B4-1C58-0EC6-C397-C8A8CAC6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5AD37-2E32-4FF6-5B44-994CE484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70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DC219B-BFD7-D01C-4D27-A0EF708E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84B00C-6737-F978-02A7-59CD924FF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043A94-A788-664E-A2CB-5BADD6CF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8F341C-3632-9025-51BD-A387F988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F231C9-989F-7543-C6D9-81B2120C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E3A2E7-C98E-9D62-242D-492919A2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1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BA58D2-7DEA-5C4B-5F0C-D77C3CF2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86121-3AA3-88D6-1DCB-B204C406B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9FDA1-C6BD-8202-01C0-D844A29C6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8E1A7-2917-4CBA-A621-D94BAEB9FDFE}" type="datetimeFigureOut">
              <a:rPr kumimoji="1" lang="ja-JP" altLang="en-US" smtClean="0"/>
              <a:t>2024/4/10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0EA7-BD17-E48E-8359-71195A7E6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DC94C-ED7F-749A-A291-2A2E89D2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98DE-2B80-47CE-B2AD-C195AA72C3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8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C89C15E5-37E0-C6DC-C68E-04F9DE1E6BDA}"/>
              </a:ext>
            </a:extLst>
          </p:cNvPr>
          <p:cNvSpPr/>
          <p:nvPr/>
        </p:nvSpPr>
        <p:spPr>
          <a:xfrm>
            <a:off x="3830158" y="1356222"/>
            <a:ext cx="4219723" cy="1049163"/>
          </a:xfrm>
          <a:custGeom>
            <a:avLst/>
            <a:gdLst>
              <a:gd name="connsiteX0" fmla="*/ 3624909 w 4219723"/>
              <a:gd name="connsiteY0" fmla="*/ 0 h 1049163"/>
              <a:gd name="connsiteX1" fmla="*/ 3600863 w 4219723"/>
              <a:gd name="connsiteY1" fmla="*/ 0 h 1049163"/>
              <a:gd name="connsiteX2" fmla="*/ 3600863 w 4219723"/>
              <a:gd name="connsiteY2" fmla="*/ 241248 h 1049163"/>
              <a:gd name="connsiteX3" fmla="*/ 3326965 w 4219723"/>
              <a:gd name="connsiteY3" fmla="*/ 515084 h 1049163"/>
              <a:gd name="connsiteX4" fmla="*/ 3053068 w 4219723"/>
              <a:gd name="connsiteY4" fmla="*/ 241248 h 1049163"/>
              <a:gd name="connsiteX5" fmla="*/ 3053068 w 4219723"/>
              <a:gd name="connsiteY5" fmla="*/ 0 h 1049163"/>
              <a:gd name="connsiteX6" fmla="*/ 2383679 w 4219723"/>
              <a:gd name="connsiteY6" fmla="*/ 0 h 1049163"/>
              <a:gd name="connsiteX7" fmla="*/ 2383679 w 4219723"/>
              <a:gd name="connsiteY7" fmla="*/ 241248 h 1049163"/>
              <a:gd name="connsiteX8" fmla="*/ 2109782 w 4219723"/>
              <a:gd name="connsiteY8" fmla="*/ 515084 h 1049163"/>
              <a:gd name="connsiteX9" fmla="*/ 1835885 w 4219723"/>
              <a:gd name="connsiteY9" fmla="*/ 241248 h 1049163"/>
              <a:gd name="connsiteX10" fmla="*/ 1835885 w 4219723"/>
              <a:gd name="connsiteY10" fmla="*/ 0 h 1049163"/>
              <a:gd name="connsiteX11" fmla="*/ 1166496 w 4219723"/>
              <a:gd name="connsiteY11" fmla="*/ 0 h 1049163"/>
              <a:gd name="connsiteX12" fmla="*/ 1166496 w 4219723"/>
              <a:gd name="connsiteY12" fmla="*/ 241248 h 1049163"/>
              <a:gd name="connsiteX13" fmla="*/ 892598 w 4219723"/>
              <a:gd name="connsiteY13" fmla="*/ 515084 h 1049163"/>
              <a:gd name="connsiteX14" fmla="*/ 618701 w 4219723"/>
              <a:gd name="connsiteY14" fmla="*/ 241248 h 1049163"/>
              <a:gd name="connsiteX15" fmla="*/ 618701 w 4219723"/>
              <a:gd name="connsiteY15" fmla="*/ 0 h 1049163"/>
              <a:gd name="connsiteX16" fmla="*/ 594797 w 4219723"/>
              <a:gd name="connsiteY16" fmla="*/ 0 h 1049163"/>
              <a:gd name="connsiteX17" fmla="*/ 0 w 4219723"/>
              <a:gd name="connsiteY17" fmla="*/ 594797 h 1049163"/>
              <a:gd name="connsiteX18" fmla="*/ 0 w 4219723"/>
              <a:gd name="connsiteY18" fmla="*/ 1049163 h 1049163"/>
              <a:gd name="connsiteX19" fmla="*/ 4219723 w 4219723"/>
              <a:gd name="connsiteY19" fmla="*/ 1049163 h 1049163"/>
              <a:gd name="connsiteX20" fmla="*/ 4219723 w 4219723"/>
              <a:gd name="connsiteY20" fmla="*/ 594797 h 1049163"/>
              <a:gd name="connsiteX21" fmla="*/ 3624909 w 4219723"/>
              <a:gd name="connsiteY21" fmla="*/ 0 h 104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19723" h="1049163">
                <a:moveTo>
                  <a:pt x="3624909" y="0"/>
                </a:moveTo>
                <a:lnTo>
                  <a:pt x="3600863" y="0"/>
                </a:lnTo>
                <a:lnTo>
                  <a:pt x="3600863" y="241248"/>
                </a:lnTo>
                <a:cubicBezTo>
                  <a:pt x="3600863" y="392205"/>
                  <a:pt x="3478055" y="515084"/>
                  <a:pt x="3326965" y="515084"/>
                </a:cubicBezTo>
                <a:cubicBezTo>
                  <a:pt x="3176009" y="515084"/>
                  <a:pt x="3053068" y="392196"/>
                  <a:pt x="3053068" y="241248"/>
                </a:cubicBezTo>
                <a:lnTo>
                  <a:pt x="3053068" y="0"/>
                </a:lnTo>
                <a:lnTo>
                  <a:pt x="2383679" y="0"/>
                </a:lnTo>
                <a:lnTo>
                  <a:pt x="2383679" y="241248"/>
                </a:lnTo>
                <a:cubicBezTo>
                  <a:pt x="2383679" y="392205"/>
                  <a:pt x="2260738" y="515084"/>
                  <a:pt x="2109782" y="515084"/>
                </a:cubicBezTo>
                <a:cubicBezTo>
                  <a:pt x="1958826" y="515084"/>
                  <a:pt x="1835885" y="392196"/>
                  <a:pt x="1835885" y="241248"/>
                </a:cubicBezTo>
                <a:lnTo>
                  <a:pt x="1835885" y="0"/>
                </a:lnTo>
                <a:lnTo>
                  <a:pt x="1166496" y="0"/>
                </a:lnTo>
                <a:lnTo>
                  <a:pt x="1166496" y="241248"/>
                </a:lnTo>
                <a:cubicBezTo>
                  <a:pt x="1166496" y="392205"/>
                  <a:pt x="1043555" y="515084"/>
                  <a:pt x="892598" y="515084"/>
                </a:cubicBezTo>
                <a:cubicBezTo>
                  <a:pt x="741642" y="515084"/>
                  <a:pt x="618701" y="392196"/>
                  <a:pt x="618701" y="241248"/>
                </a:cubicBezTo>
                <a:lnTo>
                  <a:pt x="618701" y="0"/>
                </a:lnTo>
                <a:lnTo>
                  <a:pt x="594797" y="0"/>
                </a:lnTo>
                <a:cubicBezTo>
                  <a:pt x="266251" y="0"/>
                  <a:pt x="0" y="266313"/>
                  <a:pt x="0" y="594797"/>
                </a:cubicBezTo>
                <a:lnTo>
                  <a:pt x="0" y="1049163"/>
                </a:lnTo>
                <a:lnTo>
                  <a:pt x="4219723" y="1049163"/>
                </a:lnTo>
                <a:lnTo>
                  <a:pt x="4219723" y="594797"/>
                </a:lnTo>
                <a:cubicBezTo>
                  <a:pt x="4219706" y="266322"/>
                  <a:pt x="3953313" y="0"/>
                  <a:pt x="3624909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885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F1FF6BC-5A28-9E80-512F-E4BEBD300BCB}"/>
              </a:ext>
            </a:extLst>
          </p:cNvPr>
          <p:cNvSpPr/>
          <p:nvPr/>
        </p:nvSpPr>
        <p:spPr>
          <a:xfrm>
            <a:off x="4570701" y="958418"/>
            <a:ext cx="304357" cy="791169"/>
          </a:xfrm>
          <a:custGeom>
            <a:avLst/>
            <a:gdLst>
              <a:gd name="connsiteX0" fmla="*/ 152179 w 304357"/>
              <a:gd name="connsiteY0" fmla="*/ 791169 h 791169"/>
              <a:gd name="connsiteX1" fmla="*/ 304358 w 304357"/>
              <a:gd name="connsiteY1" fmla="*/ 639052 h 791169"/>
              <a:gd name="connsiteX2" fmla="*/ 304358 w 304357"/>
              <a:gd name="connsiteY2" fmla="*/ 152108 h 791169"/>
              <a:gd name="connsiteX3" fmla="*/ 152179 w 304357"/>
              <a:gd name="connsiteY3" fmla="*/ 0 h 791169"/>
              <a:gd name="connsiteX4" fmla="*/ 0 w 304357"/>
              <a:gd name="connsiteY4" fmla="*/ 152117 h 791169"/>
              <a:gd name="connsiteX5" fmla="*/ 0 w 304357"/>
              <a:gd name="connsiteY5" fmla="*/ 639061 h 791169"/>
              <a:gd name="connsiteX6" fmla="*/ 152179 w 304357"/>
              <a:gd name="connsiteY6" fmla="*/ 791169 h 79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357" h="791169">
                <a:moveTo>
                  <a:pt x="152179" y="791169"/>
                </a:moveTo>
                <a:cubicBezTo>
                  <a:pt x="236198" y="791169"/>
                  <a:pt x="304358" y="723072"/>
                  <a:pt x="304358" y="639052"/>
                </a:cubicBezTo>
                <a:lnTo>
                  <a:pt x="304358" y="152108"/>
                </a:lnTo>
                <a:cubicBezTo>
                  <a:pt x="304367" y="68098"/>
                  <a:pt x="236198" y="0"/>
                  <a:pt x="152179" y="0"/>
                </a:cubicBezTo>
                <a:cubicBezTo>
                  <a:pt x="68160" y="0"/>
                  <a:pt x="0" y="68098"/>
                  <a:pt x="0" y="152117"/>
                </a:cubicBezTo>
                <a:lnTo>
                  <a:pt x="0" y="639061"/>
                </a:lnTo>
                <a:cubicBezTo>
                  <a:pt x="0" y="723072"/>
                  <a:pt x="68169" y="791169"/>
                  <a:pt x="152179" y="7911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885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D2FA2112-B8D2-8CFC-5521-14EF39BEEF39}"/>
              </a:ext>
            </a:extLst>
          </p:cNvPr>
          <p:cNvSpPr/>
          <p:nvPr/>
        </p:nvSpPr>
        <p:spPr>
          <a:xfrm>
            <a:off x="5787885" y="958418"/>
            <a:ext cx="304366" cy="791169"/>
          </a:xfrm>
          <a:custGeom>
            <a:avLst/>
            <a:gdLst>
              <a:gd name="connsiteX0" fmla="*/ 152179 w 304366"/>
              <a:gd name="connsiteY0" fmla="*/ 791169 h 791169"/>
              <a:gd name="connsiteX1" fmla="*/ 304367 w 304366"/>
              <a:gd name="connsiteY1" fmla="*/ 639052 h 791169"/>
              <a:gd name="connsiteX2" fmla="*/ 304367 w 304366"/>
              <a:gd name="connsiteY2" fmla="*/ 152108 h 791169"/>
              <a:gd name="connsiteX3" fmla="*/ 152179 w 304366"/>
              <a:gd name="connsiteY3" fmla="*/ 0 h 791169"/>
              <a:gd name="connsiteX4" fmla="*/ 0 w 304366"/>
              <a:gd name="connsiteY4" fmla="*/ 152117 h 791169"/>
              <a:gd name="connsiteX5" fmla="*/ 0 w 304366"/>
              <a:gd name="connsiteY5" fmla="*/ 639061 h 791169"/>
              <a:gd name="connsiteX6" fmla="*/ 152179 w 304366"/>
              <a:gd name="connsiteY6" fmla="*/ 791169 h 79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366" h="791169">
                <a:moveTo>
                  <a:pt x="152179" y="791169"/>
                </a:moveTo>
                <a:cubicBezTo>
                  <a:pt x="236198" y="791169"/>
                  <a:pt x="304367" y="723072"/>
                  <a:pt x="304367" y="639052"/>
                </a:cubicBezTo>
                <a:lnTo>
                  <a:pt x="304367" y="152108"/>
                </a:lnTo>
                <a:cubicBezTo>
                  <a:pt x="304367" y="68098"/>
                  <a:pt x="236198" y="0"/>
                  <a:pt x="152179" y="0"/>
                </a:cubicBezTo>
                <a:cubicBezTo>
                  <a:pt x="68169" y="0"/>
                  <a:pt x="0" y="68098"/>
                  <a:pt x="0" y="152117"/>
                </a:cubicBezTo>
                <a:lnTo>
                  <a:pt x="0" y="639061"/>
                </a:lnTo>
                <a:cubicBezTo>
                  <a:pt x="0" y="723072"/>
                  <a:pt x="68169" y="791169"/>
                  <a:pt x="152179" y="7911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885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4E5603E-29A3-7481-ADE3-5A73EA5EEF89}"/>
              </a:ext>
            </a:extLst>
          </p:cNvPr>
          <p:cNvSpPr/>
          <p:nvPr/>
        </p:nvSpPr>
        <p:spPr>
          <a:xfrm>
            <a:off x="7005077" y="958418"/>
            <a:ext cx="304357" cy="791169"/>
          </a:xfrm>
          <a:custGeom>
            <a:avLst/>
            <a:gdLst>
              <a:gd name="connsiteX0" fmla="*/ 152179 w 304357"/>
              <a:gd name="connsiteY0" fmla="*/ 791169 h 791169"/>
              <a:gd name="connsiteX1" fmla="*/ 304358 w 304357"/>
              <a:gd name="connsiteY1" fmla="*/ 639052 h 791169"/>
              <a:gd name="connsiteX2" fmla="*/ 304358 w 304357"/>
              <a:gd name="connsiteY2" fmla="*/ 152108 h 791169"/>
              <a:gd name="connsiteX3" fmla="*/ 152179 w 304357"/>
              <a:gd name="connsiteY3" fmla="*/ 0 h 791169"/>
              <a:gd name="connsiteX4" fmla="*/ 0 w 304357"/>
              <a:gd name="connsiteY4" fmla="*/ 152117 h 791169"/>
              <a:gd name="connsiteX5" fmla="*/ 0 w 304357"/>
              <a:gd name="connsiteY5" fmla="*/ 639061 h 791169"/>
              <a:gd name="connsiteX6" fmla="*/ 152179 w 304357"/>
              <a:gd name="connsiteY6" fmla="*/ 791169 h 79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357" h="791169">
                <a:moveTo>
                  <a:pt x="152179" y="791169"/>
                </a:moveTo>
                <a:cubicBezTo>
                  <a:pt x="236189" y="791169"/>
                  <a:pt x="304358" y="723072"/>
                  <a:pt x="304358" y="639052"/>
                </a:cubicBezTo>
                <a:lnTo>
                  <a:pt x="304358" y="152108"/>
                </a:lnTo>
                <a:cubicBezTo>
                  <a:pt x="304358" y="68098"/>
                  <a:pt x="236189" y="0"/>
                  <a:pt x="152179" y="0"/>
                </a:cubicBezTo>
                <a:cubicBezTo>
                  <a:pt x="68169" y="0"/>
                  <a:pt x="0" y="68098"/>
                  <a:pt x="0" y="152117"/>
                </a:cubicBezTo>
                <a:lnTo>
                  <a:pt x="0" y="639061"/>
                </a:lnTo>
                <a:cubicBezTo>
                  <a:pt x="0" y="723072"/>
                  <a:pt x="68169" y="791169"/>
                  <a:pt x="152179" y="79116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885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90F5A084-ED80-F3D5-01BE-4598BA149A40}"/>
              </a:ext>
            </a:extLst>
          </p:cNvPr>
          <p:cNvSpPr/>
          <p:nvPr/>
        </p:nvSpPr>
        <p:spPr>
          <a:xfrm>
            <a:off x="3830140" y="2615206"/>
            <a:ext cx="4219723" cy="2879519"/>
          </a:xfrm>
          <a:custGeom>
            <a:avLst/>
            <a:gdLst>
              <a:gd name="connsiteX0" fmla="*/ 0 w 4219723"/>
              <a:gd name="connsiteY0" fmla="*/ 2284722 h 2879519"/>
              <a:gd name="connsiteX1" fmla="*/ 594797 w 4219723"/>
              <a:gd name="connsiteY1" fmla="*/ 2879519 h 2879519"/>
              <a:gd name="connsiteX2" fmla="*/ 3624927 w 4219723"/>
              <a:gd name="connsiteY2" fmla="*/ 2879519 h 2879519"/>
              <a:gd name="connsiteX3" fmla="*/ 4219724 w 4219723"/>
              <a:gd name="connsiteY3" fmla="*/ 2284722 h 2879519"/>
              <a:gd name="connsiteX4" fmla="*/ 4219724 w 4219723"/>
              <a:gd name="connsiteY4" fmla="*/ 0 h 2879519"/>
              <a:gd name="connsiteX5" fmla="*/ 0 w 4219723"/>
              <a:gd name="connsiteY5" fmla="*/ 0 h 2879519"/>
              <a:gd name="connsiteX6" fmla="*/ 0 w 4219723"/>
              <a:gd name="connsiteY6" fmla="*/ 2284722 h 2879519"/>
              <a:gd name="connsiteX7" fmla="*/ 2460336 w 4219723"/>
              <a:gd name="connsiteY7" fmla="*/ 888718 h 2879519"/>
              <a:gd name="connsiteX8" fmla="*/ 2480005 w 4219723"/>
              <a:gd name="connsiteY8" fmla="*/ 849034 h 2879519"/>
              <a:gd name="connsiteX9" fmla="*/ 2686292 w 4219723"/>
              <a:gd name="connsiteY9" fmla="*/ 699442 h 2879519"/>
              <a:gd name="connsiteX10" fmla="*/ 2730282 w 4219723"/>
              <a:gd name="connsiteY10" fmla="*/ 684894 h 2879519"/>
              <a:gd name="connsiteX11" fmla="*/ 2890869 w 4219723"/>
              <a:gd name="connsiteY11" fmla="*/ 684894 h 2879519"/>
              <a:gd name="connsiteX12" fmla="*/ 2926592 w 4219723"/>
              <a:gd name="connsiteY12" fmla="*/ 720759 h 2879519"/>
              <a:gd name="connsiteX13" fmla="*/ 2926592 w 4219723"/>
              <a:gd name="connsiteY13" fmla="*/ 1966835 h 2879519"/>
              <a:gd name="connsiteX14" fmla="*/ 2890869 w 4219723"/>
              <a:gd name="connsiteY14" fmla="*/ 2002700 h 2879519"/>
              <a:gd name="connsiteX15" fmla="*/ 2717098 w 4219723"/>
              <a:gd name="connsiteY15" fmla="*/ 2002700 h 2879519"/>
              <a:gd name="connsiteX16" fmla="*/ 2681162 w 4219723"/>
              <a:gd name="connsiteY16" fmla="*/ 1966835 h 2879519"/>
              <a:gd name="connsiteX17" fmla="*/ 2681162 w 4219723"/>
              <a:gd name="connsiteY17" fmla="*/ 984955 h 2879519"/>
              <a:gd name="connsiteX18" fmla="*/ 2507949 w 4219723"/>
              <a:gd name="connsiteY18" fmla="*/ 1106611 h 2879519"/>
              <a:gd name="connsiteX19" fmla="*/ 2487660 w 4219723"/>
              <a:gd name="connsiteY19" fmla="*/ 1113433 h 2879519"/>
              <a:gd name="connsiteX20" fmla="*/ 2466414 w 4219723"/>
              <a:gd name="connsiteY20" fmla="*/ 1102642 h 2879519"/>
              <a:gd name="connsiteX21" fmla="*/ 2460336 w 4219723"/>
              <a:gd name="connsiteY21" fmla="*/ 1081334 h 2879519"/>
              <a:gd name="connsiteX22" fmla="*/ 2460336 w 4219723"/>
              <a:gd name="connsiteY22" fmla="*/ 888718 h 2879519"/>
              <a:gd name="connsiteX23" fmla="*/ 1320119 w 4219723"/>
              <a:gd name="connsiteY23" fmla="*/ 1690200 h 2879519"/>
              <a:gd name="connsiteX24" fmla="*/ 1487882 w 4219723"/>
              <a:gd name="connsiteY24" fmla="*/ 1651544 h 2879519"/>
              <a:gd name="connsiteX25" fmla="*/ 1494368 w 4219723"/>
              <a:gd name="connsiteY25" fmla="*/ 1651066 h 2879519"/>
              <a:gd name="connsiteX26" fmla="*/ 1528594 w 4219723"/>
              <a:gd name="connsiteY26" fmla="*/ 1676405 h 2879519"/>
              <a:gd name="connsiteX27" fmla="*/ 1706937 w 4219723"/>
              <a:gd name="connsiteY27" fmla="*/ 1800711 h 2879519"/>
              <a:gd name="connsiteX28" fmla="*/ 1878723 w 4219723"/>
              <a:gd name="connsiteY28" fmla="*/ 1626940 h 2879519"/>
              <a:gd name="connsiteX29" fmla="*/ 1686107 w 4219723"/>
              <a:gd name="connsiteY29" fmla="*/ 1434395 h 2879519"/>
              <a:gd name="connsiteX30" fmla="*/ 1631388 w 4219723"/>
              <a:gd name="connsiteY30" fmla="*/ 1434395 h 2879519"/>
              <a:gd name="connsiteX31" fmla="*/ 1595593 w 4219723"/>
              <a:gd name="connsiteY31" fmla="*/ 1398539 h 2879519"/>
              <a:gd name="connsiteX32" fmla="*/ 1595593 w 4219723"/>
              <a:gd name="connsiteY32" fmla="*/ 1249434 h 2879519"/>
              <a:gd name="connsiteX33" fmla="*/ 1631388 w 4219723"/>
              <a:gd name="connsiteY33" fmla="*/ 1213498 h 2879519"/>
              <a:gd name="connsiteX34" fmla="*/ 1682341 w 4219723"/>
              <a:gd name="connsiteY34" fmla="*/ 1213498 h 2879519"/>
              <a:gd name="connsiteX35" fmla="*/ 1852284 w 4219723"/>
              <a:gd name="connsiteY35" fmla="*/ 1043555 h 2879519"/>
              <a:gd name="connsiteX36" fmla="*/ 1697501 w 4219723"/>
              <a:gd name="connsiteY36" fmla="*/ 886866 h 2879519"/>
              <a:gd name="connsiteX37" fmla="*/ 1541973 w 4219723"/>
              <a:gd name="connsiteY37" fmla="*/ 1006671 h 2879519"/>
              <a:gd name="connsiteX38" fmla="*/ 1508234 w 4219723"/>
              <a:gd name="connsiteY38" fmla="*/ 1032763 h 2879519"/>
              <a:gd name="connsiteX39" fmla="*/ 1500242 w 4219723"/>
              <a:gd name="connsiteY39" fmla="*/ 1032019 h 2879519"/>
              <a:gd name="connsiteX40" fmla="*/ 1338707 w 4219723"/>
              <a:gd name="connsiteY40" fmla="*/ 994036 h 2879519"/>
              <a:gd name="connsiteX41" fmla="*/ 1316637 w 4219723"/>
              <a:gd name="connsiteY41" fmla="*/ 980232 h 2879519"/>
              <a:gd name="connsiteX42" fmla="*/ 1310630 w 4219723"/>
              <a:gd name="connsiteY42" fmla="*/ 952093 h 2879519"/>
              <a:gd name="connsiteX43" fmla="*/ 1705085 w 4219723"/>
              <a:gd name="connsiteY43" fmla="*/ 664126 h 2879519"/>
              <a:gd name="connsiteX44" fmla="*/ 2099620 w 4219723"/>
              <a:gd name="connsiteY44" fmla="*/ 1036042 h 2879519"/>
              <a:gd name="connsiteX45" fmla="*/ 1968811 w 4219723"/>
              <a:gd name="connsiteY45" fmla="*/ 1302018 h 2879519"/>
              <a:gd name="connsiteX46" fmla="*/ 2126049 w 4219723"/>
              <a:gd name="connsiteY46" fmla="*/ 1617593 h 2879519"/>
              <a:gd name="connsiteX47" fmla="*/ 1706937 w 4219723"/>
              <a:gd name="connsiteY47" fmla="*/ 2023450 h 2879519"/>
              <a:gd name="connsiteX48" fmla="*/ 1293831 w 4219723"/>
              <a:gd name="connsiteY48" fmla="*/ 1734589 h 2879519"/>
              <a:gd name="connsiteX49" fmla="*/ 1320119 w 4219723"/>
              <a:gd name="connsiteY49" fmla="*/ 1690200 h 287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219723" h="2879519">
                <a:moveTo>
                  <a:pt x="0" y="2284722"/>
                </a:moveTo>
                <a:cubicBezTo>
                  <a:pt x="0" y="2613197"/>
                  <a:pt x="266251" y="2879519"/>
                  <a:pt x="594797" y="2879519"/>
                </a:cubicBezTo>
                <a:lnTo>
                  <a:pt x="3624927" y="2879519"/>
                </a:lnTo>
                <a:cubicBezTo>
                  <a:pt x="3953330" y="2879519"/>
                  <a:pt x="4219724" y="2613206"/>
                  <a:pt x="4219724" y="2284722"/>
                </a:cubicBezTo>
                <a:lnTo>
                  <a:pt x="4219724" y="0"/>
                </a:lnTo>
                <a:lnTo>
                  <a:pt x="0" y="0"/>
                </a:lnTo>
                <a:lnTo>
                  <a:pt x="0" y="2284722"/>
                </a:lnTo>
                <a:close/>
                <a:moveTo>
                  <a:pt x="2460336" y="888718"/>
                </a:moveTo>
                <a:cubicBezTo>
                  <a:pt x="2460336" y="872327"/>
                  <a:pt x="2466556" y="859684"/>
                  <a:pt x="2480005" y="849034"/>
                </a:cubicBezTo>
                <a:lnTo>
                  <a:pt x="2686292" y="699442"/>
                </a:lnTo>
                <a:cubicBezTo>
                  <a:pt x="2698926" y="689342"/>
                  <a:pt x="2712252" y="684894"/>
                  <a:pt x="2730282" y="684894"/>
                </a:cubicBezTo>
                <a:lnTo>
                  <a:pt x="2890869" y="684894"/>
                </a:lnTo>
                <a:cubicBezTo>
                  <a:pt x="2911566" y="684894"/>
                  <a:pt x="2926592" y="699920"/>
                  <a:pt x="2926592" y="720759"/>
                </a:cubicBezTo>
                <a:lnTo>
                  <a:pt x="2926592" y="1966835"/>
                </a:lnTo>
                <a:cubicBezTo>
                  <a:pt x="2926592" y="1987674"/>
                  <a:pt x="2911566" y="2002700"/>
                  <a:pt x="2890869" y="2002700"/>
                </a:cubicBezTo>
                <a:lnTo>
                  <a:pt x="2717098" y="2002700"/>
                </a:lnTo>
                <a:cubicBezTo>
                  <a:pt x="2696259" y="2002700"/>
                  <a:pt x="2681162" y="1987674"/>
                  <a:pt x="2681162" y="1966835"/>
                </a:cubicBezTo>
                <a:lnTo>
                  <a:pt x="2681162" y="984955"/>
                </a:lnTo>
                <a:lnTo>
                  <a:pt x="2507949" y="1106611"/>
                </a:lnTo>
                <a:cubicBezTo>
                  <a:pt x="2500844" y="1111183"/>
                  <a:pt x="2494145" y="1113433"/>
                  <a:pt x="2487660" y="1113433"/>
                </a:cubicBezTo>
                <a:cubicBezTo>
                  <a:pt x="2479119" y="1113433"/>
                  <a:pt x="2471340" y="1109473"/>
                  <a:pt x="2466414" y="1102642"/>
                </a:cubicBezTo>
                <a:cubicBezTo>
                  <a:pt x="2462382" y="1097042"/>
                  <a:pt x="2460336" y="1089866"/>
                  <a:pt x="2460336" y="1081334"/>
                </a:cubicBezTo>
                <a:lnTo>
                  <a:pt x="2460336" y="888718"/>
                </a:lnTo>
                <a:close/>
                <a:moveTo>
                  <a:pt x="1320119" y="1690200"/>
                </a:moveTo>
                <a:lnTo>
                  <a:pt x="1487882" y="1651544"/>
                </a:lnTo>
                <a:lnTo>
                  <a:pt x="1494368" y="1651066"/>
                </a:lnTo>
                <a:cubicBezTo>
                  <a:pt x="1510219" y="1651066"/>
                  <a:pt x="1523331" y="1660758"/>
                  <a:pt x="1528594" y="1676405"/>
                </a:cubicBezTo>
                <a:cubicBezTo>
                  <a:pt x="1544719" y="1722645"/>
                  <a:pt x="1589595" y="1800711"/>
                  <a:pt x="1706937" y="1800711"/>
                </a:cubicBezTo>
                <a:cubicBezTo>
                  <a:pt x="1811307" y="1800711"/>
                  <a:pt x="1878723" y="1732471"/>
                  <a:pt x="1878723" y="1626940"/>
                </a:cubicBezTo>
                <a:cubicBezTo>
                  <a:pt x="1878723" y="1508163"/>
                  <a:pt x="1804884" y="1434395"/>
                  <a:pt x="1686107" y="1434395"/>
                </a:cubicBezTo>
                <a:lnTo>
                  <a:pt x="1631388" y="1434395"/>
                </a:lnTo>
                <a:cubicBezTo>
                  <a:pt x="1610558" y="1434395"/>
                  <a:pt x="1595593" y="1419297"/>
                  <a:pt x="1595593" y="1398539"/>
                </a:cubicBezTo>
                <a:lnTo>
                  <a:pt x="1595593" y="1249434"/>
                </a:lnTo>
                <a:cubicBezTo>
                  <a:pt x="1595593" y="1228533"/>
                  <a:pt x="1610558" y="1213498"/>
                  <a:pt x="1631388" y="1213498"/>
                </a:cubicBezTo>
                <a:lnTo>
                  <a:pt x="1682341" y="1213498"/>
                </a:lnTo>
                <a:cubicBezTo>
                  <a:pt x="1785551" y="1213498"/>
                  <a:pt x="1852284" y="1146764"/>
                  <a:pt x="1852284" y="1043555"/>
                </a:cubicBezTo>
                <a:cubicBezTo>
                  <a:pt x="1852284" y="946981"/>
                  <a:pt x="1793002" y="886866"/>
                  <a:pt x="1697501" y="886866"/>
                </a:cubicBezTo>
                <a:cubicBezTo>
                  <a:pt x="1617105" y="886866"/>
                  <a:pt x="1564787" y="927232"/>
                  <a:pt x="1541973" y="1006671"/>
                </a:cubicBezTo>
                <a:cubicBezTo>
                  <a:pt x="1536444" y="1023540"/>
                  <a:pt x="1524279" y="1032763"/>
                  <a:pt x="1508234" y="1032763"/>
                </a:cubicBezTo>
                <a:lnTo>
                  <a:pt x="1500242" y="1032019"/>
                </a:lnTo>
                <a:lnTo>
                  <a:pt x="1338707" y="994036"/>
                </a:lnTo>
                <a:cubicBezTo>
                  <a:pt x="1330166" y="992672"/>
                  <a:pt x="1321971" y="987684"/>
                  <a:pt x="1316637" y="980232"/>
                </a:cubicBezTo>
                <a:cubicBezTo>
                  <a:pt x="1311037" y="972453"/>
                  <a:pt x="1308929" y="962415"/>
                  <a:pt x="1310630" y="952093"/>
                </a:cubicBezTo>
                <a:cubicBezTo>
                  <a:pt x="1342189" y="779758"/>
                  <a:pt x="1500659" y="664126"/>
                  <a:pt x="1705085" y="664126"/>
                </a:cubicBezTo>
                <a:cubicBezTo>
                  <a:pt x="1944765" y="664126"/>
                  <a:pt x="2099620" y="810094"/>
                  <a:pt x="2099620" y="1036042"/>
                </a:cubicBezTo>
                <a:cubicBezTo>
                  <a:pt x="2099620" y="1144240"/>
                  <a:pt x="2053370" y="1237748"/>
                  <a:pt x="1968811" y="1302018"/>
                </a:cubicBezTo>
                <a:cubicBezTo>
                  <a:pt x="2050305" y="1350110"/>
                  <a:pt x="2126049" y="1467186"/>
                  <a:pt x="2126049" y="1617593"/>
                </a:cubicBezTo>
                <a:cubicBezTo>
                  <a:pt x="2126049" y="1856519"/>
                  <a:pt x="1953643" y="2023450"/>
                  <a:pt x="1706937" y="2023450"/>
                </a:cubicBezTo>
                <a:cubicBezTo>
                  <a:pt x="1492392" y="2023450"/>
                  <a:pt x="1334056" y="1912727"/>
                  <a:pt x="1293831" y="1734589"/>
                </a:cubicBezTo>
                <a:cubicBezTo>
                  <a:pt x="1290411" y="1714042"/>
                  <a:pt x="1301070" y="1696491"/>
                  <a:pt x="1320119" y="16902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885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34E1E3F-33C4-9728-8F73-5480886F86FB}"/>
              </a:ext>
            </a:extLst>
          </p:cNvPr>
          <p:cNvSpPr/>
          <p:nvPr/>
        </p:nvSpPr>
        <p:spPr>
          <a:xfrm>
            <a:off x="4570701" y="3103568"/>
            <a:ext cx="2919713" cy="17038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ラフィックス 21">
            <a:extLst>
              <a:ext uri="{FF2B5EF4-FFF2-40B4-BE49-F238E27FC236}">
                <a16:creationId xmlns:a16="http://schemas.microsoft.com/office/drawing/2014/main" id="{6022DB37-604A-186A-282F-E134BB68A281}"/>
              </a:ext>
            </a:extLst>
          </p:cNvPr>
          <p:cNvGrpSpPr/>
          <p:nvPr/>
        </p:nvGrpSpPr>
        <p:grpSpPr>
          <a:xfrm>
            <a:off x="5004985" y="2868252"/>
            <a:ext cx="2174532" cy="2174508"/>
            <a:chOff x="4762861" y="2801095"/>
            <a:chExt cx="2505477" cy="2505450"/>
          </a:xfrm>
          <a:solidFill>
            <a:srgbClr val="FFFFFF"/>
          </a:solidFill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7DDDFCE0-1888-2787-3E20-085B44004930}"/>
                </a:ext>
              </a:extLst>
            </p:cNvPr>
            <p:cNvSpPr/>
            <p:nvPr/>
          </p:nvSpPr>
          <p:spPr>
            <a:xfrm>
              <a:off x="6407626" y="2801095"/>
              <a:ext cx="860711" cy="860689"/>
            </a:xfrm>
            <a:custGeom>
              <a:avLst/>
              <a:gdLst>
                <a:gd name="connsiteX0" fmla="*/ 775366 w 860711"/>
                <a:gd name="connsiteY0" fmla="*/ 272916 h 860689"/>
                <a:gd name="connsiteX1" fmla="*/ 587729 w 860711"/>
                <a:gd name="connsiteY1" fmla="*/ 85358 h 860689"/>
                <a:gd name="connsiteX2" fmla="*/ 175569 w 860711"/>
                <a:gd name="connsiteY2" fmla="*/ 85358 h 860689"/>
                <a:gd name="connsiteX3" fmla="*/ 0 w 860711"/>
                <a:gd name="connsiteY3" fmla="*/ 260927 h 860689"/>
                <a:gd name="connsiteX4" fmla="*/ 599762 w 860711"/>
                <a:gd name="connsiteY4" fmla="*/ 860690 h 860689"/>
                <a:gd name="connsiteX5" fmla="*/ 775371 w 860711"/>
                <a:gd name="connsiteY5" fmla="*/ 685121 h 860689"/>
                <a:gd name="connsiteX6" fmla="*/ 775366 w 860711"/>
                <a:gd name="connsiteY6" fmla="*/ 272916 h 8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0711" h="860689">
                  <a:moveTo>
                    <a:pt x="775366" y="272916"/>
                  </a:moveTo>
                  <a:lnTo>
                    <a:pt x="587729" y="85358"/>
                  </a:lnTo>
                  <a:cubicBezTo>
                    <a:pt x="473941" y="-28475"/>
                    <a:pt x="289397" y="-28431"/>
                    <a:pt x="175569" y="85358"/>
                  </a:cubicBezTo>
                  <a:lnTo>
                    <a:pt x="0" y="260927"/>
                  </a:lnTo>
                  <a:lnTo>
                    <a:pt x="599762" y="860690"/>
                  </a:lnTo>
                  <a:lnTo>
                    <a:pt x="775371" y="685121"/>
                  </a:lnTo>
                  <a:cubicBezTo>
                    <a:pt x="889160" y="571288"/>
                    <a:pt x="889160" y="386788"/>
                    <a:pt x="775366" y="272916"/>
                  </a:cubicBezTo>
                  <a:close/>
                </a:path>
              </a:pathLst>
            </a:custGeom>
            <a:solidFill>
              <a:srgbClr val="FFFFFF"/>
            </a:solidFill>
            <a:ln w="4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3358D3BA-9D27-38F2-BFC4-A39F1DC648F2}"/>
                </a:ext>
              </a:extLst>
            </p:cNvPr>
            <p:cNvSpPr/>
            <p:nvPr/>
          </p:nvSpPr>
          <p:spPr>
            <a:xfrm>
              <a:off x="4762861" y="3225597"/>
              <a:ext cx="2080942" cy="2080947"/>
            </a:xfrm>
            <a:custGeom>
              <a:avLst/>
              <a:gdLst>
                <a:gd name="connsiteX0" fmla="*/ 0 w 2080942"/>
                <a:gd name="connsiteY0" fmla="*/ 1481185 h 2080947"/>
                <a:gd name="connsiteX1" fmla="*/ 0 w 2080942"/>
                <a:gd name="connsiteY1" fmla="*/ 2080948 h 2080947"/>
                <a:gd name="connsiteX2" fmla="*/ 599802 w 2080942"/>
                <a:gd name="connsiteY2" fmla="*/ 2080948 h 2080947"/>
                <a:gd name="connsiteX3" fmla="*/ 2080943 w 2080942"/>
                <a:gd name="connsiteY3" fmla="*/ 599763 h 2080947"/>
                <a:gd name="connsiteX4" fmla="*/ 1481220 w 2080942"/>
                <a:gd name="connsiteY4" fmla="*/ 0 h 208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0942" h="2080947">
                  <a:moveTo>
                    <a:pt x="0" y="1481185"/>
                  </a:moveTo>
                  <a:lnTo>
                    <a:pt x="0" y="2080948"/>
                  </a:lnTo>
                  <a:lnTo>
                    <a:pt x="599802" y="2080948"/>
                  </a:lnTo>
                  <a:lnTo>
                    <a:pt x="2080943" y="599763"/>
                  </a:lnTo>
                  <a:lnTo>
                    <a:pt x="1481220" y="0"/>
                  </a:lnTo>
                  <a:close/>
                </a:path>
              </a:pathLst>
            </a:custGeom>
            <a:solidFill>
              <a:srgbClr val="FFFFFF"/>
            </a:solidFill>
            <a:ln w="4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09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03E0F7E-A23E-70A2-85DA-EC009D984C48}"/>
              </a:ext>
            </a:extLst>
          </p:cNvPr>
          <p:cNvGrpSpPr/>
          <p:nvPr/>
        </p:nvGrpSpPr>
        <p:grpSpPr>
          <a:xfrm>
            <a:off x="846021" y="903449"/>
            <a:ext cx="2523857" cy="2713197"/>
            <a:chOff x="3830140" y="958418"/>
            <a:chExt cx="4219741" cy="4536307"/>
          </a:xfrm>
        </p:grpSpPr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89C15E5-37E0-C6DC-C68E-04F9DE1E6BDA}"/>
                </a:ext>
              </a:extLst>
            </p:cNvPr>
            <p:cNvSpPr/>
            <p:nvPr/>
          </p:nvSpPr>
          <p:spPr>
            <a:xfrm>
              <a:off x="3830158" y="1356222"/>
              <a:ext cx="4219723" cy="1049163"/>
            </a:xfrm>
            <a:custGeom>
              <a:avLst/>
              <a:gdLst>
                <a:gd name="connsiteX0" fmla="*/ 3624909 w 4219723"/>
                <a:gd name="connsiteY0" fmla="*/ 0 h 1049163"/>
                <a:gd name="connsiteX1" fmla="*/ 3600863 w 4219723"/>
                <a:gd name="connsiteY1" fmla="*/ 0 h 1049163"/>
                <a:gd name="connsiteX2" fmla="*/ 3600863 w 4219723"/>
                <a:gd name="connsiteY2" fmla="*/ 241248 h 1049163"/>
                <a:gd name="connsiteX3" fmla="*/ 3326965 w 4219723"/>
                <a:gd name="connsiteY3" fmla="*/ 515084 h 1049163"/>
                <a:gd name="connsiteX4" fmla="*/ 3053068 w 4219723"/>
                <a:gd name="connsiteY4" fmla="*/ 241248 h 1049163"/>
                <a:gd name="connsiteX5" fmla="*/ 3053068 w 4219723"/>
                <a:gd name="connsiteY5" fmla="*/ 0 h 1049163"/>
                <a:gd name="connsiteX6" fmla="*/ 2383679 w 4219723"/>
                <a:gd name="connsiteY6" fmla="*/ 0 h 1049163"/>
                <a:gd name="connsiteX7" fmla="*/ 2383679 w 4219723"/>
                <a:gd name="connsiteY7" fmla="*/ 241248 h 1049163"/>
                <a:gd name="connsiteX8" fmla="*/ 2109782 w 4219723"/>
                <a:gd name="connsiteY8" fmla="*/ 515084 h 1049163"/>
                <a:gd name="connsiteX9" fmla="*/ 1835885 w 4219723"/>
                <a:gd name="connsiteY9" fmla="*/ 241248 h 1049163"/>
                <a:gd name="connsiteX10" fmla="*/ 1835885 w 4219723"/>
                <a:gd name="connsiteY10" fmla="*/ 0 h 1049163"/>
                <a:gd name="connsiteX11" fmla="*/ 1166496 w 4219723"/>
                <a:gd name="connsiteY11" fmla="*/ 0 h 1049163"/>
                <a:gd name="connsiteX12" fmla="*/ 1166496 w 4219723"/>
                <a:gd name="connsiteY12" fmla="*/ 241248 h 1049163"/>
                <a:gd name="connsiteX13" fmla="*/ 892598 w 4219723"/>
                <a:gd name="connsiteY13" fmla="*/ 515084 h 1049163"/>
                <a:gd name="connsiteX14" fmla="*/ 618701 w 4219723"/>
                <a:gd name="connsiteY14" fmla="*/ 241248 h 1049163"/>
                <a:gd name="connsiteX15" fmla="*/ 618701 w 4219723"/>
                <a:gd name="connsiteY15" fmla="*/ 0 h 1049163"/>
                <a:gd name="connsiteX16" fmla="*/ 594797 w 4219723"/>
                <a:gd name="connsiteY16" fmla="*/ 0 h 1049163"/>
                <a:gd name="connsiteX17" fmla="*/ 0 w 4219723"/>
                <a:gd name="connsiteY17" fmla="*/ 594797 h 1049163"/>
                <a:gd name="connsiteX18" fmla="*/ 0 w 4219723"/>
                <a:gd name="connsiteY18" fmla="*/ 1049163 h 1049163"/>
                <a:gd name="connsiteX19" fmla="*/ 4219723 w 4219723"/>
                <a:gd name="connsiteY19" fmla="*/ 1049163 h 1049163"/>
                <a:gd name="connsiteX20" fmla="*/ 4219723 w 4219723"/>
                <a:gd name="connsiteY20" fmla="*/ 594797 h 1049163"/>
                <a:gd name="connsiteX21" fmla="*/ 3624909 w 4219723"/>
                <a:gd name="connsiteY21" fmla="*/ 0 h 104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19723" h="1049163">
                  <a:moveTo>
                    <a:pt x="3624909" y="0"/>
                  </a:moveTo>
                  <a:lnTo>
                    <a:pt x="3600863" y="0"/>
                  </a:lnTo>
                  <a:lnTo>
                    <a:pt x="3600863" y="241248"/>
                  </a:lnTo>
                  <a:cubicBezTo>
                    <a:pt x="3600863" y="392205"/>
                    <a:pt x="3478055" y="515084"/>
                    <a:pt x="3326965" y="515084"/>
                  </a:cubicBezTo>
                  <a:cubicBezTo>
                    <a:pt x="3176009" y="515084"/>
                    <a:pt x="3053068" y="392196"/>
                    <a:pt x="3053068" y="241248"/>
                  </a:cubicBezTo>
                  <a:lnTo>
                    <a:pt x="3053068" y="0"/>
                  </a:lnTo>
                  <a:lnTo>
                    <a:pt x="2383679" y="0"/>
                  </a:lnTo>
                  <a:lnTo>
                    <a:pt x="2383679" y="241248"/>
                  </a:lnTo>
                  <a:cubicBezTo>
                    <a:pt x="2383679" y="392205"/>
                    <a:pt x="2260738" y="515084"/>
                    <a:pt x="2109782" y="515084"/>
                  </a:cubicBezTo>
                  <a:cubicBezTo>
                    <a:pt x="1958826" y="515084"/>
                    <a:pt x="1835885" y="392196"/>
                    <a:pt x="1835885" y="241248"/>
                  </a:cubicBezTo>
                  <a:lnTo>
                    <a:pt x="1835885" y="0"/>
                  </a:lnTo>
                  <a:lnTo>
                    <a:pt x="1166496" y="0"/>
                  </a:lnTo>
                  <a:lnTo>
                    <a:pt x="1166496" y="241248"/>
                  </a:lnTo>
                  <a:cubicBezTo>
                    <a:pt x="1166496" y="392205"/>
                    <a:pt x="1043555" y="515084"/>
                    <a:pt x="892598" y="515084"/>
                  </a:cubicBezTo>
                  <a:cubicBezTo>
                    <a:pt x="741642" y="515084"/>
                    <a:pt x="618701" y="392196"/>
                    <a:pt x="618701" y="241248"/>
                  </a:cubicBezTo>
                  <a:lnTo>
                    <a:pt x="618701" y="0"/>
                  </a:lnTo>
                  <a:lnTo>
                    <a:pt x="594797" y="0"/>
                  </a:lnTo>
                  <a:cubicBezTo>
                    <a:pt x="266251" y="0"/>
                    <a:pt x="0" y="266313"/>
                    <a:pt x="0" y="594797"/>
                  </a:cubicBezTo>
                  <a:lnTo>
                    <a:pt x="0" y="1049163"/>
                  </a:lnTo>
                  <a:lnTo>
                    <a:pt x="4219723" y="1049163"/>
                  </a:lnTo>
                  <a:lnTo>
                    <a:pt x="4219723" y="594797"/>
                  </a:lnTo>
                  <a:cubicBezTo>
                    <a:pt x="4219706" y="266322"/>
                    <a:pt x="3953313" y="0"/>
                    <a:pt x="3624909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6F1FF6BC-5A28-9E80-512F-E4BEBD300BCB}"/>
                </a:ext>
              </a:extLst>
            </p:cNvPr>
            <p:cNvSpPr/>
            <p:nvPr/>
          </p:nvSpPr>
          <p:spPr>
            <a:xfrm>
              <a:off x="4570701" y="958418"/>
              <a:ext cx="304357" cy="791169"/>
            </a:xfrm>
            <a:custGeom>
              <a:avLst/>
              <a:gdLst>
                <a:gd name="connsiteX0" fmla="*/ 152179 w 304357"/>
                <a:gd name="connsiteY0" fmla="*/ 791169 h 791169"/>
                <a:gd name="connsiteX1" fmla="*/ 304358 w 304357"/>
                <a:gd name="connsiteY1" fmla="*/ 639052 h 791169"/>
                <a:gd name="connsiteX2" fmla="*/ 304358 w 304357"/>
                <a:gd name="connsiteY2" fmla="*/ 152108 h 791169"/>
                <a:gd name="connsiteX3" fmla="*/ 152179 w 304357"/>
                <a:gd name="connsiteY3" fmla="*/ 0 h 791169"/>
                <a:gd name="connsiteX4" fmla="*/ 0 w 304357"/>
                <a:gd name="connsiteY4" fmla="*/ 152117 h 791169"/>
                <a:gd name="connsiteX5" fmla="*/ 0 w 304357"/>
                <a:gd name="connsiteY5" fmla="*/ 639061 h 791169"/>
                <a:gd name="connsiteX6" fmla="*/ 152179 w 304357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57" h="791169">
                  <a:moveTo>
                    <a:pt x="152179" y="791169"/>
                  </a:moveTo>
                  <a:cubicBezTo>
                    <a:pt x="236198" y="791169"/>
                    <a:pt x="304358" y="723072"/>
                    <a:pt x="304358" y="639052"/>
                  </a:cubicBezTo>
                  <a:lnTo>
                    <a:pt x="304358" y="152108"/>
                  </a:lnTo>
                  <a:cubicBezTo>
                    <a:pt x="304367" y="68098"/>
                    <a:pt x="236198" y="0"/>
                    <a:pt x="152179" y="0"/>
                  </a:cubicBezTo>
                  <a:cubicBezTo>
                    <a:pt x="68160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FA2112-B8D2-8CFC-5521-14EF39BEEF39}"/>
                </a:ext>
              </a:extLst>
            </p:cNvPr>
            <p:cNvSpPr/>
            <p:nvPr/>
          </p:nvSpPr>
          <p:spPr>
            <a:xfrm>
              <a:off x="5787885" y="958418"/>
              <a:ext cx="304366" cy="791169"/>
            </a:xfrm>
            <a:custGeom>
              <a:avLst/>
              <a:gdLst>
                <a:gd name="connsiteX0" fmla="*/ 152179 w 304366"/>
                <a:gd name="connsiteY0" fmla="*/ 791169 h 791169"/>
                <a:gd name="connsiteX1" fmla="*/ 304367 w 304366"/>
                <a:gd name="connsiteY1" fmla="*/ 639052 h 791169"/>
                <a:gd name="connsiteX2" fmla="*/ 304367 w 304366"/>
                <a:gd name="connsiteY2" fmla="*/ 152108 h 791169"/>
                <a:gd name="connsiteX3" fmla="*/ 152179 w 304366"/>
                <a:gd name="connsiteY3" fmla="*/ 0 h 791169"/>
                <a:gd name="connsiteX4" fmla="*/ 0 w 304366"/>
                <a:gd name="connsiteY4" fmla="*/ 152117 h 791169"/>
                <a:gd name="connsiteX5" fmla="*/ 0 w 304366"/>
                <a:gd name="connsiteY5" fmla="*/ 639061 h 791169"/>
                <a:gd name="connsiteX6" fmla="*/ 152179 w 304366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66" h="791169">
                  <a:moveTo>
                    <a:pt x="152179" y="791169"/>
                  </a:moveTo>
                  <a:cubicBezTo>
                    <a:pt x="236198" y="791169"/>
                    <a:pt x="304367" y="723072"/>
                    <a:pt x="304367" y="639052"/>
                  </a:cubicBezTo>
                  <a:lnTo>
                    <a:pt x="304367" y="152108"/>
                  </a:lnTo>
                  <a:cubicBezTo>
                    <a:pt x="304367" y="68098"/>
                    <a:pt x="236198" y="0"/>
                    <a:pt x="152179" y="0"/>
                  </a:cubicBezTo>
                  <a:cubicBezTo>
                    <a:pt x="68169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34E5603E-29A3-7481-ADE3-5A73EA5EEF89}"/>
                </a:ext>
              </a:extLst>
            </p:cNvPr>
            <p:cNvSpPr/>
            <p:nvPr/>
          </p:nvSpPr>
          <p:spPr>
            <a:xfrm>
              <a:off x="7005077" y="958418"/>
              <a:ext cx="304357" cy="791169"/>
            </a:xfrm>
            <a:custGeom>
              <a:avLst/>
              <a:gdLst>
                <a:gd name="connsiteX0" fmla="*/ 152179 w 304357"/>
                <a:gd name="connsiteY0" fmla="*/ 791169 h 791169"/>
                <a:gd name="connsiteX1" fmla="*/ 304358 w 304357"/>
                <a:gd name="connsiteY1" fmla="*/ 639052 h 791169"/>
                <a:gd name="connsiteX2" fmla="*/ 304358 w 304357"/>
                <a:gd name="connsiteY2" fmla="*/ 152108 h 791169"/>
                <a:gd name="connsiteX3" fmla="*/ 152179 w 304357"/>
                <a:gd name="connsiteY3" fmla="*/ 0 h 791169"/>
                <a:gd name="connsiteX4" fmla="*/ 0 w 304357"/>
                <a:gd name="connsiteY4" fmla="*/ 152117 h 791169"/>
                <a:gd name="connsiteX5" fmla="*/ 0 w 304357"/>
                <a:gd name="connsiteY5" fmla="*/ 639061 h 791169"/>
                <a:gd name="connsiteX6" fmla="*/ 152179 w 304357"/>
                <a:gd name="connsiteY6" fmla="*/ 791169 h 79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357" h="791169">
                  <a:moveTo>
                    <a:pt x="152179" y="791169"/>
                  </a:moveTo>
                  <a:cubicBezTo>
                    <a:pt x="236189" y="791169"/>
                    <a:pt x="304358" y="723072"/>
                    <a:pt x="304358" y="639052"/>
                  </a:cubicBezTo>
                  <a:lnTo>
                    <a:pt x="304358" y="152108"/>
                  </a:lnTo>
                  <a:cubicBezTo>
                    <a:pt x="304358" y="68098"/>
                    <a:pt x="236189" y="0"/>
                    <a:pt x="152179" y="0"/>
                  </a:cubicBezTo>
                  <a:cubicBezTo>
                    <a:pt x="68169" y="0"/>
                    <a:pt x="0" y="68098"/>
                    <a:pt x="0" y="152117"/>
                  </a:cubicBezTo>
                  <a:lnTo>
                    <a:pt x="0" y="639061"/>
                  </a:lnTo>
                  <a:cubicBezTo>
                    <a:pt x="0" y="723072"/>
                    <a:pt x="68169" y="791169"/>
                    <a:pt x="152179" y="7911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90F5A084-ED80-F3D5-01BE-4598BA149A40}"/>
                </a:ext>
              </a:extLst>
            </p:cNvPr>
            <p:cNvSpPr/>
            <p:nvPr/>
          </p:nvSpPr>
          <p:spPr>
            <a:xfrm>
              <a:off x="3830140" y="2615206"/>
              <a:ext cx="4219723" cy="2879519"/>
            </a:xfrm>
            <a:custGeom>
              <a:avLst/>
              <a:gdLst>
                <a:gd name="connsiteX0" fmla="*/ 0 w 4219723"/>
                <a:gd name="connsiteY0" fmla="*/ 2284722 h 2879519"/>
                <a:gd name="connsiteX1" fmla="*/ 594797 w 4219723"/>
                <a:gd name="connsiteY1" fmla="*/ 2879519 h 2879519"/>
                <a:gd name="connsiteX2" fmla="*/ 3624927 w 4219723"/>
                <a:gd name="connsiteY2" fmla="*/ 2879519 h 2879519"/>
                <a:gd name="connsiteX3" fmla="*/ 4219724 w 4219723"/>
                <a:gd name="connsiteY3" fmla="*/ 2284722 h 2879519"/>
                <a:gd name="connsiteX4" fmla="*/ 4219724 w 4219723"/>
                <a:gd name="connsiteY4" fmla="*/ 0 h 2879519"/>
                <a:gd name="connsiteX5" fmla="*/ 0 w 4219723"/>
                <a:gd name="connsiteY5" fmla="*/ 0 h 2879519"/>
                <a:gd name="connsiteX6" fmla="*/ 0 w 4219723"/>
                <a:gd name="connsiteY6" fmla="*/ 2284722 h 2879519"/>
                <a:gd name="connsiteX7" fmla="*/ 2460336 w 4219723"/>
                <a:gd name="connsiteY7" fmla="*/ 888718 h 2879519"/>
                <a:gd name="connsiteX8" fmla="*/ 2480005 w 4219723"/>
                <a:gd name="connsiteY8" fmla="*/ 849034 h 2879519"/>
                <a:gd name="connsiteX9" fmla="*/ 2686292 w 4219723"/>
                <a:gd name="connsiteY9" fmla="*/ 699442 h 2879519"/>
                <a:gd name="connsiteX10" fmla="*/ 2730282 w 4219723"/>
                <a:gd name="connsiteY10" fmla="*/ 684894 h 2879519"/>
                <a:gd name="connsiteX11" fmla="*/ 2890869 w 4219723"/>
                <a:gd name="connsiteY11" fmla="*/ 684894 h 2879519"/>
                <a:gd name="connsiteX12" fmla="*/ 2926592 w 4219723"/>
                <a:gd name="connsiteY12" fmla="*/ 720759 h 2879519"/>
                <a:gd name="connsiteX13" fmla="*/ 2926592 w 4219723"/>
                <a:gd name="connsiteY13" fmla="*/ 1966835 h 2879519"/>
                <a:gd name="connsiteX14" fmla="*/ 2890869 w 4219723"/>
                <a:gd name="connsiteY14" fmla="*/ 2002700 h 2879519"/>
                <a:gd name="connsiteX15" fmla="*/ 2717098 w 4219723"/>
                <a:gd name="connsiteY15" fmla="*/ 2002700 h 2879519"/>
                <a:gd name="connsiteX16" fmla="*/ 2681162 w 4219723"/>
                <a:gd name="connsiteY16" fmla="*/ 1966835 h 2879519"/>
                <a:gd name="connsiteX17" fmla="*/ 2681162 w 4219723"/>
                <a:gd name="connsiteY17" fmla="*/ 984955 h 2879519"/>
                <a:gd name="connsiteX18" fmla="*/ 2507949 w 4219723"/>
                <a:gd name="connsiteY18" fmla="*/ 1106611 h 2879519"/>
                <a:gd name="connsiteX19" fmla="*/ 2487660 w 4219723"/>
                <a:gd name="connsiteY19" fmla="*/ 1113433 h 2879519"/>
                <a:gd name="connsiteX20" fmla="*/ 2466414 w 4219723"/>
                <a:gd name="connsiteY20" fmla="*/ 1102642 h 2879519"/>
                <a:gd name="connsiteX21" fmla="*/ 2460336 w 4219723"/>
                <a:gd name="connsiteY21" fmla="*/ 1081334 h 2879519"/>
                <a:gd name="connsiteX22" fmla="*/ 2460336 w 4219723"/>
                <a:gd name="connsiteY22" fmla="*/ 888718 h 2879519"/>
                <a:gd name="connsiteX23" fmla="*/ 1320119 w 4219723"/>
                <a:gd name="connsiteY23" fmla="*/ 1690200 h 2879519"/>
                <a:gd name="connsiteX24" fmla="*/ 1487882 w 4219723"/>
                <a:gd name="connsiteY24" fmla="*/ 1651544 h 2879519"/>
                <a:gd name="connsiteX25" fmla="*/ 1494368 w 4219723"/>
                <a:gd name="connsiteY25" fmla="*/ 1651066 h 2879519"/>
                <a:gd name="connsiteX26" fmla="*/ 1528594 w 4219723"/>
                <a:gd name="connsiteY26" fmla="*/ 1676405 h 2879519"/>
                <a:gd name="connsiteX27" fmla="*/ 1706937 w 4219723"/>
                <a:gd name="connsiteY27" fmla="*/ 1800711 h 2879519"/>
                <a:gd name="connsiteX28" fmla="*/ 1878723 w 4219723"/>
                <a:gd name="connsiteY28" fmla="*/ 1626940 h 2879519"/>
                <a:gd name="connsiteX29" fmla="*/ 1686107 w 4219723"/>
                <a:gd name="connsiteY29" fmla="*/ 1434395 h 2879519"/>
                <a:gd name="connsiteX30" fmla="*/ 1631388 w 4219723"/>
                <a:gd name="connsiteY30" fmla="*/ 1434395 h 2879519"/>
                <a:gd name="connsiteX31" fmla="*/ 1595593 w 4219723"/>
                <a:gd name="connsiteY31" fmla="*/ 1398539 h 2879519"/>
                <a:gd name="connsiteX32" fmla="*/ 1595593 w 4219723"/>
                <a:gd name="connsiteY32" fmla="*/ 1249434 h 2879519"/>
                <a:gd name="connsiteX33" fmla="*/ 1631388 w 4219723"/>
                <a:gd name="connsiteY33" fmla="*/ 1213498 h 2879519"/>
                <a:gd name="connsiteX34" fmla="*/ 1682341 w 4219723"/>
                <a:gd name="connsiteY34" fmla="*/ 1213498 h 2879519"/>
                <a:gd name="connsiteX35" fmla="*/ 1852284 w 4219723"/>
                <a:gd name="connsiteY35" fmla="*/ 1043555 h 2879519"/>
                <a:gd name="connsiteX36" fmla="*/ 1697501 w 4219723"/>
                <a:gd name="connsiteY36" fmla="*/ 886866 h 2879519"/>
                <a:gd name="connsiteX37" fmla="*/ 1541973 w 4219723"/>
                <a:gd name="connsiteY37" fmla="*/ 1006671 h 2879519"/>
                <a:gd name="connsiteX38" fmla="*/ 1508234 w 4219723"/>
                <a:gd name="connsiteY38" fmla="*/ 1032763 h 2879519"/>
                <a:gd name="connsiteX39" fmla="*/ 1500242 w 4219723"/>
                <a:gd name="connsiteY39" fmla="*/ 1032019 h 2879519"/>
                <a:gd name="connsiteX40" fmla="*/ 1338707 w 4219723"/>
                <a:gd name="connsiteY40" fmla="*/ 994036 h 2879519"/>
                <a:gd name="connsiteX41" fmla="*/ 1316637 w 4219723"/>
                <a:gd name="connsiteY41" fmla="*/ 980232 h 2879519"/>
                <a:gd name="connsiteX42" fmla="*/ 1310630 w 4219723"/>
                <a:gd name="connsiteY42" fmla="*/ 952093 h 2879519"/>
                <a:gd name="connsiteX43" fmla="*/ 1705085 w 4219723"/>
                <a:gd name="connsiteY43" fmla="*/ 664126 h 2879519"/>
                <a:gd name="connsiteX44" fmla="*/ 2099620 w 4219723"/>
                <a:gd name="connsiteY44" fmla="*/ 1036042 h 2879519"/>
                <a:gd name="connsiteX45" fmla="*/ 1968811 w 4219723"/>
                <a:gd name="connsiteY45" fmla="*/ 1302018 h 2879519"/>
                <a:gd name="connsiteX46" fmla="*/ 2126049 w 4219723"/>
                <a:gd name="connsiteY46" fmla="*/ 1617593 h 2879519"/>
                <a:gd name="connsiteX47" fmla="*/ 1706937 w 4219723"/>
                <a:gd name="connsiteY47" fmla="*/ 2023450 h 2879519"/>
                <a:gd name="connsiteX48" fmla="*/ 1293831 w 4219723"/>
                <a:gd name="connsiteY48" fmla="*/ 1734589 h 2879519"/>
                <a:gd name="connsiteX49" fmla="*/ 1320119 w 4219723"/>
                <a:gd name="connsiteY49" fmla="*/ 1690200 h 287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219723" h="2879519">
                  <a:moveTo>
                    <a:pt x="0" y="2284722"/>
                  </a:moveTo>
                  <a:cubicBezTo>
                    <a:pt x="0" y="2613197"/>
                    <a:pt x="266251" y="2879519"/>
                    <a:pt x="594797" y="2879519"/>
                  </a:cubicBezTo>
                  <a:lnTo>
                    <a:pt x="3624927" y="2879519"/>
                  </a:lnTo>
                  <a:cubicBezTo>
                    <a:pt x="3953330" y="2879519"/>
                    <a:pt x="4219724" y="2613206"/>
                    <a:pt x="4219724" y="2284722"/>
                  </a:cubicBezTo>
                  <a:lnTo>
                    <a:pt x="4219724" y="0"/>
                  </a:lnTo>
                  <a:lnTo>
                    <a:pt x="0" y="0"/>
                  </a:lnTo>
                  <a:lnTo>
                    <a:pt x="0" y="2284722"/>
                  </a:lnTo>
                  <a:close/>
                  <a:moveTo>
                    <a:pt x="2460336" y="888718"/>
                  </a:moveTo>
                  <a:cubicBezTo>
                    <a:pt x="2460336" y="872327"/>
                    <a:pt x="2466556" y="859684"/>
                    <a:pt x="2480005" y="849034"/>
                  </a:cubicBezTo>
                  <a:lnTo>
                    <a:pt x="2686292" y="699442"/>
                  </a:lnTo>
                  <a:cubicBezTo>
                    <a:pt x="2698926" y="689342"/>
                    <a:pt x="2712252" y="684894"/>
                    <a:pt x="2730282" y="684894"/>
                  </a:cubicBezTo>
                  <a:lnTo>
                    <a:pt x="2890869" y="684894"/>
                  </a:lnTo>
                  <a:cubicBezTo>
                    <a:pt x="2911566" y="684894"/>
                    <a:pt x="2926592" y="699920"/>
                    <a:pt x="2926592" y="720759"/>
                  </a:cubicBezTo>
                  <a:lnTo>
                    <a:pt x="2926592" y="1966835"/>
                  </a:lnTo>
                  <a:cubicBezTo>
                    <a:pt x="2926592" y="1987674"/>
                    <a:pt x="2911566" y="2002700"/>
                    <a:pt x="2890869" y="2002700"/>
                  </a:cubicBezTo>
                  <a:lnTo>
                    <a:pt x="2717098" y="2002700"/>
                  </a:lnTo>
                  <a:cubicBezTo>
                    <a:pt x="2696259" y="2002700"/>
                    <a:pt x="2681162" y="1987674"/>
                    <a:pt x="2681162" y="1966835"/>
                  </a:cubicBezTo>
                  <a:lnTo>
                    <a:pt x="2681162" y="984955"/>
                  </a:lnTo>
                  <a:lnTo>
                    <a:pt x="2507949" y="1106611"/>
                  </a:lnTo>
                  <a:cubicBezTo>
                    <a:pt x="2500844" y="1111183"/>
                    <a:pt x="2494145" y="1113433"/>
                    <a:pt x="2487660" y="1113433"/>
                  </a:cubicBezTo>
                  <a:cubicBezTo>
                    <a:pt x="2479119" y="1113433"/>
                    <a:pt x="2471340" y="1109473"/>
                    <a:pt x="2466414" y="1102642"/>
                  </a:cubicBezTo>
                  <a:cubicBezTo>
                    <a:pt x="2462382" y="1097042"/>
                    <a:pt x="2460336" y="1089866"/>
                    <a:pt x="2460336" y="1081334"/>
                  </a:cubicBezTo>
                  <a:lnTo>
                    <a:pt x="2460336" y="888718"/>
                  </a:lnTo>
                  <a:close/>
                  <a:moveTo>
                    <a:pt x="1320119" y="1690200"/>
                  </a:moveTo>
                  <a:lnTo>
                    <a:pt x="1487882" y="1651544"/>
                  </a:lnTo>
                  <a:lnTo>
                    <a:pt x="1494368" y="1651066"/>
                  </a:lnTo>
                  <a:cubicBezTo>
                    <a:pt x="1510219" y="1651066"/>
                    <a:pt x="1523331" y="1660758"/>
                    <a:pt x="1528594" y="1676405"/>
                  </a:cubicBezTo>
                  <a:cubicBezTo>
                    <a:pt x="1544719" y="1722645"/>
                    <a:pt x="1589595" y="1800711"/>
                    <a:pt x="1706937" y="1800711"/>
                  </a:cubicBezTo>
                  <a:cubicBezTo>
                    <a:pt x="1811307" y="1800711"/>
                    <a:pt x="1878723" y="1732471"/>
                    <a:pt x="1878723" y="1626940"/>
                  </a:cubicBezTo>
                  <a:cubicBezTo>
                    <a:pt x="1878723" y="1508163"/>
                    <a:pt x="1804884" y="1434395"/>
                    <a:pt x="1686107" y="1434395"/>
                  </a:cubicBezTo>
                  <a:lnTo>
                    <a:pt x="1631388" y="1434395"/>
                  </a:lnTo>
                  <a:cubicBezTo>
                    <a:pt x="1610558" y="1434395"/>
                    <a:pt x="1595593" y="1419297"/>
                    <a:pt x="1595593" y="1398539"/>
                  </a:cubicBezTo>
                  <a:lnTo>
                    <a:pt x="1595593" y="1249434"/>
                  </a:lnTo>
                  <a:cubicBezTo>
                    <a:pt x="1595593" y="1228533"/>
                    <a:pt x="1610558" y="1213498"/>
                    <a:pt x="1631388" y="1213498"/>
                  </a:cubicBezTo>
                  <a:lnTo>
                    <a:pt x="1682341" y="1213498"/>
                  </a:lnTo>
                  <a:cubicBezTo>
                    <a:pt x="1785551" y="1213498"/>
                    <a:pt x="1852284" y="1146764"/>
                    <a:pt x="1852284" y="1043555"/>
                  </a:cubicBezTo>
                  <a:cubicBezTo>
                    <a:pt x="1852284" y="946981"/>
                    <a:pt x="1793002" y="886866"/>
                    <a:pt x="1697501" y="886866"/>
                  </a:cubicBezTo>
                  <a:cubicBezTo>
                    <a:pt x="1617105" y="886866"/>
                    <a:pt x="1564787" y="927232"/>
                    <a:pt x="1541973" y="1006671"/>
                  </a:cubicBezTo>
                  <a:cubicBezTo>
                    <a:pt x="1536444" y="1023540"/>
                    <a:pt x="1524279" y="1032763"/>
                    <a:pt x="1508234" y="1032763"/>
                  </a:cubicBezTo>
                  <a:lnTo>
                    <a:pt x="1500242" y="1032019"/>
                  </a:lnTo>
                  <a:lnTo>
                    <a:pt x="1338707" y="994036"/>
                  </a:lnTo>
                  <a:cubicBezTo>
                    <a:pt x="1330166" y="992672"/>
                    <a:pt x="1321971" y="987684"/>
                    <a:pt x="1316637" y="980232"/>
                  </a:cubicBezTo>
                  <a:cubicBezTo>
                    <a:pt x="1311037" y="972453"/>
                    <a:pt x="1308929" y="962415"/>
                    <a:pt x="1310630" y="952093"/>
                  </a:cubicBezTo>
                  <a:cubicBezTo>
                    <a:pt x="1342189" y="779758"/>
                    <a:pt x="1500659" y="664126"/>
                    <a:pt x="1705085" y="664126"/>
                  </a:cubicBezTo>
                  <a:cubicBezTo>
                    <a:pt x="1944765" y="664126"/>
                    <a:pt x="2099620" y="810094"/>
                    <a:pt x="2099620" y="1036042"/>
                  </a:cubicBezTo>
                  <a:cubicBezTo>
                    <a:pt x="2099620" y="1144240"/>
                    <a:pt x="2053370" y="1237748"/>
                    <a:pt x="1968811" y="1302018"/>
                  </a:cubicBezTo>
                  <a:cubicBezTo>
                    <a:pt x="2050305" y="1350110"/>
                    <a:pt x="2126049" y="1467186"/>
                    <a:pt x="2126049" y="1617593"/>
                  </a:cubicBezTo>
                  <a:cubicBezTo>
                    <a:pt x="2126049" y="1856519"/>
                    <a:pt x="1953643" y="2023450"/>
                    <a:pt x="1706937" y="2023450"/>
                  </a:cubicBezTo>
                  <a:cubicBezTo>
                    <a:pt x="1492392" y="2023450"/>
                    <a:pt x="1334056" y="1912727"/>
                    <a:pt x="1293831" y="1734589"/>
                  </a:cubicBezTo>
                  <a:cubicBezTo>
                    <a:pt x="1290411" y="1714042"/>
                    <a:pt x="1301070" y="1696491"/>
                    <a:pt x="1320119" y="169020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8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34E1E3F-33C4-9728-8F73-5480886F86FB}"/>
                </a:ext>
              </a:extLst>
            </p:cNvPr>
            <p:cNvSpPr/>
            <p:nvPr/>
          </p:nvSpPr>
          <p:spPr>
            <a:xfrm>
              <a:off x="4570701" y="3103568"/>
              <a:ext cx="2919713" cy="17038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ラフィックス 21">
              <a:extLst>
                <a:ext uri="{FF2B5EF4-FFF2-40B4-BE49-F238E27FC236}">
                  <a16:creationId xmlns:a16="http://schemas.microsoft.com/office/drawing/2014/main" id="{6022DB37-604A-186A-282F-E134BB68A281}"/>
                </a:ext>
              </a:extLst>
            </p:cNvPr>
            <p:cNvGrpSpPr/>
            <p:nvPr/>
          </p:nvGrpSpPr>
          <p:grpSpPr>
            <a:xfrm>
              <a:off x="5004985" y="2868252"/>
              <a:ext cx="2174532" cy="2174508"/>
              <a:chOff x="4762861" y="2801095"/>
              <a:chExt cx="2505477" cy="2505450"/>
            </a:xfrm>
            <a:solidFill>
              <a:srgbClr val="FFFFFF"/>
            </a:solidFill>
          </p:grpSpPr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7DDDFCE0-1888-2787-3E20-085B44004930}"/>
                  </a:ext>
                </a:extLst>
              </p:cNvPr>
              <p:cNvSpPr/>
              <p:nvPr/>
            </p:nvSpPr>
            <p:spPr>
              <a:xfrm>
                <a:off x="6407626" y="2801095"/>
                <a:ext cx="860711" cy="860689"/>
              </a:xfrm>
              <a:custGeom>
                <a:avLst/>
                <a:gdLst>
                  <a:gd name="connsiteX0" fmla="*/ 775366 w 860711"/>
                  <a:gd name="connsiteY0" fmla="*/ 272916 h 860689"/>
                  <a:gd name="connsiteX1" fmla="*/ 587729 w 860711"/>
                  <a:gd name="connsiteY1" fmla="*/ 85358 h 860689"/>
                  <a:gd name="connsiteX2" fmla="*/ 175569 w 860711"/>
                  <a:gd name="connsiteY2" fmla="*/ 85358 h 860689"/>
                  <a:gd name="connsiteX3" fmla="*/ 0 w 860711"/>
                  <a:gd name="connsiteY3" fmla="*/ 260927 h 860689"/>
                  <a:gd name="connsiteX4" fmla="*/ 599762 w 860711"/>
                  <a:gd name="connsiteY4" fmla="*/ 860690 h 860689"/>
                  <a:gd name="connsiteX5" fmla="*/ 775371 w 860711"/>
                  <a:gd name="connsiteY5" fmla="*/ 685121 h 860689"/>
                  <a:gd name="connsiteX6" fmla="*/ 775366 w 860711"/>
                  <a:gd name="connsiteY6" fmla="*/ 272916 h 860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0711" h="860689">
                    <a:moveTo>
                      <a:pt x="775366" y="272916"/>
                    </a:moveTo>
                    <a:lnTo>
                      <a:pt x="587729" y="85358"/>
                    </a:lnTo>
                    <a:cubicBezTo>
                      <a:pt x="473941" y="-28475"/>
                      <a:pt x="289397" y="-28431"/>
                      <a:pt x="175569" y="85358"/>
                    </a:cubicBezTo>
                    <a:lnTo>
                      <a:pt x="0" y="260927"/>
                    </a:lnTo>
                    <a:lnTo>
                      <a:pt x="599762" y="860690"/>
                    </a:lnTo>
                    <a:lnTo>
                      <a:pt x="775371" y="685121"/>
                    </a:lnTo>
                    <a:cubicBezTo>
                      <a:pt x="889160" y="571288"/>
                      <a:pt x="889160" y="386788"/>
                      <a:pt x="775366" y="2729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8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3358D3BA-9D27-38F2-BFC4-A39F1DC648F2}"/>
                  </a:ext>
                </a:extLst>
              </p:cNvPr>
              <p:cNvSpPr/>
              <p:nvPr/>
            </p:nvSpPr>
            <p:spPr>
              <a:xfrm>
                <a:off x="4762861" y="3225597"/>
                <a:ext cx="2080942" cy="2080947"/>
              </a:xfrm>
              <a:custGeom>
                <a:avLst/>
                <a:gdLst>
                  <a:gd name="connsiteX0" fmla="*/ 0 w 2080942"/>
                  <a:gd name="connsiteY0" fmla="*/ 1481185 h 2080947"/>
                  <a:gd name="connsiteX1" fmla="*/ 0 w 2080942"/>
                  <a:gd name="connsiteY1" fmla="*/ 2080948 h 2080947"/>
                  <a:gd name="connsiteX2" fmla="*/ 599802 w 2080942"/>
                  <a:gd name="connsiteY2" fmla="*/ 2080948 h 2080947"/>
                  <a:gd name="connsiteX3" fmla="*/ 2080943 w 2080942"/>
                  <a:gd name="connsiteY3" fmla="*/ 599763 h 2080947"/>
                  <a:gd name="connsiteX4" fmla="*/ 1481220 w 2080942"/>
                  <a:gd name="connsiteY4" fmla="*/ 0 h 2080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0942" h="2080947">
                    <a:moveTo>
                      <a:pt x="0" y="1481185"/>
                    </a:moveTo>
                    <a:lnTo>
                      <a:pt x="0" y="2080948"/>
                    </a:lnTo>
                    <a:lnTo>
                      <a:pt x="599802" y="2080948"/>
                    </a:lnTo>
                    <a:lnTo>
                      <a:pt x="2080943" y="599763"/>
                    </a:lnTo>
                    <a:lnTo>
                      <a:pt x="14812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8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60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Tsutsui Tomoaki</dc:creator>
  <cp:lastModifiedBy>Tomoaki Tsutsui</cp:lastModifiedBy>
  <cp:revision>58</cp:revision>
  <dcterms:created xsi:type="dcterms:W3CDTF">2023-04-23T12:15:55Z</dcterms:created>
  <dcterms:modified xsi:type="dcterms:W3CDTF">2024-04-09T15:25:49Z</dcterms:modified>
</cp:coreProperties>
</file>