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500"/>
    <a:srgbClr val="0D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81CB2E2A-C419-C857-B327-BD94D951F60A}"/>
              </a:ext>
            </a:extLst>
          </p:cNvPr>
          <p:cNvSpPr/>
          <p:nvPr/>
        </p:nvSpPr>
        <p:spPr>
          <a:xfrm>
            <a:off x="326571" y="193639"/>
            <a:ext cx="1183822" cy="11721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3AA75D5-A1EE-EB76-00B1-84FAFFAC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62" y="552662"/>
            <a:ext cx="575780" cy="575780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72B9E0B-4F68-97C9-4920-4CE5596A33F3}"/>
              </a:ext>
            </a:extLst>
          </p:cNvPr>
          <p:cNvSpPr/>
          <p:nvPr/>
        </p:nvSpPr>
        <p:spPr>
          <a:xfrm>
            <a:off x="436984" y="417284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33219B8-A132-6B9F-E5AC-6DF19E3188C8}"/>
              </a:ext>
            </a:extLst>
          </p:cNvPr>
          <p:cNvSpPr/>
          <p:nvPr/>
        </p:nvSpPr>
        <p:spPr>
          <a:xfrm>
            <a:off x="2048197" y="1684680"/>
            <a:ext cx="1105200" cy="11061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6E1D957-9936-C8A8-B6A9-F2F339AA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445" y="2014069"/>
            <a:ext cx="575780" cy="575780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5199752A-06F3-DC3D-FB90-DE204BCADC28}"/>
              </a:ext>
            </a:extLst>
          </p:cNvPr>
          <p:cNvSpPr/>
          <p:nvPr/>
        </p:nvSpPr>
        <p:spPr>
          <a:xfrm>
            <a:off x="2121567" y="1878691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3226767" y="1684680"/>
            <a:ext cx="3794520" cy="748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TabGroupKeeper</a:t>
            </a:r>
            <a:endParaRPr kumimoji="1" lang="ja-JP" altLang="en-US" sz="3600" b="1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288930-8B8A-79F7-9B2C-3523A5EACE9B}"/>
              </a:ext>
            </a:extLst>
          </p:cNvPr>
          <p:cNvSpPr/>
          <p:nvPr/>
        </p:nvSpPr>
        <p:spPr>
          <a:xfrm>
            <a:off x="3296441" y="2432051"/>
            <a:ext cx="4488483" cy="277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TabGroups are </a:t>
            </a:r>
            <a:r>
              <a:rPr lang="en-US" altLang="ja-JP" sz="16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16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eepped</a:t>
            </a:r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Anytime</a:t>
            </a:r>
            <a:endParaRPr kumimoji="1" lang="ja-JP" altLang="en-US" sz="1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270CFCD-1B25-C70E-4BAB-A127656D9990}"/>
              </a:ext>
            </a:extLst>
          </p:cNvPr>
          <p:cNvSpPr/>
          <p:nvPr/>
        </p:nvSpPr>
        <p:spPr>
          <a:xfrm>
            <a:off x="3468783" y="4067175"/>
            <a:ext cx="1105200" cy="11061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49B7439-D80D-F26A-1572-2E114EE7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31" y="4396564"/>
            <a:ext cx="575780" cy="575780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DC2CF00-2F81-E201-3338-60C4DB3075BB}"/>
              </a:ext>
            </a:extLst>
          </p:cNvPr>
          <p:cNvSpPr/>
          <p:nvPr/>
        </p:nvSpPr>
        <p:spPr>
          <a:xfrm>
            <a:off x="3542153" y="4261186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B81B5A-04F7-C674-E6C2-546DD9C9B262}"/>
              </a:ext>
            </a:extLst>
          </p:cNvPr>
          <p:cNvSpPr/>
          <p:nvPr/>
        </p:nvSpPr>
        <p:spPr>
          <a:xfrm>
            <a:off x="3312590" y="391091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ircle">
              <a:avLst/>
            </a:prstTxWarp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GROUP KEEPER</a:t>
            </a:r>
            <a:endParaRPr kumimoji="1" lang="ja-JP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38C0F288-7EE0-68CE-D784-C8843DF0D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729" y="94976"/>
            <a:ext cx="3179407" cy="3179407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CC28253-D6B0-A90F-875A-C1355F37F11B}"/>
              </a:ext>
            </a:extLst>
          </p:cNvPr>
          <p:cNvSpPr/>
          <p:nvPr/>
        </p:nvSpPr>
        <p:spPr>
          <a:xfrm>
            <a:off x="6990059" y="4010771"/>
            <a:ext cx="493094" cy="500830"/>
          </a:xfrm>
          <a:custGeom>
            <a:avLst/>
            <a:gdLst>
              <a:gd name="connsiteX0" fmla="*/ 341675 w 689185"/>
              <a:gd name="connsiteY0" fmla="*/ 100685 h 699998"/>
              <a:gd name="connsiteX1" fmla="*/ 255733 w 689185"/>
              <a:gd name="connsiteY1" fmla="*/ 118581 h 699998"/>
              <a:gd name="connsiteX2" fmla="*/ 183381 w 689185"/>
              <a:gd name="connsiteY2" fmla="*/ 167486 h 699998"/>
              <a:gd name="connsiteX3" fmla="*/ 116484 w 689185"/>
              <a:gd name="connsiteY3" fmla="*/ 332766 h 699998"/>
              <a:gd name="connsiteX4" fmla="*/ 183381 w 689185"/>
              <a:gd name="connsiteY4" fmla="*/ 497663 h 699998"/>
              <a:gd name="connsiteX5" fmla="*/ 255637 w 689185"/>
              <a:gd name="connsiteY5" fmla="*/ 546664 h 699998"/>
              <a:gd name="connsiteX6" fmla="*/ 344642 w 689185"/>
              <a:gd name="connsiteY6" fmla="*/ 564464 h 699998"/>
              <a:gd name="connsiteX7" fmla="*/ 506189 w 689185"/>
              <a:gd name="connsiteY7" fmla="*/ 497663 h 699998"/>
              <a:gd name="connsiteX8" fmla="*/ 554615 w 689185"/>
              <a:gd name="connsiteY8" fmla="*/ 424259 h 699998"/>
              <a:gd name="connsiteX9" fmla="*/ 572416 w 689185"/>
              <a:gd name="connsiteY9" fmla="*/ 332670 h 699998"/>
              <a:gd name="connsiteX10" fmla="*/ 554615 w 689185"/>
              <a:gd name="connsiteY10" fmla="*/ 241082 h 699998"/>
              <a:gd name="connsiteX11" fmla="*/ 433646 w 689185"/>
              <a:gd name="connsiteY11" fmla="*/ 118581 h 699998"/>
              <a:gd name="connsiteX12" fmla="*/ 344642 w 689185"/>
              <a:gd name="connsiteY12" fmla="*/ 100685 h 699998"/>
              <a:gd name="connsiteX13" fmla="*/ 341770 w 689185"/>
              <a:gd name="connsiteY13" fmla="*/ 100685 h 699998"/>
              <a:gd name="connsiteX14" fmla="*/ 341770 w 689185"/>
              <a:gd name="connsiteY14" fmla="*/ 5 h 699998"/>
              <a:gd name="connsiteX15" fmla="*/ 344737 w 689185"/>
              <a:gd name="connsiteY15" fmla="*/ 5 h 699998"/>
              <a:gd name="connsiteX16" fmla="*/ 478531 w 689185"/>
              <a:gd name="connsiteY16" fmla="*/ 25845 h 699998"/>
              <a:gd name="connsiteX17" fmla="*/ 588016 w 689185"/>
              <a:gd name="connsiteY17" fmla="*/ 96378 h 699998"/>
              <a:gd name="connsiteX18" fmla="*/ 662186 w 689185"/>
              <a:gd name="connsiteY18" fmla="*/ 201843 h 699998"/>
              <a:gd name="connsiteX19" fmla="*/ 689174 w 689185"/>
              <a:gd name="connsiteY19" fmla="*/ 332192 h 699998"/>
              <a:gd name="connsiteX20" fmla="*/ 667545 w 689185"/>
              <a:gd name="connsiteY20" fmla="*/ 447802 h 699998"/>
              <a:gd name="connsiteX21" fmla="*/ 608879 w 689185"/>
              <a:gd name="connsiteY21" fmla="*/ 545611 h 699998"/>
              <a:gd name="connsiteX22" fmla="*/ 668598 w 689185"/>
              <a:gd name="connsiteY22" fmla="*/ 605330 h 699998"/>
              <a:gd name="connsiteX23" fmla="*/ 668598 w 689185"/>
              <a:gd name="connsiteY23" fmla="*/ 683520 h 699998"/>
              <a:gd name="connsiteX24" fmla="*/ 668101 w 689185"/>
              <a:gd name="connsiteY24" fmla="*/ 684017 h 699998"/>
              <a:gd name="connsiteX25" fmla="*/ 589738 w 689185"/>
              <a:gd name="connsiteY25" fmla="*/ 683520 h 699998"/>
              <a:gd name="connsiteX26" fmla="*/ 523990 w 689185"/>
              <a:gd name="connsiteY26" fmla="*/ 616719 h 699998"/>
              <a:gd name="connsiteX27" fmla="*/ 439005 w 689185"/>
              <a:gd name="connsiteY27" fmla="*/ 652512 h 699998"/>
              <a:gd name="connsiteX28" fmla="*/ 344546 w 689185"/>
              <a:gd name="connsiteY28" fmla="*/ 664953 h 699998"/>
              <a:gd name="connsiteX29" fmla="*/ 101076 w 689185"/>
              <a:gd name="connsiteY29" fmla="*/ 568101 h 699998"/>
              <a:gd name="connsiteX30" fmla="*/ 26906 w 689185"/>
              <a:gd name="connsiteY30" fmla="*/ 462157 h 699998"/>
              <a:gd name="connsiteX31" fmla="*/ 13 w 689185"/>
              <a:gd name="connsiteY31" fmla="*/ 332287 h 699998"/>
              <a:gd name="connsiteX32" fmla="*/ 26906 w 689185"/>
              <a:gd name="connsiteY32" fmla="*/ 201939 h 699998"/>
              <a:gd name="connsiteX33" fmla="*/ 100884 w 689185"/>
              <a:gd name="connsiteY33" fmla="*/ 96474 h 699998"/>
              <a:gd name="connsiteX34" fmla="*/ 209987 w 689185"/>
              <a:gd name="connsiteY34" fmla="*/ 25845 h 699998"/>
              <a:gd name="connsiteX35" fmla="*/ 341675 w 689185"/>
              <a:gd name="connsiteY35" fmla="*/ 100 h 6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89185" h="699998">
                <a:moveTo>
                  <a:pt x="341675" y="100685"/>
                </a:moveTo>
                <a:cubicBezTo>
                  <a:pt x="312123" y="100882"/>
                  <a:pt x="282907" y="106966"/>
                  <a:pt x="255733" y="118581"/>
                </a:cubicBezTo>
                <a:cubicBezTo>
                  <a:pt x="228692" y="130072"/>
                  <a:pt x="204125" y="146678"/>
                  <a:pt x="183381" y="167486"/>
                </a:cubicBezTo>
                <a:cubicBezTo>
                  <a:pt x="140098" y="211557"/>
                  <a:pt x="116044" y="270989"/>
                  <a:pt x="116484" y="332766"/>
                </a:cubicBezTo>
                <a:cubicBezTo>
                  <a:pt x="116009" y="394437"/>
                  <a:pt x="140076" y="453755"/>
                  <a:pt x="183381" y="497663"/>
                </a:cubicBezTo>
                <a:cubicBezTo>
                  <a:pt x="204075" y="518507"/>
                  <a:pt x="228613" y="535150"/>
                  <a:pt x="255637" y="546664"/>
                </a:cubicBezTo>
                <a:cubicBezTo>
                  <a:pt x="283766" y="558655"/>
                  <a:pt x="314065" y="564713"/>
                  <a:pt x="344642" y="564464"/>
                </a:cubicBezTo>
                <a:cubicBezTo>
                  <a:pt x="405268" y="564751"/>
                  <a:pt x="463471" y="540682"/>
                  <a:pt x="506189" y="497663"/>
                </a:cubicBezTo>
                <a:cubicBezTo>
                  <a:pt x="526939" y="476570"/>
                  <a:pt x="543386" y="451639"/>
                  <a:pt x="554615" y="424259"/>
                </a:cubicBezTo>
                <a:cubicBezTo>
                  <a:pt x="566639" y="395232"/>
                  <a:pt x="572694" y="364090"/>
                  <a:pt x="572416" y="332670"/>
                </a:cubicBezTo>
                <a:cubicBezTo>
                  <a:pt x="572644" y="301260"/>
                  <a:pt x="566592" y="270118"/>
                  <a:pt x="554615" y="241082"/>
                </a:cubicBezTo>
                <a:cubicBezTo>
                  <a:pt x="532172" y="185794"/>
                  <a:pt x="488645" y="141719"/>
                  <a:pt x="433646" y="118581"/>
                </a:cubicBezTo>
                <a:cubicBezTo>
                  <a:pt x="405502" y="106628"/>
                  <a:pt x="375218" y="100538"/>
                  <a:pt x="344642" y="100685"/>
                </a:cubicBezTo>
                <a:cubicBezTo>
                  <a:pt x="343684" y="100679"/>
                  <a:pt x="342727" y="100679"/>
                  <a:pt x="341770" y="100685"/>
                </a:cubicBezTo>
                <a:close/>
                <a:moveTo>
                  <a:pt x="341770" y="5"/>
                </a:moveTo>
                <a:cubicBezTo>
                  <a:pt x="342759" y="0"/>
                  <a:pt x="343749" y="0"/>
                  <a:pt x="344737" y="5"/>
                </a:cubicBezTo>
                <a:cubicBezTo>
                  <a:pt x="390597" y="-231"/>
                  <a:pt x="436057" y="8548"/>
                  <a:pt x="478531" y="25845"/>
                </a:cubicBezTo>
                <a:cubicBezTo>
                  <a:pt x="519163" y="42211"/>
                  <a:pt x="556317" y="66146"/>
                  <a:pt x="588016" y="96378"/>
                </a:cubicBezTo>
                <a:cubicBezTo>
                  <a:pt x="619358" y="126379"/>
                  <a:pt x="644552" y="162203"/>
                  <a:pt x="662186" y="201843"/>
                </a:cubicBezTo>
                <a:cubicBezTo>
                  <a:pt x="680349" y="242881"/>
                  <a:pt x="689550" y="287316"/>
                  <a:pt x="689174" y="332192"/>
                </a:cubicBezTo>
                <a:cubicBezTo>
                  <a:pt x="689308" y="371746"/>
                  <a:pt x="681970" y="410975"/>
                  <a:pt x="667545" y="447802"/>
                </a:cubicBezTo>
                <a:cubicBezTo>
                  <a:pt x="653669" y="483490"/>
                  <a:pt x="633832" y="516565"/>
                  <a:pt x="608879" y="545611"/>
                </a:cubicBezTo>
                <a:lnTo>
                  <a:pt x="668598" y="605330"/>
                </a:lnTo>
                <a:cubicBezTo>
                  <a:pt x="690069" y="626968"/>
                  <a:pt x="690069" y="661881"/>
                  <a:pt x="668598" y="683520"/>
                </a:cubicBezTo>
                <a:cubicBezTo>
                  <a:pt x="668434" y="683682"/>
                  <a:pt x="668268" y="683855"/>
                  <a:pt x="668101" y="684017"/>
                </a:cubicBezTo>
                <a:cubicBezTo>
                  <a:pt x="646325" y="705522"/>
                  <a:pt x="611241" y="705292"/>
                  <a:pt x="589738" y="683520"/>
                </a:cubicBezTo>
                <a:lnTo>
                  <a:pt x="523990" y="616719"/>
                </a:lnTo>
                <a:cubicBezTo>
                  <a:pt x="497364" y="632347"/>
                  <a:pt x="468788" y="644377"/>
                  <a:pt x="439005" y="652512"/>
                </a:cubicBezTo>
                <a:cubicBezTo>
                  <a:pt x="408215" y="660857"/>
                  <a:pt x="376447" y="665049"/>
                  <a:pt x="344546" y="664953"/>
                </a:cubicBezTo>
                <a:cubicBezTo>
                  <a:pt x="253870" y="665623"/>
                  <a:pt x="166513" y="630873"/>
                  <a:pt x="101076" y="568101"/>
                </a:cubicBezTo>
                <a:cubicBezTo>
                  <a:pt x="69770" y="537888"/>
                  <a:pt x="44586" y="501913"/>
                  <a:pt x="26906" y="462157"/>
                </a:cubicBezTo>
                <a:cubicBezTo>
                  <a:pt x="8794" y="421273"/>
                  <a:pt x="-374" y="377000"/>
                  <a:pt x="13" y="332287"/>
                </a:cubicBezTo>
                <a:cubicBezTo>
                  <a:pt x="-393" y="287422"/>
                  <a:pt x="8776" y="242986"/>
                  <a:pt x="26906" y="201939"/>
                </a:cubicBezTo>
                <a:cubicBezTo>
                  <a:pt x="44515" y="162327"/>
                  <a:pt x="69639" y="126516"/>
                  <a:pt x="100884" y="96474"/>
                </a:cubicBezTo>
                <a:cubicBezTo>
                  <a:pt x="132420" y="66195"/>
                  <a:pt x="169451" y="42221"/>
                  <a:pt x="209987" y="25845"/>
                </a:cubicBezTo>
                <a:cubicBezTo>
                  <a:pt x="251809" y="8841"/>
                  <a:pt x="296528" y="98"/>
                  <a:pt x="341675" y="100"/>
                </a:cubicBezTo>
                <a:close/>
              </a:path>
            </a:pathLst>
          </a:custGeom>
          <a:solidFill>
            <a:srgbClr val="55C500"/>
          </a:solidFill>
          <a:ln w="9564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ja-JP" altLang="en-US" dirty="0"/>
          </a:p>
        </p:txBody>
      </p:sp>
      <p:sp>
        <p:nvSpPr>
          <p:cNvPr id="19" name="グラフィックス 17">
            <a:extLst>
              <a:ext uri="{FF2B5EF4-FFF2-40B4-BE49-F238E27FC236}">
                <a16:creationId xmlns:a16="http://schemas.microsoft.com/office/drawing/2014/main" id="{E32855B1-44FC-5615-FFF7-C3A9F74F0F59}"/>
              </a:ext>
            </a:extLst>
          </p:cNvPr>
          <p:cNvSpPr>
            <a:spLocks/>
          </p:cNvSpPr>
          <p:nvPr/>
        </p:nvSpPr>
        <p:spPr>
          <a:xfrm>
            <a:off x="6692986" y="3666894"/>
            <a:ext cx="1080000" cy="1080000"/>
          </a:xfrm>
          <a:custGeom>
            <a:avLst/>
            <a:gdLst>
              <a:gd name="connsiteX0" fmla="*/ 97518 w 975178"/>
              <a:gd name="connsiteY0" fmla="*/ 877661 h 877660"/>
              <a:gd name="connsiteX1" fmla="*/ 877661 w 975178"/>
              <a:gd name="connsiteY1" fmla="*/ 877661 h 877660"/>
              <a:gd name="connsiteX2" fmla="*/ 975178 w 975178"/>
              <a:gd name="connsiteY2" fmla="*/ 780143 h 877660"/>
              <a:gd name="connsiteX3" fmla="*/ 975178 w 975178"/>
              <a:gd name="connsiteY3" fmla="*/ 97518 h 877660"/>
              <a:gd name="connsiteX4" fmla="*/ 877661 w 975178"/>
              <a:gd name="connsiteY4" fmla="*/ 0 h 877660"/>
              <a:gd name="connsiteX5" fmla="*/ 97518 w 975178"/>
              <a:gd name="connsiteY5" fmla="*/ 0 h 877660"/>
              <a:gd name="connsiteX6" fmla="*/ 0 w 975178"/>
              <a:gd name="connsiteY6" fmla="*/ 97518 h 877660"/>
              <a:gd name="connsiteX7" fmla="*/ 0 w 975178"/>
              <a:gd name="connsiteY7" fmla="*/ 780143 h 877660"/>
              <a:gd name="connsiteX8" fmla="*/ 97518 w 975178"/>
              <a:gd name="connsiteY8" fmla="*/ 877661 h 877660"/>
              <a:gd name="connsiteX9" fmla="*/ 97518 w 975178"/>
              <a:gd name="connsiteY9" fmla="*/ 780143 h 877660"/>
              <a:gd name="connsiteX10" fmla="*/ 97518 w 975178"/>
              <a:gd name="connsiteY10" fmla="*/ 195036 h 877660"/>
              <a:gd name="connsiteX11" fmla="*/ 877661 w 975178"/>
              <a:gd name="connsiteY11" fmla="*/ 195036 h 877660"/>
              <a:gd name="connsiteX12" fmla="*/ 877709 w 975178"/>
              <a:gd name="connsiteY12" fmla="*/ 780143 h 877660"/>
              <a:gd name="connsiteX13" fmla="*/ 97518 w 975178"/>
              <a:gd name="connsiteY13" fmla="*/ 780143 h 87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5178" h="877660">
                <a:moveTo>
                  <a:pt x="97518" y="877661"/>
                </a:moveTo>
                <a:lnTo>
                  <a:pt x="877661" y="877661"/>
                </a:lnTo>
                <a:cubicBezTo>
                  <a:pt x="931442" y="877661"/>
                  <a:pt x="975178" y="833924"/>
                  <a:pt x="975178" y="780143"/>
                </a:cubicBezTo>
                <a:lnTo>
                  <a:pt x="975178" y="97518"/>
                </a:lnTo>
                <a:cubicBezTo>
                  <a:pt x="975178" y="43737"/>
                  <a:pt x="931442" y="0"/>
                  <a:pt x="877661" y="0"/>
                </a:cubicBezTo>
                <a:lnTo>
                  <a:pt x="97518" y="0"/>
                </a:lnTo>
                <a:cubicBezTo>
                  <a:pt x="43737" y="0"/>
                  <a:pt x="0" y="43737"/>
                  <a:pt x="0" y="97518"/>
                </a:cubicBezTo>
                <a:lnTo>
                  <a:pt x="0" y="780143"/>
                </a:lnTo>
                <a:cubicBezTo>
                  <a:pt x="0" y="833924"/>
                  <a:pt x="43737" y="877661"/>
                  <a:pt x="97518" y="877661"/>
                </a:cubicBezTo>
                <a:close/>
                <a:moveTo>
                  <a:pt x="97518" y="780143"/>
                </a:moveTo>
                <a:lnTo>
                  <a:pt x="97518" y="195036"/>
                </a:lnTo>
                <a:lnTo>
                  <a:pt x="877661" y="195036"/>
                </a:lnTo>
                <a:lnTo>
                  <a:pt x="877709" y="780143"/>
                </a:lnTo>
                <a:lnTo>
                  <a:pt x="97518" y="780143"/>
                </a:lnTo>
                <a:close/>
              </a:path>
            </a:pathLst>
          </a:custGeom>
          <a:solidFill>
            <a:srgbClr val="55C500"/>
          </a:solidFill>
          <a:ln w="48419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EAA74D-7390-1DFF-E7E4-C8485029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1" y="151500"/>
            <a:ext cx="8088976" cy="646250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801761" y="732763"/>
            <a:ext cx="1992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523413"/>
            <a:ext cx="465364" cy="2093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63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Trush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Saved Tab/TabGroups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TabGroups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4" cy="1346076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916639"/>
            <a:ext cx="2837589" cy="690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4A3275-AC2A-772A-A163-6C9D500C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1" y="257458"/>
            <a:ext cx="8096748" cy="6483893"/>
          </a:xfrm>
          <a:prstGeom prst="rect">
            <a:avLst/>
          </a:prstGeom>
        </p:spPr>
      </p:pic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4823221" y="1048146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>
            <a:off x="4949505" y="1850911"/>
            <a:ext cx="13696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6445442" y="889909"/>
            <a:ext cx="5221164" cy="160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interval at which tab groups are automatically saved.</a:t>
            </a: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Auto-save can be disabled, or the browser can be notified when auto-save is activated.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4823221" y="2903625"/>
            <a:ext cx="126284" cy="72880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  <a:endCxn id="45" idx="1"/>
          </p:cNvCxnSpPr>
          <p:nvPr/>
        </p:nvCxnSpPr>
        <p:spPr>
          <a:xfrm flipH="1">
            <a:off x="4949505" y="3268029"/>
            <a:ext cx="13696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6445441" y="3024433"/>
            <a:ext cx="4829363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Specifies the number of history retentions when saving tab groups.</a:t>
            </a:r>
          </a:p>
        </p:txBody>
      </p:sp>
    </p:spTree>
    <p:extLst>
      <p:ext uri="{BB962C8B-B14F-4D97-AF65-F5344CB8AC3E}">
        <p14:creationId xmlns:p14="http://schemas.microsoft.com/office/powerpoint/2010/main" val="8949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1682982" y="1971092"/>
            <a:ext cx="8246865" cy="224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3800" spc="-150" dirty="0">
                <a:solidFill>
                  <a:schemeClr val="bg1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TabGroupKeeper</a:t>
            </a:r>
            <a:endParaRPr kumimoji="1" lang="ja-JP" altLang="en-US" sz="13800" spc="-150" dirty="0">
              <a:solidFill>
                <a:schemeClr val="bg1"/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0AA94D6-FE52-445C-5B10-AC61BD52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5363" y="2478054"/>
            <a:ext cx="1448967" cy="1448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85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3741491" y="2061273"/>
            <a:ext cx="8070209" cy="1367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3800" spc="-150" dirty="0">
                <a:solidFill>
                  <a:schemeClr val="bg1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TabGroupKeeper</a:t>
            </a:r>
            <a:endParaRPr kumimoji="1" lang="ja-JP" altLang="en-US" sz="13800" spc="-150" dirty="0">
              <a:solidFill>
                <a:schemeClr val="bg1"/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0AA94D6-FE52-445C-5B10-AC61BD52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425" y="1773493"/>
            <a:ext cx="3059343" cy="3059343"/>
          </a:xfrm>
          <a:prstGeom prst="rect">
            <a:avLst/>
          </a:prstGeom>
          <a:effectLst/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F7363F-AABD-9E09-C6EC-08E99E58AA20}"/>
              </a:ext>
            </a:extLst>
          </p:cNvPr>
          <p:cNvSpPr/>
          <p:nvPr/>
        </p:nvSpPr>
        <p:spPr>
          <a:xfrm>
            <a:off x="3909272" y="3992124"/>
            <a:ext cx="7947796" cy="277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All </a:t>
            </a:r>
            <a:r>
              <a:rPr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y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our TabGroups are </a:t>
            </a:r>
            <a:r>
              <a:rPr lang="en-US" altLang="ja-JP" sz="4800" dirty="0" err="1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k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eepped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 Anytime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BB9D1A-BA3A-AC6D-BEAE-53C7C45F4C31}"/>
              </a:ext>
            </a:extLst>
          </p:cNvPr>
          <p:cNvSpPr/>
          <p:nvPr/>
        </p:nvSpPr>
        <p:spPr>
          <a:xfrm>
            <a:off x="538843" y="1641021"/>
            <a:ext cx="1608364" cy="1608365"/>
          </a:xfrm>
          <a:prstGeom prst="roundRect">
            <a:avLst>
              <a:gd name="adj" fmla="val 7022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B38696F-EA64-3DFA-1FDB-C34F30CAE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41" y="1704584"/>
            <a:ext cx="1448967" cy="1448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0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0E87CFE-1243-05FC-5019-766BD7F2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7" y="205172"/>
            <a:ext cx="8108089" cy="6447655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347858" y="808264"/>
            <a:ext cx="65314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489857"/>
            <a:ext cx="465364" cy="3184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開いているタブ数表示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1BE259-9A4C-69B1-A3EB-3A5F265F9992}"/>
              </a:ext>
            </a:extLst>
          </p:cNvPr>
          <p:cNvCxnSpPr>
            <a:cxnSpLocks/>
          </p:cNvCxnSpPr>
          <p:nvPr/>
        </p:nvCxnSpPr>
        <p:spPr>
          <a:xfrm flipH="1">
            <a:off x="6531429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8A6A32-0F02-F545-7BF6-6B3395E1BAA5}"/>
              </a:ext>
            </a:extLst>
          </p:cNvPr>
          <p:cNvCxnSpPr>
            <a:cxnSpLocks/>
          </p:cNvCxnSpPr>
          <p:nvPr/>
        </p:nvCxnSpPr>
        <p:spPr>
          <a:xfrm flipH="1" flipV="1">
            <a:off x="6849836" y="808264"/>
            <a:ext cx="1616528" cy="1183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18386EB-56FB-115C-6537-821F8AA7E18C}"/>
              </a:ext>
            </a:extLst>
          </p:cNvPr>
          <p:cNvCxnSpPr>
            <a:cxnSpLocks/>
          </p:cNvCxnSpPr>
          <p:nvPr/>
        </p:nvCxnSpPr>
        <p:spPr>
          <a:xfrm flipH="1">
            <a:off x="6947808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B0F63A5-1790-E35E-96D6-056C07224BB4}"/>
              </a:ext>
            </a:extLst>
          </p:cNvPr>
          <p:cNvCxnSpPr>
            <a:cxnSpLocks/>
          </p:cNvCxnSpPr>
          <p:nvPr/>
        </p:nvCxnSpPr>
        <p:spPr>
          <a:xfrm flipH="1" flipV="1">
            <a:off x="7266215" y="808264"/>
            <a:ext cx="1200149" cy="5867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13BDF3-0CBE-8B89-D8AE-D37709486AE8}"/>
              </a:ext>
            </a:extLst>
          </p:cNvPr>
          <p:cNvSpPr/>
          <p:nvPr/>
        </p:nvSpPr>
        <p:spPr>
          <a:xfrm>
            <a:off x="8466363" y="1285608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開いているタブを全て保存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6546BA-587A-3D57-FFBC-755918BF7140}"/>
              </a:ext>
            </a:extLst>
          </p:cNvPr>
          <p:cNvSpPr/>
          <p:nvPr/>
        </p:nvSpPr>
        <p:spPr>
          <a:xfrm>
            <a:off x="8466363" y="1813005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開いているタブグループを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全て保存</a:t>
            </a: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開いているタブグループを表示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3" cy="127828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622500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開いているタブを表示</a:t>
            </a:r>
          </a:p>
        </p:txBody>
      </p:sp>
    </p:spTree>
    <p:extLst>
      <p:ext uri="{BB962C8B-B14F-4D97-AF65-F5344CB8AC3E}">
        <p14:creationId xmlns:p14="http://schemas.microsoft.com/office/powerpoint/2010/main" val="26398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E7A1CC-34A9-1F7E-F176-118424FE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0" y="128828"/>
            <a:ext cx="8278022" cy="6600343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801761" y="732763"/>
            <a:ext cx="1992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523413"/>
            <a:ext cx="465364" cy="2093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63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全て削除する</a:t>
            </a: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保存したタブグループを表示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4" cy="222204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916639"/>
            <a:ext cx="2837589" cy="690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保存したタブを表示</a:t>
            </a:r>
          </a:p>
        </p:txBody>
      </p:sp>
    </p:spTree>
    <p:extLst>
      <p:ext uri="{BB962C8B-B14F-4D97-AF65-F5344CB8AC3E}">
        <p14:creationId xmlns:p14="http://schemas.microsoft.com/office/powerpoint/2010/main" val="54180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18987D5-1ED9-C216-C23A-44221F0F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" y="185267"/>
            <a:ext cx="8164611" cy="6483981"/>
          </a:xfrm>
          <a:prstGeom prst="rect">
            <a:avLst/>
          </a:prstGeom>
        </p:spPr>
      </p:pic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4823221" y="1048146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>
            <a:off x="4949505" y="1850911"/>
            <a:ext cx="19126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6988478" y="1518408"/>
            <a:ext cx="4678127" cy="80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タブグループを自動保存する間隔を設定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自動保存を無効化、自動保存時にブラウザに通知することもできます。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4823221" y="2903625"/>
            <a:ext cx="126284" cy="72880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  <a:endCxn id="45" idx="1"/>
          </p:cNvCxnSpPr>
          <p:nvPr/>
        </p:nvCxnSpPr>
        <p:spPr>
          <a:xfrm flipH="1" flipV="1">
            <a:off x="4949505" y="3268029"/>
            <a:ext cx="2038973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6988478" y="3024433"/>
            <a:ext cx="4286326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タブグループ保存時の履歴保持件数を指定します。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86575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E78F9-183E-6FFA-BC56-8F6EE71F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1F44A-D6B0-CEE9-2971-9BC1FB9F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34201A7-593B-92D2-B92E-FF7DF267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5" y="213234"/>
            <a:ext cx="8062214" cy="6454088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347858" y="808264"/>
            <a:ext cx="65314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489857"/>
            <a:ext cx="465364" cy="3184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Currently Opened Tabs Count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1BE259-9A4C-69B1-A3EB-3A5F265F9992}"/>
              </a:ext>
            </a:extLst>
          </p:cNvPr>
          <p:cNvCxnSpPr>
            <a:cxnSpLocks/>
          </p:cNvCxnSpPr>
          <p:nvPr/>
        </p:nvCxnSpPr>
        <p:spPr>
          <a:xfrm flipH="1">
            <a:off x="6531429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8A6A32-0F02-F545-7BF6-6B3395E1BAA5}"/>
              </a:ext>
            </a:extLst>
          </p:cNvPr>
          <p:cNvCxnSpPr>
            <a:cxnSpLocks/>
          </p:cNvCxnSpPr>
          <p:nvPr/>
        </p:nvCxnSpPr>
        <p:spPr>
          <a:xfrm flipH="1" flipV="1">
            <a:off x="6849836" y="808264"/>
            <a:ext cx="1616528" cy="1183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18386EB-56FB-115C-6537-821F8AA7E18C}"/>
              </a:ext>
            </a:extLst>
          </p:cNvPr>
          <p:cNvCxnSpPr>
            <a:cxnSpLocks/>
          </p:cNvCxnSpPr>
          <p:nvPr/>
        </p:nvCxnSpPr>
        <p:spPr>
          <a:xfrm flipH="1">
            <a:off x="6947808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B0F63A5-1790-E35E-96D6-056C07224BB4}"/>
              </a:ext>
            </a:extLst>
          </p:cNvPr>
          <p:cNvCxnSpPr>
            <a:cxnSpLocks/>
          </p:cNvCxnSpPr>
          <p:nvPr/>
        </p:nvCxnSpPr>
        <p:spPr>
          <a:xfrm flipH="1" flipV="1">
            <a:off x="7266215" y="808264"/>
            <a:ext cx="1200149" cy="5867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13BDF3-0CBE-8B89-D8AE-D37709486AE8}"/>
              </a:ext>
            </a:extLst>
          </p:cNvPr>
          <p:cNvSpPr/>
          <p:nvPr/>
        </p:nvSpPr>
        <p:spPr>
          <a:xfrm>
            <a:off x="8466363" y="1285608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 Current All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6546BA-587A-3D57-FFBC-755918BF7140}"/>
              </a:ext>
            </a:extLst>
          </p:cNvPr>
          <p:cNvSpPr/>
          <p:nvPr/>
        </p:nvSpPr>
        <p:spPr>
          <a:xfrm>
            <a:off x="8466363" y="1813005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 Current All 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Opened 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3" cy="127828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622500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Opened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2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163</Words>
  <Application>Microsoft Office PowerPoint</Application>
  <PresentationFormat>ワイド画面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Tsutsui Tomoaki</cp:lastModifiedBy>
  <cp:revision>37</cp:revision>
  <dcterms:created xsi:type="dcterms:W3CDTF">2023-04-23T12:15:55Z</dcterms:created>
  <dcterms:modified xsi:type="dcterms:W3CDTF">2023-05-23T16:29:36Z</dcterms:modified>
</cp:coreProperties>
</file>