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  <a:srgbClr val="BB5535"/>
    <a:srgbClr val="55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14A9CE-7DAC-1966-7301-2872A4E97E9F}"/>
              </a:ext>
            </a:extLst>
          </p:cNvPr>
          <p:cNvSpPr/>
          <p:nvPr/>
        </p:nvSpPr>
        <p:spPr>
          <a:xfrm>
            <a:off x="2604411" y="1571963"/>
            <a:ext cx="3600000" cy="3600000"/>
          </a:xfrm>
          <a:prstGeom prst="rect">
            <a:avLst/>
          </a:prstGeom>
          <a:solidFill>
            <a:srgbClr val="0D6EF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800" dirty="0">
              <a:latin typeface="Jumble" panose="02000503000000020004" pitchFamily="2" charset="0"/>
              <a:cs typeface="Vrinda" panose="020B0502040204020203" pitchFamily="34" charset="0"/>
            </a:endParaRPr>
          </a:p>
        </p:txBody>
      </p:sp>
      <p:sp>
        <p:nvSpPr>
          <p:cNvPr id="5" name="グラフィックス 3">
            <a:extLst>
              <a:ext uri="{FF2B5EF4-FFF2-40B4-BE49-F238E27FC236}">
                <a16:creationId xmlns:a16="http://schemas.microsoft.com/office/drawing/2014/main" id="{FA0AE4CE-02DD-0F19-9D29-DE9D4034CFA0}"/>
              </a:ext>
            </a:extLst>
          </p:cNvPr>
          <p:cNvSpPr/>
          <p:nvPr/>
        </p:nvSpPr>
        <p:spPr>
          <a:xfrm>
            <a:off x="2694990" y="1678272"/>
            <a:ext cx="3401009" cy="3401009"/>
          </a:xfrm>
          <a:custGeom>
            <a:avLst/>
            <a:gdLst>
              <a:gd name="connsiteX0" fmla="*/ 0 w 1967592"/>
              <a:gd name="connsiteY0" fmla="*/ 327932 h 1967592"/>
              <a:gd name="connsiteX1" fmla="*/ 1967593 w 1967592"/>
              <a:gd name="connsiteY1" fmla="*/ 327932 h 1967592"/>
              <a:gd name="connsiteX2" fmla="*/ 1639661 w 1967592"/>
              <a:gd name="connsiteY2" fmla="*/ 0 h 1967592"/>
              <a:gd name="connsiteX3" fmla="*/ 1639661 w 1967592"/>
              <a:gd name="connsiteY3" fmla="*/ 1967593 h 1967592"/>
              <a:gd name="connsiteX4" fmla="*/ 0 w 1967592"/>
              <a:gd name="connsiteY4" fmla="*/ 1639661 h 1967592"/>
              <a:gd name="connsiteX5" fmla="*/ 1967593 w 1967592"/>
              <a:gd name="connsiteY5" fmla="*/ 1639661 h 1967592"/>
              <a:gd name="connsiteX6" fmla="*/ 327932 w 1967592"/>
              <a:gd name="connsiteY6" fmla="*/ 0 h 1967592"/>
              <a:gd name="connsiteX7" fmla="*/ 327932 w 1967592"/>
              <a:gd name="connsiteY7" fmla="*/ 1967593 h 196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7592" h="1967592">
                <a:moveTo>
                  <a:pt x="0" y="327932"/>
                </a:moveTo>
                <a:lnTo>
                  <a:pt x="1967593" y="327932"/>
                </a:lnTo>
                <a:moveTo>
                  <a:pt x="1639661" y="0"/>
                </a:moveTo>
                <a:lnTo>
                  <a:pt x="1639661" y="1967593"/>
                </a:lnTo>
                <a:moveTo>
                  <a:pt x="0" y="1639661"/>
                </a:moveTo>
                <a:lnTo>
                  <a:pt x="1967593" y="1639661"/>
                </a:lnTo>
                <a:moveTo>
                  <a:pt x="327932" y="0"/>
                </a:moveTo>
                <a:lnTo>
                  <a:pt x="327932" y="1967593"/>
                </a:lnTo>
              </a:path>
            </a:pathLst>
          </a:custGeom>
          <a:solidFill>
            <a:schemeClr val="bg1">
              <a:lumMod val="95000"/>
            </a:schemeClr>
          </a:solidFill>
          <a:ln w="218281" cap="rnd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DDD0E3-02BD-51A5-33B6-24FF366D14B9}"/>
              </a:ext>
            </a:extLst>
          </p:cNvPr>
          <p:cNvSpPr/>
          <p:nvPr/>
        </p:nvSpPr>
        <p:spPr>
          <a:xfrm>
            <a:off x="2600911" y="2833732"/>
            <a:ext cx="3600000" cy="1608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600" dirty="0">
                <a:latin typeface="Jumble" panose="02000503000000020004" pitchFamily="2" charset="0"/>
                <a:cs typeface="Vrinda" panose="020B0502040204020203" pitchFamily="34" charset="0"/>
              </a:rPr>
              <a:t>F</a:t>
            </a:r>
            <a:endParaRPr kumimoji="1" lang="ja-JP" altLang="en-US" sz="16600" dirty="0">
              <a:latin typeface="Jumble" panose="02000503000000020004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7681732-A9AD-5462-B20E-7984F9B1355C}"/>
              </a:ext>
            </a:extLst>
          </p:cNvPr>
          <p:cNvCxnSpPr>
            <a:cxnSpLocks/>
          </p:cNvCxnSpPr>
          <p:nvPr/>
        </p:nvCxnSpPr>
        <p:spPr>
          <a:xfrm>
            <a:off x="1789146" y="4208106"/>
            <a:ext cx="824826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8B31AB-0018-1927-7980-D9E9EFC34B8F}"/>
              </a:ext>
            </a:extLst>
          </p:cNvPr>
          <p:cNvSpPr/>
          <p:nvPr/>
        </p:nvSpPr>
        <p:spPr>
          <a:xfrm rot="10800000" flipH="1" flipV="1">
            <a:off x="1789146" y="2770597"/>
            <a:ext cx="8248261" cy="1316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</a:rPr>
              <a:t>Quick Framer</a:t>
            </a:r>
            <a:endParaRPr kumimoji="1" lang="ja-JP" altLang="en-US" sz="8800" b="1" dirty="0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D23CDDB-DE04-FC08-3F4E-EE5DBFD0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">
            <a:off x="9438553" y="1821523"/>
            <a:ext cx="1197704" cy="1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Jumble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Tsutsui Tomoaki</cp:lastModifiedBy>
  <cp:revision>52</cp:revision>
  <dcterms:created xsi:type="dcterms:W3CDTF">2023-04-23T12:15:55Z</dcterms:created>
  <dcterms:modified xsi:type="dcterms:W3CDTF">2023-06-02T17:10:03Z</dcterms:modified>
</cp:coreProperties>
</file>