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257" r:id="rId4"/>
    <p:sldId id="259" r:id="rId5"/>
    <p:sldId id="261" r:id="rId6"/>
    <p:sldId id="260" r:id="rId7"/>
    <p:sldId id="262" r:id="rId8"/>
    <p:sldId id="264" r:id="rId9"/>
    <p:sldId id="269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6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82"/>
    <a:srgbClr val="B2DFDB"/>
    <a:srgbClr val="B3E5FC"/>
    <a:srgbClr val="FFCDD2"/>
    <a:srgbClr val="595959"/>
    <a:srgbClr val="E3D7F5"/>
    <a:srgbClr val="CDFEFF"/>
    <a:srgbClr val="FFD9EA"/>
    <a:srgbClr val="FFC1DD"/>
    <a:srgbClr val="FEC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69FE9-1900-4D7F-A3E1-A7CE84000822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96CC107-C5B8-46FC-A117-D49210548A9A}">
      <dgm:prSet phldrT="[文本]" custT="1"/>
      <dgm:spPr/>
      <dgm:t>
        <a:bodyPr/>
        <a:lstStyle/>
        <a:p>
          <a:pPr marL="0" algn="just" defTabSz="914400" rtl="0" eaLnBrk="1" latinLnBrk="0" hangingPunct="1"/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algn="just" defTabSz="914400" rtl="0" eaLnBrk="1" latinLnBrk="0" hangingPunct="1"/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algn="just" defTabSz="914400" rtl="0" eaLnBrk="1" latinLnBrk="0" hangingPunct="1"/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algn="just" defTabSz="914400" rtl="0" eaLnBrk="1" latinLnBrk="0" hangingPunct="1"/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读取发送邮件服务器的域名和端口号</a:t>
          </a:r>
          <a:r>
            <a:rPr lang="en-US" alt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,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与邮件服务器取得联系。</a:t>
          </a:r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algn="just" defTabSz="914400" rtl="0" eaLnBrk="1" latinLnBrk="0" hangingPunct="1"/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如果连接成功，则设置“身份认证”按钮使能。</a:t>
          </a:r>
          <a:endParaRPr lang="zh-CN" altLang="en-US" sz="1600" b="1" kern="1200" dirty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</dgm:t>
    </dgm:pt>
    <dgm:pt modelId="{68024BF7-A9DC-48B5-BCBE-C8A6D2673E49}" type="parTrans" cxnId="{B1FA6721-8787-4B30-9481-9C60AA02AE6A}">
      <dgm:prSet/>
      <dgm:spPr/>
      <dgm:t>
        <a:bodyPr/>
        <a:lstStyle/>
        <a:p>
          <a:endParaRPr lang="zh-CN" altLang="en-US"/>
        </a:p>
      </dgm:t>
    </dgm:pt>
    <dgm:pt modelId="{A4C4AD12-463F-4C69-9984-A91B62D3FAC6}" type="sibTrans" cxnId="{B1FA6721-8787-4B30-9481-9C60AA02AE6A}">
      <dgm:prSet/>
      <dgm:spPr/>
      <dgm:t>
        <a:bodyPr/>
        <a:lstStyle/>
        <a:p>
          <a:endParaRPr lang="zh-CN" altLang="en-US"/>
        </a:p>
      </dgm:t>
    </dgm:pt>
    <dgm:pt modelId="{798A93BC-048C-4C9D-A537-E49B58C65D5C}">
      <dgm:prSet phldrT="[文本]" custT="1"/>
      <dgm:spPr/>
      <dgm:t>
        <a:bodyPr/>
        <a:lstStyle/>
        <a:p>
          <a:pPr marL="0" algn="l" defTabSz="914400" rtl="0" eaLnBrk="1" latinLnBrk="0" hangingPunct="1"/>
          <a:endParaRPr lang="en-US" altLang="zh-CN" sz="2000" kern="1200" dirty="0" smtClean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Arial" panose="020B0604020202020204" pitchFamily="34" charset="0"/>
          </a:endParaRPr>
        </a:p>
        <a:p>
          <a:pPr marL="0" algn="just" defTabSz="914400" rtl="0" eaLnBrk="1" latinLnBrk="0" hangingPunct="1"/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algn="just" defTabSz="914400" rtl="0" eaLnBrk="1" latinLnBrk="0" hangingPunct="1"/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读取发件人、收件人、邮件标题和内容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，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按照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SMTP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协议发送邮件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。</a:t>
          </a:r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algn="just" defTabSz="914400" rtl="0" eaLnBrk="1" latinLnBrk="0" hangingPunct="1"/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成功发送后，关闭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socket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，后续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可开始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发送下一邮件。</a:t>
          </a:r>
          <a:endParaRPr lang="zh-CN" altLang="en-US" sz="1400" b="1" dirty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</dgm:t>
    </dgm:pt>
    <dgm:pt modelId="{B86132B8-5E06-43BB-8826-814945E7602C}" type="parTrans" cxnId="{65C6195D-BFE7-4D08-8709-FC97002D2031}">
      <dgm:prSet/>
      <dgm:spPr/>
      <dgm:t>
        <a:bodyPr/>
        <a:lstStyle/>
        <a:p>
          <a:endParaRPr lang="zh-CN" altLang="en-US"/>
        </a:p>
      </dgm:t>
    </dgm:pt>
    <dgm:pt modelId="{7541FBE9-1265-4BB9-BA02-D554809CE160}" type="sibTrans" cxnId="{65C6195D-BFE7-4D08-8709-FC97002D2031}">
      <dgm:prSet/>
      <dgm:spPr/>
      <dgm:t>
        <a:bodyPr/>
        <a:lstStyle/>
        <a:p>
          <a:endParaRPr lang="zh-CN" altLang="en-US"/>
        </a:p>
      </dgm:t>
    </dgm:pt>
    <dgm:pt modelId="{A525690E-597E-4FDA-82F7-96EE0C1EEE8A}">
      <dgm:prSet phldrT="[文本]" custT="1"/>
      <dgm:spPr/>
      <dgm:t>
        <a:bodyPr/>
        <a:lstStyle/>
        <a:p>
          <a:pPr marL="0" algn="l" defTabSz="914400" rtl="0" eaLnBrk="1" latinLnBrk="0" hangingPunct="1"/>
          <a:endParaRPr lang="en-US" altLang="zh-CN" sz="2000" kern="1200" dirty="0" smtClean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Arial" panose="020B0604020202020204" pitchFamily="34" charset="0"/>
          </a:endParaRPr>
        </a:p>
        <a:p>
          <a:pPr marL="0" algn="just" defTabSz="914400" rtl="0" eaLnBrk="1" latinLnBrk="0" hangingPunct="1"/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algn="just" defTabSz="914400" rtl="0" eaLnBrk="1" latinLnBrk="0" hangingPunct="1"/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读取用户名和密码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，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按照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SMTP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协议给服务器发送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hello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和身份信息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。</a:t>
          </a:r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algn="just" defTabSz="914400" rtl="0" eaLnBrk="1" latinLnBrk="0" hangingPunct="1"/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如果身份认证成功，则设置“发送”按钮使能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。</a:t>
          </a:r>
          <a:endParaRPr lang="zh-CN" altLang="en-US" sz="1400" b="1" dirty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</dgm:t>
    </dgm:pt>
    <dgm:pt modelId="{596F5D57-F275-4A4D-BDA7-9BA602130358}" type="sibTrans" cxnId="{5F159891-662F-4782-86B3-E8BA1F62EA6F}">
      <dgm:prSet/>
      <dgm:spPr/>
      <dgm:t>
        <a:bodyPr/>
        <a:lstStyle/>
        <a:p>
          <a:endParaRPr lang="zh-CN" altLang="en-US"/>
        </a:p>
      </dgm:t>
    </dgm:pt>
    <dgm:pt modelId="{5CD36E64-1E2B-4754-9AC1-D9CD66FBC3C8}" type="parTrans" cxnId="{5F159891-662F-4782-86B3-E8BA1F62EA6F}">
      <dgm:prSet/>
      <dgm:spPr/>
      <dgm:t>
        <a:bodyPr/>
        <a:lstStyle/>
        <a:p>
          <a:endParaRPr lang="zh-CN" altLang="en-US"/>
        </a:p>
      </dgm:t>
    </dgm:pt>
    <dgm:pt modelId="{2996F8A1-860D-45E5-928C-E27B935816FA}" type="pres">
      <dgm:prSet presAssocID="{58B69FE9-1900-4D7F-A3E1-A7CE8400082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485A4E0-13A6-4F8B-9D6B-8B6A7AC307B0}" type="pres">
      <dgm:prSet presAssocID="{E96CC107-C5B8-46FC-A117-D49210548A9A}" presName="composite" presStyleCnt="0"/>
      <dgm:spPr/>
    </dgm:pt>
    <dgm:pt modelId="{8347648E-8D7A-4A3A-8159-5FA4E23D4286}" type="pres">
      <dgm:prSet presAssocID="{E96CC107-C5B8-46FC-A117-D49210548A9A}" presName="LShape" presStyleLbl="alignNode1" presStyleIdx="0" presStyleCnt="5"/>
      <dgm:spPr>
        <a:solidFill>
          <a:srgbClr val="FFE082"/>
        </a:solidFill>
        <a:ln>
          <a:solidFill>
            <a:srgbClr val="FFE082"/>
          </a:solidFill>
        </a:ln>
      </dgm:spPr>
    </dgm:pt>
    <dgm:pt modelId="{5D183440-76FC-4E4C-A4C4-6A728408839F}" type="pres">
      <dgm:prSet presAssocID="{E96CC107-C5B8-46FC-A117-D49210548A9A}" presName="ParentText" presStyleLbl="revTx" presStyleIdx="0" presStyleCnt="3" custLinFactNeighborY="-364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F0E3FD-B6C6-46F7-9118-FF0506D0EAFF}" type="pres">
      <dgm:prSet presAssocID="{E96CC107-C5B8-46FC-A117-D49210548A9A}" presName="Triangle" presStyleLbl="alignNode1" presStyleIdx="1" presStyleCnt="5" custLinFactNeighborX="-5765" custLinFactNeighborY="862"/>
      <dgm:spPr>
        <a:solidFill>
          <a:srgbClr val="FFE082"/>
        </a:solidFill>
        <a:ln>
          <a:solidFill>
            <a:srgbClr val="FFE082"/>
          </a:solidFill>
        </a:ln>
      </dgm:spPr>
    </dgm:pt>
    <dgm:pt modelId="{17D29809-3A45-42DD-998A-384D19E2F5F0}" type="pres">
      <dgm:prSet presAssocID="{A4C4AD12-463F-4C69-9984-A91B62D3FAC6}" presName="sibTrans" presStyleCnt="0"/>
      <dgm:spPr/>
    </dgm:pt>
    <dgm:pt modelId="{EE33D0E7-4D83-46BB-97EB-62C09CA7D118}" type="pres">
      <dgm:prSet presAssocID="{A4C4AD12-463F-4C69-9984-A91B62D3FAC6}" presName="space" presStyleCnt="0"/>
      <dgm:spPr/>
    </dgm:pt>
    <dgm:pt modelId="{E9B13692-17B8-4C5C-B6AE-8BB0B77CB32A}" type="pres">
      <dgm:prSet presAssocID="{A525690E-597E-4FDA-82F7-96EE0C1EEE8A}" presName="composite" presStyleCnt="0"/>
      <dgm:spPr/>
    </dgm:pt>
    <dgm:pt modelId="{E5563770-E2A4-4310-A283-C06A7B5FDB15}" type="pres">
      <dgm:prSet presAssocID="{A525690E-597E-4FDA-82F7-96EE0C1EEE8A}" presName="LShape" presStyleLbl="alignNode1" presStyleIdx="2" presStyleCnt="5"/>
      <dgm:spPr>
        <a:solidFill>
          <a:srgbClr val="FFE082"/>
        </a:solidFill>
        <a:ln>
          <a:solidFill>
            <a:srgbClr val="FFE082"/>
          </a:solidFill>
        </a:ln>
      </dgm:spPr>
    </dgm:pt>
    <dgm:pt modelId="{AF8CD7CA-8BA1-40EE-95C3-7CF57B8E80F6}" type="pres">
      <dgm:prSet presAssocID="{A525690E-597E-4FDA-82F7-96EE0C1EEE8A}" presName="ParentText" presStyleLbl="revTx" presStyleIdx="1" presStyleCnt="3" custLinFactNeighborY="-404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13E137-1D7C-41CF-B398-FE1307D6D712}" type="pres">
      <dgm:prSet presAssocID="{A525690E-597E-4FDA-82F7-96EE0C1EEE8A}" presName="Triangle" presStyleLbl="alignNode1" presStyleIdx="3" presStyleCnt="5" custLinFactNeighborX="-3292" custLinFactNeighborY="3292"/>
      <dgm:spPr>
        <a:solidFill>
          <a:srgbClr val="FFE082"/>
        </a:solidFill>
        <a:ln>
          <a:solidFill>
            <a:srgbClr val="FFE082"/>
          </a:solidFill>
        </a:ln>
      </dgm:spPr>
    </dgm:pt>
    <dgm:pt modelId="{2F059415-7B51-4C29-A1F7-C6746EA4A0A0}" type="pres">
      <dgm:prSet presAssocID="{596F5D57-F275-4A4D-BDA7-9BA602130358}" presName="sibTrans" presStyleCnt="0"/>
      <dgm:spPr/>
    </dgm:pt>
    <dgm:pt modelId="{D37A4FD6-077B-4740-AEFD-65260BCD3570}" type="pres">
      <dgm:prSet presAssocID="{596F5D57-F275-4A4D-BDA7-9BA602130358}" presName="space" presStyleCnt="0"/>
      <dgm:spPr/>
    </dgm:pt>
    <dgm:pt modelId="{153531E8-9095-4E5A-9A40-ECD9C6904D39}" type="pres">
      <dgm:prSet presAssocID="{798A93BC-048C-4C9D-A537-E49B58C65D5C}" presName="composite" presStyleCnt="0"/>
      <dgm:spPr/>
    </dgm:pt>
    <dgm:pt modelId="{3E92F5B1-5A51-4516-82FB-D2147043C1D6}" type="pres">
      <dgm:prSet presAssocID="{798A93BC-048C-4C9D-A537-E49B58C65D5C}" presName="LShape" presStyleLbl="alignNode1" presStyleIdx="4" presStyleCnt="5"/>
      <dgm:spPr>
        <a:solidFill>
          <a:srgbClr val="FFE082"/>
        </a:solidFill>
        <a:ln>
          <a:solidFill>
            <a:srgbClr val="FFE082"/>
          </a:solidFill>
        </a:ln>
      </dgm:spPr>
    </dgm:pt>
    <dgm:pt modelId="{D1C9B562-7F4C-47BB-8B8D-E923CF3C83A8}" type="pres">
      <dgm:prSet presAssocID="{798A93BC-048C-4C9D-A537-E49B58C65D5C}" presName="ParentText" presStyleLbl="revTx" presStyleIdx="2" presStyleCnt="3" custLinFactNeighborY="-404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B74518-659A-42DB-8869-A1F9586A458C}" type="presOf" srcId="{58B69FE9-1900-4D7F-A3E1-A7CE84000822}" destId="{2996F8A1-860D-45E5-928C-E27B935816FA}" srcOrd="0" destOrd="0" presId="urn:microsoft.com/office/officeart/2009/3/layout/StepUpProcess"/>
    <dgm:cxn modelId="{DAFE5D6B-C4A4-4519-B3C1-F810C3D416C0}" type="presOf" srcId="{798A93BC-048C-4C9D-A537-E49B58C65D5C}" destId="{D1C9B562-7F4C-47BB-8B8D-E923CF3C83A8}" srcOrd="0" destOrd="0" presId="urn:microsoft.com/office/officeart/2009/3/layout/StepUpProcess"/>
    <dgm:cxn modelId="{98A0E50E-5885-468D-8EE2-1BECB6132AB9}" type="presOf" srcId="{E96CC107-C5B8-46FC-A117-D49210548A9A}" destId="{5D183440-76FC-4E4C-A4C4-6A728408839F}" srcOrd="0" destOrd="0" presId="urn:microsoft.com/office/officeart/2009/3/layout/StepUpProcess"/>
    <dgm:cxn modelId="{B1FA6721-8787-4B30-9481-9C60AA02AE6A}" srcId="{58B69FE9-1900-4D7F-A3E1-A7CE84000822}" destId="{E96CC107-C5B8-46FC-A117-D49210548A9A}" srcOrd="0" destOrd="0" parTransId="{68024BF7-A9DC-48B5-BCBE-C8A6D2673E49}" sibTransId="{A4C4AD12-463F-4C69-9984-A91B62D3FAC6}"/>
    <dgm:cxn modelId="{5F159891-662F-4782-86B3-E8BA1F62EA6F}" srcId="{58B69FE9-1900-4D7F-A3E1-A7CE84000822}" destId="{A525690E-597E-4FDA-82F7-96EE0C1EEE8A}" srcOrd="1" destOrd="0" parTransId="{5CD36E64-1E2B-4754-9AC1-D9CD66FBC3C8}" sibTransId="{596F5D57-F275-4A4D-BDA7-9BA602130358}"/>
    <dgm:cxn modelId="{65C6195D-BFE7-4D08-8709-FC97002D2031}" srcId="{58B69FE9-1900-4D7F-A3E1-A7CE84000822}" destId="{798A93BC-048C-4C9D-A537-E49B58C65D5C}" srcOrd="2" destOrd="0" parTransId="{B86132B8-5E06-43BB-8826-814945E7602C}" sibTransId="{7541FBE9-1265-4BB9-BA02-D554809CE160}"/>
    <dgm:cxn modelId="{D192B8C8-0D3B-43D8-85F7-D71B5561077A}" type="presOf" srcId="{A525690E-597E-4FDA-82F7-96EE0C1EEE8A}" destId="{AF8CD7CA-8BA1-40EE-95C3-7CF57B8E80F6}" srcOrd="0" destOrd="0" presId="urn:microsoft.com/office/officeart/2009/3/layout/StepUpProcess"/>
    <dgm:cxn modelId="{43F7DCB5-2E3E-4C53-92E2-0A9E47A53DBB}" type="presParOf" srcId="{2996F8A1-860D-45E5-928C-E27B935816FA}" destId="{B485A4E0-13A6-4F8B-9D6B-8B6A7AC307B0}" srcOrd="0" destOrd="0" presId="urn:microsoft.com/office/officeart/2009/3/layout/StepUpProcess"/>
    <dgm:cxn modelId="{36AFC04E-AC8E-4BBC-AA30-61014BCB9602}" type="presParOf" srcId="{B485A4E0-13A6-4F8B-9D6B-8B6A7AC307B0}" destId="{8347648E-8D7A-4A3A-8159-5FA4E23D4286}" srcOrd="0" destOrd="0" presId="urn:microsoft.com/office/officeart/2009/3/layout/StepUpProcess"/>
    <dgm:cxn modelId="{E8000FB5-C9EE-4143-8996-6A6D3DF2876C}" type="presParOf" srcId="{B485A4E0-13A6-4F8B-9D6B-8B6A7AC307B0}" destId="{5D183440-76FC-4E4C-A4C4-6A728408839F}" srcOrd="1" destOrd="0" presId="urn:microsoft.com/office/officeart/2009/3/layout/StepUpProcess"/>
    <dgm:cxn modelId="{1C15DD02-32EB-493E-A90C-B30FDEEDB9B8}" type="presParOf" srcId="{B485A4E0-13A6-4F8B-9D6B-8B6A7AC307B0}" destId="{48F0E3FD-B6C6-46F7-9118-FF0506D0EAFF}" srcOrd="2" destOrd="0" presId="urn:microsoft.com/office/officeart/2009/3/layout/StepUpProcess"/>
    <dgm:cxn modelId="{CF3559DD-0152-4ADF-8C60-111B82225793}" type="presParOf" srcId="{2996F8A1-860D-45E5-928C-E27B935816FA}" destId="{17D29809-3A45-42DD-998A-384D19E2F5F0}" srcOrd="1" destOrd="0" presId="urn:microsoft.com/office/officeart/2009/3/layout/StepUpProcess"/>
    <dgm:cxn modelId="{2E61E6D2-9E7E-4C6C-A486-F81A11401BFE}" type="presParOf" srcId="{17D29809-3A45-42DD-998A-384D19E2F5F0}" destId="{EE33D0E7-4D83-46BB-97EB-62C09CA7D118}" srcOrd="0" destOrd="0" presId="urn:microsoft.com/office/officeart/2009/3/layout/StepUpProcess"/>
    <dgm:cxn modelId="{98868354-10AA-4F31-AABA-4F94259205AB}" type="presParOf" srcId="{2996F8A1-860D-45E5-928C-E27B935816FA}" destId="{E9B13692-17B8-4C5C-B6AE-8BB0B77CB32A}" srcOrd="2" destOrd="0" presId="urn:microsoft.com/office/officeart/2009/3/layout/StepUpProcess"/>
    <dgm:cxn modelId="{1EC42AD6-AF53-473E-93A1-A3739840C20C}" type="presParOf" srcId="{E9B13692-17B8-4C5C-B6AE-8BB0B77CB32A}" destId="{E5563770-E2A4-4310-A283-C06A7B5FDB15}" srcOrd="0" destOrd="0" presId="urn:microsoft.com/office/officeart/2009/3/layout/StepUpProcess"/>
    <dgm:cxn modelId="{84DD3A0D-7F39-4EA4-819C-AEC42519EB04}" type="presParOf" srcId="{E9B13692-17B8-4C5C-B6AE-8BB0B77CB32A}" destId="{AF8CD7CA-8BA1-40EE-95C3-7CF57B8E80F6}" srcOrd="1" destOrd="0" presId="urn:microsoft.com/office/officeart/2009/3/layout/StepUpProcess"/>
    <dgm:cxn modelId="{4F9FE3AC-FB69-4181-AB54-B5E2C0AF98D1}" type="presParOf" srcId="{E9B13692-17B8-4C5C-B6AE-8BB0B77CB32A}" destId="{DB13E137-1D7C-41CF-B398-FE1307D6D712}" srcOrd="2" destOrd="0" presId="urn:microsoft.com/office/officeart/2009/3/layout/StepUpProcess"/>
    <dgm:cxn modelId="{C0CBE031-EB8D-4217-A20C-2E196E8609BF}" type="presParOf" srcId="{2996F8A1-860D-45E5-928C-E27B935816FA}" destId="{2F059415-7B51-4C29-A1F7-C6746EA4A0A0}" srcOrd="3" destOrd="0" presId="urn:microsoft.com/office/officeart/2009/3/layout/StepUpProcess"/>
    <dgm:cxn modelId="{873EAB57-0900-4F3C-9149-7F0B3EB19009}" type="presParOf" srcId="{2F059415-7B51-4C29-A1F7-C6746EA4A0A0}" destId="{D37A4FD6-077B-4740-AEFD-65260BCD3570}" srcOrd="0" destOrd="0" presId="urn:microsoft.com/office/officeart/2009/3/layout/StepUpProcess"/>
    <dgm:cxn modelId="{9F14AC7B-97F6-42DD-A2D7-638380528347}" type="presParOf" srcId="{2996F8A1-860D-45E5-928C-E27B935816FA}" destId="{153531E8-9095-4E5A-9A40-ECD9C6904D39}" srcOrd="4" destOrd="0" presId="urn:microsoft.com/office/officeart/2009/3/layout/StepUpProcess"/>
    <dgm:cxn modelId="{39FF4A98-C58E-4FAB-BB93-F0AABDDAF6FD}" type="presParOf" srcId="{153531E8-9095-4E5A-9A40-ECD9C6904D39}" destId="{3E92F5B1-5A51-4516-82FB-D2147043C1D6}" srcOrd="0" destOrd="0" presId="urn:microsoft.com/office/officeart/2009/3/layout/StepUpProcess"/>
    <dgm:cxn modelId="{3D8C7D38-118D-4441-B811-C3C63BF8D1F1}" type="presParOf" srcId="{153531E8-9095-4E5A-9A40-ECD9C6904D39}" destId="{D1C9B562-7F4C-47BB-8B8D-E923CF3C83A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A7B0D-9976-40D4-85C2-7F16D900B8A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6EBB21-CE99-4839-993F-6A54724407F5}">
      <dgm:prSet phldrT="[文本]" custT="1"/>
      <dgm:spPr>
        <a:solidFill>
          <a:srgbClr val="595959"/>
        </a:solidFill>
        <a:ln>
          <a:solidFill>
            <a:srgbClr val="595959"/>
          </a:solidFill>
        </a:ln>
      </dgm:spPr>
      <dgm:t>
        <a:bodyPr lIns="72000" rIns="72000"/>
        <a:lstStyle/>
        <a:p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建立</a:t>
          </a:r>
          <a:endParaRPr lang="en-US" altLang="zh-CN" sz="1600" b="1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TCP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连接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35B7DC-1E20-4114-975E-C0966BFEB639}" type="parTrans" cxnId="{CE9C0A87-AAD6-441C-B121-4CD03F2F11EA}">
      <dgm:prSet/>
      <dgm:spPr/>
      <dgm:t>
        <a:bodyPr/>
        <a:lstStyle/>
        <a:p>
          <a:endParaRPr lang="zh-CN" altLang="en-US"/>
        </a:p>
      </dgm:t>
    </dgm:pt>
    <dgm:pt modelId="{BC56768C-B180-4515-9754-FCB8F67B3B20}" type="sibTrans" cxnId="{CE9C0A87-AAD6-441C-B121-4CD03F2F11EA}">
      <dgm:prSet/>
      <dgm:spPr/>
      <dgm:t>
        <a:bodyPr/>
        <a:lstStyle/>
        <a:p>
          <a:endParaRPr lang="zh-CN" altLang="en-US"/>
        </a:p>
      </dgm:t>
    </dgm:pt>
    <dgm:pt modelId="{09313469-F42C-4D28-8072-9FD87B8D12ED}">
      <dgm:prSet phldrT="[文本]" custT="1"/>
      <dgm:spPr>
        <a:solidFill>
          <a:srgbClr val="595959"/>
        </a:solidFill>
        <a:ln>
          <a:solidFill>
            <a:srgbClr val="595959"/>
          </a:solidFill>
        </a:ln>
      </dgm:spPr>
      <dgm:t>
        <a:bodyPr lIns="72000" rIns="72000"/>
        <a:lstStyle/>
        <a:p>
          <a:pPr algn="just"/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协商结束，发送邮件，客户端发送命令</a:t>
          </a:r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，服务器开始正式接收数据。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BCA21A-8524-434F-9B0A-011B5EB0704E}" type="parTrans" cxnId="{016ED1AF-D3A4-4718-92CF-75801AAED1D2}">
      <dgm:prSet/>
      <dgm:spPr/>
      <dgm:t>
        <a:bodyPr/>
        <a:lstStyle/>
        <a:p>
          <a:endParaRPr lang="zh-CN" altLang="en-US"/>
        </a:p>
      </dgm:t>
    </dgm:pt>
    <dgm:pt modelId="{C95FDD19-50B3-4830-8798-432D82C306DD}" type="sibTrans" cxnId="{016ED1AF-D3A4-4718-92CF-75801AAED1D2}">
      <dgm:prSet/>
      <dgm:spPr/>
      <dgm:t>
        <a:bodyPr/>
        <a:lstStyle/>
        <a:p>
          <a:endParaRPr lang="zh-CN" altLang="en-US"/>
        </a:p>
      </dgm:t>
    </dgm:pt>
    <dgm:pt modelId="{294F607E-E155-4742-AC83-3F4B64CF7CD3}">
      <dgm:prSet phldrT="[文本]" custT="1"/>
      <dgm:spPr>
        <a:solidFill>
          <a:srgbClr val="595959"/>
        </a:solidFill>
        <a:ln>
          <a:solidFill>
            <a:srgbClr val="595959"/>
          </a:solidFill>
        </a:ln>
      </dgm:spPr>
      <dgm:t>
        <a:bodyPr lIns="72000" rIns="72000"/>
        <a:lstStyle/>
        <a:p>
          <a:pPr algn="just"/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数据输入完毕，以“</a:t>
          </a:r>
          <a:r>
            <a:rPr lang="en-US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.”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号表示结束，与输入内容一起发送出去，结束此次发送。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114D0-C125-4CC0-81E8-65054B27B56A}" type="parTrans" cxnId="{C6346937-0F8E-4AD7-84B8-666D86847B0B}">
      <dgm:prSet/>
      <dgm:spPr/>
      <dgm:t>
        <a:bodyPr/>
        <a:lstStyle/>
        <a:p>
          <a:endParaRPr lang="zh-CN" altLang="en-US"/>
        </a:p>
      </dgm:t>
    </dgm:pt>
    <dgm:pt modelId="{C9514FD9-F513-4050-8853-A8704E956C1E}" type="sibTrans" cxnId="{C6346937-0F8E-4AD7-84B8-666D86847B0B}">
      <dgm:prSet/>
      <dgm:spPr/>
      <dgm:t>
        <a:bodyPr/>
        <a:lstStyle/>
        <a:p>
          <a:endParaRPr lang="zh-CN" altLang="en-US"/>
        </a:p>
      </dgm:t>
    </dgm:pt>
    <dgm:pt modelId="{E5F3FA13-44C3-4A34-8657-EE2852AE45E0}">
      <dgm:prSet custT="1"/>
      <dgm:spPr>
        <a:solidFill>
          <a:srgbClr val="595959"/>
        </a:solidFill>
        <a:ln>
          <a:solidFill>
            <a:srgbClr val="595959"/>
          </a:solidFill>
        </a:ln>
      </dgm:spPr>
      <dgm:t>
        <a:bodyPr lIns="72000" rIns="72000"/>
        <a:lstStyle/>
        <a:p>
          <a:pPr algn="just"/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客户端发送</a:t>
          </a:r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HELO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命令，告知服务器，系统开始认证程序。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59FBE6-4A30-4F1E-B754-4750E7C918A3}" type="parTrans" cxnId="{9547885B-D906-47E7-BDC9-AA58DBD0F541}">
      <dgm:prSet/>
      <dgm:spPr/>
      <dgm:t>
        <a:bodyPr/>
        <a:lstStyle/>
        <a:p>
          <a:endParaRPr lang="zh-CN" altLang="en-US"/>
        </a:p>
      </dgm:t>
    </dgm:pt>
    <dgm:pt modelId="{E77D3350-BCD3-4E55-A507-633ABA87534A}" type="sibTrans" cxnId="{9547885B-D906-47E7-BDC9-AA58DBD0F541}">
      <dgm:prSet/>
      <dgm:spPr/>
      <dgm:t>
        <a:bodyPr/>
        <a:lstStyle/>
        <a:p>
          <a:endParaRPr lang="zh-CN" altLang="en-US"/>
        </a:p>
      </dgm:t>
    </dgm:pt>
    <dgm:pt modelId="{310FCC16-2F25-4FB6-921F-6B0D43C8EE95}">
      <dgm:prSet custT="1"/>
      <dgm:spPr>
        <a:solidFill>
          <a:srgbClr val="595959"/>
        </a:solidFill>
        <a:ln>
          <a:solidFill>
            <a:srgbClr val="595959"/>
          </a:solidFill>
        </a:ln>
      </dgm:spPr>
      <dgm:t>
        <a:bodyPr lIns="72000" rIns="72000"/>
        <a:lstStyle/>
        <a:p>
          <a:pPr algn="just"/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客户端发送</a:t>
          </a:r>
          <a:r>
            <a:rPr lang="en-US" alt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  LOGIN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命令，系统的认证程序将会启动。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940D60-8B38-4FA5-AD8B-23C274D26C9D}" type="parTrans" cxnId="{797AB1DF-FD31-4BA6-AEA6-A8867EE15B90}">
      <dgm:prSet/>
      <dgm:spPr/>
      <dgm:t>
        <a:bodyPr/>
        <a:lstStyle/>
        <a:p>
          <a:endParaRPr lang="zh-CN" altLang="en-US"/>
        </a:p>
      </dgm:t>
    </dgm:pt>
    <dgm:pt modelId="{E4D779EC-3BF6-480C-B7A4-9226F2DB3927}" type="sibTrans" cxnId="{797AB1DF-FD31-4BA6-AEA6-A8867EE15B90}">
      <dgm:prSet/>
      <dgm:spPr/>
      <dgm:t>
        <a:bodyPr/>
        <a:lstStyle/>
        <a:p>
          <a:endParaRPr lang="zh-CN" altLang="en-US"/>
        </a:p>
      </dgm:t>
    </dgm:pt>
    <dgm:pt modelId="{9F6C8653-65EC-48AD-99C8-28F5D56DBA62}">
      <dgm:prSet custT="1"/>
      <dgm:spPr>
        <a:solidFill>
          <a:srgbClr val="595959"/>
        </a:solidFill>
        <a:ln>
          <a:solidFill>
            <a:srgbClr val="595959"/>
          </a:solidFill>
        </a:ln>
      </dgm:spPr>
      <dgm:t>
        <a:bodyPr lIns="72000" rIns="72000"/>
        <a:lstStyle/>
        <a:p>
          <a:pPr algn="just"/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客户端发送</a:t>
          </a:r>
          <a:r>
            <a:rPr lang="en-US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MAIL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命令，告知服务器发件人的邮件地址，服务器端以</a:t>
          </a:r>
          <a:r>
            <a:rPr lang="en-US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OK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作为响应，表明准备接收。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477D54-389E-4549-AF1E-C84CDFE698E5}" type="parTrans" cxnId="{B9190E4D-1C60-4D74-AD12-4BCEBAE8F7EF}">
      <dgm:prSet/>
      <dgm:spPr/>
      <dgm:t>
        <a:bodyPr/>
        <a:lstStyle/>
        <a:p>
          <a:endParaRPr lang="zh-CN" altLang="en-US"/>
        </a:p>
      </dgm:t>
    </dgm:pt>
    <dgm:pt modelId="{DBCC2038-A2D0-4FBA-A551-5B050490A3BB}" type="sibTrans" cxnId="{B9190E4D-1C60-4D74-AD12-4BCEBAE8F7EF}">
      <dgm:prSet/>
      <dgm:spPr/>
      <dgm:t>
        <a:bodyPr/>
        <a:lstStyle/>
        <a:p>
          <a:endParaRPr lang="zh-CN" altLang="en-US"/>
        </a:p>
      </dgm:t>
    </dgm:pt>
    <dgm:pt modelId="{1EB390B6-2504-4FED-9C70-BAB5BAD65080}">
      <dgm:prSet custT="1"/>
      <dgm:spPr>
        <a:solidFill>
          <a:srgbClr val="595959"/>
        </a:solidFill>
        <a:ln>
          <a:solidFill>
            <a:srgbClr val="595959"/>
          </a:solidFill>
        </a:ln>
      </dgm:spPr>
      <dgm:t>
        <a:bodyPr lIns="72000" rIns="72000"/>
        <a:lstStyle/>
        <a:p>
          <a:pPr algn="just"/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客户端发送</a:t>
          </a:r>
          <a:r>
            <a:rPr lang="en-US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RCPT</a:t>
          </a:r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命令，告知服务器的接收人的邮件地址，服务器端则表示是否愿意为收件人接收邮件。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85FA7B-0493-435B-B71D-11E0152A8491}" type="parTrans" cxnId="{07587A7E-7395-4925-B32A-A48FEDFAC36D}">
      <dgm:prSet/>
      <dgm:spPr/>
      <dgm:t>
        <a:bodyPr/>
        <a:lstStyle/>
        <a:p>
          <a:endParaRPr lang="zh-CN" altLang="en-US"/>
        </a:p>
      </dgm:t>
    </dgm:pt>
    <dgm:pt modelId="{B0606B6B-BD8B-49A9-9042-35F30A9D0817}" type="sibTrans" cxnId="{07587A7E-7395-4925-B32A-A48FEDFAC36D}">
      <dgm:prSet/>
      <dgm:spPr/>
      <dgm:t>
        <a:bodyPr/>
        <a:lstStyle/>
        <a:p>
          <a:endParaRPr lang="zh-CN" altLang="en-US"/>
        </a:p>
      </dgm:t>
    </dgm:pt>
    <dgm:pt modelId="{F8F04F3F-A5A7-40C9-9C44-B39E28B18D46}">
      <dgm:prSet custT="1"/>
      <dgm:spPr>
        <a:solidFill>
          <a:srgbClr val="595959"/>
        </a:solidFill>
        <a:ln>
          <a:solidFill>
            <a:srgbClr val="595959"/>
          </a:solidFill>
        </a:ln>
      </dgm:spPr>
      <dgm:t>
        <a:bodyPr lIns="72000" rIns="72000"/>
        <a:lstStyle/>
        <a:p>
          <a:pPr algn="just"/>
          <a:r>
            <a:rPr 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客户端发送</a:t>
          </a:r>
          <a:r>
            <a:rPr 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QUIT</a:t>
          </a:r>
          <a:r>
            <a:rPr 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命令退出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AE1FC5-2F76-4DE2-B29E-0B41A8398742}" type="parTrans" cxnId="{30E89B51-0158-4A13-A758-3B64ADD230E1}">
      <dgm:prSet/>
      <dgm:spPr/>
      <dgm:t>
        <a:bodyPr/>
        <a:lstStyle/>
        <a:p>
          <a:endParaRPr lang="zh-CN" altLang="en-US"/>
        </a:p>
      </dgm:t>
    </dgm:pt>
    <dgm:pt modelId="{BCB09B2A-1797-4E92-A0C9-CB48BB14098A}" type="sibTrans" cxnId="{30E89B51-0158-4A13-A758-3B64ADD230E1}">
      <dgm:prSet/>
      <dgm:spPr/>
      <dgm:t>
        <a:bodyPr/>
        <a:lstStyle/>
        <a:p>
          <a:endParaRPr lang="zh-CN" altLang="en-US"/>
        </a:p>
      </dgm:t>
    </dgm:pt>
    <dgm:pt modelId="{3A45BB36-B0FA-47DE-86FE-56EF95BC929D}" type="pres">
      <dgm:prSet presAssocID="{5A5A7B0D-9976-40D4-85C2-7F16D900B8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0EE5D4-CB31-41C3-968C-2BDAF2C1F7BF}" type="pres">
      <dgm:prSet presAssocID="{5A5A7B0D-9976-40D4-85C2-7F16D900B8A1}" presName="dummy" presStyleCnt="0"/>
      <dgm:spPr/>
    </dgm:pt>
    <dgm:pt modelId="{5D8B5CC1-3A51-492E-9957-EBCDFF6B79B2}" type="pres">
      <dgm:prSet presAssocID="{5A5A7B0D-9976-40D4-85C2-7F16D900B8A1}" presName="linH" presStyleCnt="0"/>
      <dgm:spPr/>
    </dgm:pt>
    <dgm:pt modelId="{DAC82256-7237-4A4A-B4A8-AB65DC64836C}" type="pres">
      <dgm:prSet presAssocID="{5A5A7B0D-9976-40D4-85C2-7F16D900B8A1}" presName="padding1" presStyleCnt="0"/>
      <dgm:spPr/>
    </dgm:pt>
    <dgm:pt modelId="{538281FD-3A35-464F-9E9F-C3E931F82569}" type="pres">
      <dgm:prSet presAssocID="{BA6EBB21-CE99-4839-993F-6A54724407F5}" presName="linV" presStyleCnt="0"/>
      <dgm:spPr/>
    </dgm:pt>
    <dgm:pt modelId="{FD5BB56F-C162-4152-84BD-2D8E80BD46AC}" type="pres">
      <dgm:prSet presAssocID="{BA6EBB21-CE99-4839-993F-6A54724407F5}" presName="spVertical1" presStyleCnt="0"/>
      <dgm:spPr/>
    </dgm:pt>
    <dgm:pt modelId="{255DD8A7-196C-47CF-9205-9A45B9476947}" type="pres">
      <dgm:prSet presAssocID="{BA6EBB21-CE99-4839-993F-6A54724407F5}" presName="parTx" presStyleLbl="revTx" presStyleIdx="0" presStyleCnt="8" custScaleX="187915" custLinFactX="-100000" custLinFactNeighborX="-1098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132F81-566D-4E15-888C-6C84E3C1F44D}" type="pres">
      <dgm:prSet presAssocID="{BA6EBB21-CE99-4839-993F-6A54724407F5}" presName="spVertical2" presStyleCnt="0"/>
      <dgm:spPr/>
    </dgm:pt>
    <dgm:pt modelId="{18F6744A-AAE4-469F-A071-A06748464423}" type="pres">
      <dgm:prSet presAssocID="{BA6EBB21-CE99-4839-993F-6A54724407F5}" presName="spVertical3" presStyleCnt="0"/>
      <dgm:spPr/>
    </dgm:pt>
    <dgm:pt modelId="{B10806F7-EC0E-4815-8259-D425B3A89743}" type="pres">
      <dgm:prSet presAssocID="{BC56768C-B180-4515-9754-FCB8F67B3B20}" presName="space" presStyleCnt="0"/>
      <dgm:spPr/>
    </dgm:pt>
    <dgm:pt modelId="{25A9B0C6-AC17-4793-9601-0F20DEEB67D1}" type="pres">
      <dgm:prSet presAssocID="{E5F3FA13-44C3-4A34-8657-EE2852AE45E0}" presName="linV" presStyleCnt="0"/>
      <dgm:spPr/>
    </dgm:pt>
    <dgm:pt modelId="{939D76F3-A9C4-4188-90B7-6795485B14F9}" type="pres">
      <dgm:prSet presAssocID="{E5F3FA13-44C3-4A34-8657-EE2852AE45E0}" presName="spVertical1" presStyleCnt="0"/>
      <dgm:spPr/>
    </dgm:pt>
    <dgm:pt modelId="{3E22CBAE-9400-4AFD-9CA5-24BE5F2C8676}" type="pres">
      <dgm:prSet presAssocID="{E5F3FA13-44C3-4A34-8657-EE2852AE45E0}" presName="parTx" presStyleLbl="revTx" presStyleIdx="1" presStyleCnt="8" custScaleX="277683" custLinFactX="-64479" custLinFactNeighborX="-100000" custLinFactNeighborY="17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C2BF4A-5A95-49B4-BCDF-F3A1790EB39D}" type="pres">
      <dgm:prSet presAssocID="{E5F3FA13-44C3-4A34-8657-EE2852AE45E0}" presName="spVertical2" presStyleCnt="0"/>
      <dgm:spPr/>
    </dgm:pt>
    <dgm:pt modelId="{45581ECF-0C04-435C-B364-97A2E49EECE4}" type="pres">
      <dgm:prSet presAssocID="{E5F3FA13-44C3-4A34-8657-EE2852AE45E0}" presName="spVertical3" presStyleCnt="0"/>
      <dgm:spPr/>
    </dgm:pt>
    <dgm:pt modelId="{F47A7DC7-6308-4EB3-80B3-C0707295769A}" type="pres">
      <dgm:prSet presAssocID="{E77D3350-BCD3-4E55-A507-633ABA87534A}" presName="space" presStyleCnt="0"/>
      <dgm:spPr/>
    </dgm:pt>
    <dgm:pt modelId="{B0DB2535-FA81-4F56-A401-E60F77B1665E}" type="pres">
      <dgm:prSet presAssocID="{310FCC16-2F25-4FB6-921F-6B0D43C8EE95}" presName="linV" presStyleCnt="0"/>
      <dgm:spPr/>
    </dgm:pt>
    <dgm:pt modelId="{E61FA803-7A17-4F2F-8B32-16326CC3D495}" type="pres">
      <dgm:prSet presAssocID="{310FCC16-2F25-4FB6-921F-6B0D43C8EE95}" presName="spVertical1" presStyleCnt="0"/>
      <dgm:spPr/>
    </dgm:pt>
    <dgm:pt modelId="{5488F93D-BB1F-4D68-BC77-69DEFF0F030F}" type="pres">
      <dgm:prSet presAssocID="{310FCC16-2F25-4FB6-921F-6B0D43C8EE95}" presName="parTx" presStyleLbl="revTx" presStyleIdx="2" presStyleCnt="8" custScaleX="336492" custLinFactX="-10883" custLinFactNeighborX="-100000" custLinFactNeighborY="17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BC610-FEBB-4261-BA7A-CF7CCE85D290}" type="pres">
      <dgm:prSet presAssocID="{310FCC16-2F25-4FB6-921F-6B0D43C8EE95}" presName="spVertical2" presStyleCnt="0"/>
      <dgm:spPr/>
    </dgm:pt>
    <dgm:pt modelId="{5A70C52D-F5A2-40E8-B9F1-C8D588113BD3}" type="pres">
      <dgm:prSet presAssocID="{310FCC16-2F25-4FB6-921F-6B0D43C8EE95}" presName="spVertical3" presStyleCnt="0"/>
      <dgm:spPr/>
    </dgm:pt>
    <dgm:pt modelId="{E47FC598-8487-472B-AA4E-10890C4D227C}" type="pres">
      <dgm:prSet presAssocID="{E4D779EC-3BF6-480C-B7A4-9226F2DB3927}" presName="space" presStyleCnt="0"/>
      <dgm:spPr/>
    </dgm:pt>
    <dgm:pt modelId="{587D3217-A287-4AA5-8F32-E2AFFD6115A8}" type="pres">
      <dgm:prSet presAssocID="{9F6C8653-65EC-48AD-99C8-28F5D56DBA62}" presName="linV" presStyleCnt="0"/>
      <dgm:spPr/>
    </dgm:pt>
    <dgm:pt modelId="{B7259C60-75C8-441A-AB13-C07E7240F877}" type="pres">
      <dgm:prSet presAssocID="{9F6C8653-65EC-48AD-99C8-28F5D56DBA62}" presName="spVertical1" presStyleCnt="0"/>
      <dgm:spPr/>
    </dgm:pt>
    <dgm:pt modelId="{A5984F48-FD2A-43AE-8D83-75513549606F}" type="pres">
      <dgm:prSet presAssocID="{9F6C8653-65EC-48AD-99C8-28F5D56DBA62}" presName="parTx" presStyleLbl="revTx" presStyleIdx="3" presStyleCnt="8" custScaleX="390866" custLinFactNeighborX="-54920" custLinFactNeighborY="14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92B175-7504-4C59-A932-B642A2C91776}" type="pres">
      <dgm:prSet presAssocID="{9F6C8653-65EC-48AD-99C8-28F5D56DBA62}" presName="spVertical2" presStyleCnt="0"/>
      <dgm:spPr/>
    </dgm:pt>
    <dgm:pt modelId="{1CE9A378-9117-49F5-9854-92CAA9020EE3}" type="pres">
      <dgm:prSet presAssocID="{9F6C8653-65EC-48AD-99C8-28F5D56DBA62}" presName="spVertical3" presStyleCnt="0"/>
      <dgm:spPr/>
    </dgm:pt>
    <dgm:pt modelId="{7FBC0FB6-2DBD-4C41-A8C3-C5D2B13B9685}" type="pres">
      <dgm:prSet presAssocID="{DBCC2038-A2D0-4FBA-A551-5B050490A3BB}" presName="space" presStyleCnt="0"/>
      <dgm:spPr/>
    </dgm:pt>
    <dgm:pt modelId="{2CF4FAF2-AB22-477D-8D5E-282DA157D8F6}" type="pres">
      <dgm:prSet presAssocID="{1EB390B6-2504-4FED-9C70-BAB5BAD65080}" presName="linV" presStyleCnt="0"/>
      <dgm:spPr/>
    </dgm:pt>
    <dgm:pt modelId="{0DBCD048-C824-46A2-90D2-68330D4C6A64}" type="pres">
      <dgm:prSet presAssocID="{1EB390B6-2504-4FED-9C70-BAB5BAD65080}" presName="spVertical1" presStyleCnt="0"/>
      <dgm:spPr/>
    </dgm:pt>
    <dgm:pt modelId="{45A63CCB-073F-49CC-9A68-3DE98874302C}" type="pres">
      <dgm:prSet presAssocID="{1EB390B6-2504-4FED-9C70-BAB5BAD65080}" presName="parTx" presStyleLbl="revTx" presStyleIdx="4" presStyleCnt="8" custScaleX="462554" custLinFactNeighborX="1346" custLinFactNeighborY="10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E1251B-6C93-41D7-AF1A-8D38BE646513}" type="pres">
      <dgm:prSet presAssocID="{1EB390B6-2504-4FED-9C70-BAB5BAD65080}" presName="spVertical2" presStyleCnt="0"/>
      <dgm:spPr/>
    </dgm:pt>
    <dgm:pt modelId="{585B8D28-2112-4BBE-BB7D-82401720E918}" type="pres">
      <dgm:prSet presAssocID="{1EB390B6-2504-4FED-9C70-BAB5BAD65080}" presName="spVertical3" presStyleCnt="0"/>
      <dgm:spPr/>
    </dgm:pt>
    <dgm:pt modelId="{1DDF8507-72A7-4CB1-9FF3-9116031170DD}" type="pres">
      <dgm:prSet presAssocID="{B0606B6B-BD8B-49A9-9042-35F30A9D0817}" presName="space" presStyleCnt="0"/>
      <dgm:spPr/>
    </dgm:pt>
    <dgm:pt modelId="{D1165B9B-D1A3-4470-A39D-0BAD5021AD8C}" type="pres">
      <dgm:prSet presAssocID="{09313469-F42C-4D28-8072-9FD87B8D12ED}" presName="linV" presStyleCnt="0"/>
      <dgm:spPr/>
    </dgm:pt>
    <dgm:pt modelId="{507F4F74-EC68-4668-AF87-190DD6860B1C}" type="pres">
      <dgm:prSet presAssocID="{09313469-F42C-4D28-8072-9FD87B8D12ED}" presName="spVertical1" presStyleCnt="0"/>
      <dgm:spPr/>
    </dgm:pt>
    <dgm:pt modelId="{DEBEF4B7-88A6-4DE6-9271-5E5DF1B66BE4}" type="pres">
      <dgm:prSet presAssocID="{09313469-F42C-4D28-8072-9FD87B8D12ED}" presName="parTx" presStyleLbl="revTx" presStyleIdx="5" presStyleCnt="8" custScaleX="373555" custLinFactNeighborX="472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F60E52-02F1-48CF-8FA0-35A462726FFB}" type="pres">
      <dgm:prSet presAssocID="{09313469-F42C-4D28-8072-9FD87B8D12ED}" presName="spVertical2" presStyleCnt="0"/>
      <dgm:spPr/>
    </dgm:pt>
    <dgm:pt modelId="{9C6D2EA5-9B1F-43B9-8DEA-59A58178C441}" type="pres">
      <dgm:prSet presAssocID="{09313469-F42C-4D28-8072-9FD87B8D12ED}" presName="spVertical3" presStyleCnt="0"/>
      <dgm:spPr/>
    </dgm:pt>
    <dgm:pt modelId="{8AFB63C2-DAA9-44BC-A36B-0383759342E6}" type="pres">
      <dgm:prSet presAssocID="{C95FDD19-50B3-4830-8798-432D82C306DD}" presName="space" presStyleCnt="0"/>
      <dgm:spPr/>
    </dgm:pt>
    <dgm:pt modelId="{8A8EDEC4-F2B0-49D4-922A-1EAD0679C7B7}" type="pres">
      <dgm:prSet presAssocID="{294F607E-E155-4742-AC83-3F4B64CF7CD3}" presName="linV" presStyleCnt="0"/>
      <dgm:spPr/>
    </dgm:pt>
    <dgm:pt modelId="{25C069CC-B9EC-4D33-B36E-4FCF1E000179}" type="pres">
      <dgm:prSet presAssocID="{294F607E-E155-4742-AC83-3F4B64CF7CD3}" presName="spVertical1" presStyleCnt="0"/>
      <dgm:spPr/>
    </dgm:pt>
    <dgm:pt modelId="{16D0171F-1327-426D-9C21-15054AC6C545}" type="pres">
      <dgm:prSet presAssocID="{294F607E-E155-4742-AC83-3F4B64CF7CD3}" presName="parTx" presStyleLbl="revTx" presStyleIdx="6" presStyleCnt="8" custScaleX="332771" custLinFactNeighborX="956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FBBA3E-52C7-4A10-BF3D-587EE05071E9}" type="pres">
      <dgm:prSet presAssocID="{294F607E-E155-4742-AC83-3F4B64CF7CD3}" presName="spVertical2" presStyleCnt="0"/>
      <dgm:spPr/>
    </dgm:pt>
    <dgm:pt modelId="{4E08E706-1B6E-4A5E-8CA2-EA4120AC1BA9}" type="pres">
      <dgm:prSet presAssocID="{294F607E-E155-4742-AC83-3F4B64CF7CD3}" presName="spVertical3" presStyleCnt="0"/>
      <dgm:spPr/>
    </dgm:pt>
    <dgm:pt modelId="{EDCA97D8-5792-4CCF-B260-FB051A4D3391}" type="pres">
      <dgm:prSet presAssocID="{C9514FD9-F513-4050-8853-A8704E956C1E}" presName="space" presStyleCnt="0"/>
      <dgm:spPr/>
    </dgm:pt>
    <dgm:pt modelId="{5884BCE9-3506-41AC-BA11-7B3B187EC0DE}" type="pres">
      <dgm:prSet presAssocID="{F8F04F3F-A5A7-40C9-9C44-B39E28B18D46}" presName="linV" presStyleCnt="0"/>
      <dgm:spPr/>
    </dgm:pt>
    <dgm:pt modelId="{9CD26E9F-1D97-4D68-9B38-8E12878C3619}" type="pres">
      <dgm:prSet presAssocID="{F8F04F3F-A5A7-40C9-9C44-B39E28B18D46}" presName="spVertical1" presStyleCnt="0"/>
      <dgm:spPr/>
    </dgm:pt>
    <dgm:pt modelId="{FBF828CC-F2C4-4252-9C30-FED72D598490}" type="pres">
      <dgm:prSet presAssocID="{F8F04F3F-A5A7-40C9-9C44-B39E28B18D46}" presName="parTx" presStyleLbl="revTx" presStyleIdx="7" presStyleCnt="8" custScaleX="235473" custLinFactX="45334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829BD1-AE10-451E-9F3A-406143FE0A07}" type="pres">
      <dgm:prSet presAssocID="{F8F04F3F-A5A7-40C9-9C44-B39E28B18D46}" presName="spVertical2" presStyleCnt="0"/>
      <dgm:spPr/>
    </dgm:pt>
    <dgm:pt modelId="{E5592472-B302-4AE4-9588-BA1D53117C78}" type="pres">
      <dgm:prSet presAssocID="{F8F04F3F-A5A7-40C9-9C44-B39E28B18D46}" presName="spVertical3" presStyleCnt="0"/>
      <dgm:spPr/>
    </dgm:pt>
    <dgm:pt modelId="{DCECD6C7-1117-46FD-9293-A27A35DBDE31}" type="pres">
      <dgm:prSet presAssocID="{5A5A7B0D-9976-40D4-85C2-7F16D900B8A1}" presName="padding2" presStyleCnt="0"/>
      <dgm:spPr/>
    </dgm:pt>
    <dgm:pt modelId="{F829A213-1E0D-44B5-BD59-3DA61898CEBE}" type="pres">
      <dgm:prSet presAssocID="{5A5A7B0D-9976-40D4-85C2-7F16D900B8A1}" presName="negArrow" presStyleCnt="0"/>
      <dgm:spPr/>
    </dgm:pt>
    <dgm:pt modelId="{F7FAA886-9089-4ADE-BCA4-AF0D6780BCD9}" type="pres">
      <dgm:prSet presAssocID="{5A5A7B0D-9976-40D4-85C2-7F16D900B8A1}" presName="backgroundArrow" presStyleLbl="node1" presStyleIdx="0" presStyleCnt="1" custScaleX="67297" custLinFactY="400000" custLinFactNeighborX="49" custLinFactNeighborY="442315"/>
      <dgm:spPr>
        <a:solidFill>
          <a:srgbClr val="FFE082"/>
        </a:solidFill>
      </dgm:spPr>
    </dgm:pt>
  </dgm:ptLst>
  <dgm:cxnLst>
    <dgm:cxn modelId="{D2FC6766-7236-40F1-92F7-7C81CB54B9A9}" type="presOf" srcId="{5A5A7B0D-9976-40D4-85C2-7F16D900B8A1}" destId="{3A45BB36-B0FA-47DE-86FE-56EF95BC929D}" srcOrd="0" destOrd="0" presId="urn:microsoft.com/office/officeart/2005/8/layout/hProcess3"/>
    <dgm:cxn modelId="{30E89B51-0158-4A13-A758-3B64ADD230E1}" srcId="{5A5A7B0D-9976-40D4-85C2-7F16D900B8A1}" destId="{F8F04F3F-A5A7-40C9-9C44-B39E28B18D46}" srcOrd="7" destOrd="0" parTransId="{79AE1FC5-2F76-4DE2-B29E-0B41A8398742}" sibTransId="{BCB09B2A-1797-4E92-A0C9-CB48BB14098A}"/>
    <dgm:cxn modelId="{07587A7E-7395-4925-B32A-A48FEDFAC36D}" srcId="{5A5A7B0D-9976-40D4-85C2-7F16D900B8A1}" destId="{1EB390B6-2504-4FED-9C70-BAB5BAD65080}" srcOrd="4" destOrd="0" parTransId="{A185FA7B-0493-435B-B71D-11E0152A8491}" sibTransId="{B0606B6B-BD8B-49A9-9042-35F30A9D0817}"/>
    <dgm:cxn modelId="{B10B9464-D0C3-4E41-8BA0-BEBB9F139E14}" type="presOf" srcId="{E5F3FA13-44C3-4A34-8657-EE2852AE45E0}" destId="{3E22CBAE-9400-4AFD-9CA5-24BE5F2C8676}" srcOrd="0" destOrd="0" presId="urn:microsoft.com/office/officeart/2005/8/layout/hProcess3"/>
    <dgm:cxn modelId="{CDF26AEE-679A-4C9A-85DC-B3D43219E299}" type="presOf" srcId="{294F607E-E155-4742-AC83-3F4B64CF7CD3}" destId="{16D0171F-1327-426D-9C21-15054AC6C545}" srcOrd="0" destOrd="0" presId="urn:microsoft.com/office/officeart/2005/8/layout/hProcess3"/>
    <dgm:cxn modelId="{C6346937-0F8E-4AD7-84B8-666D86847B0B}" srcId="{5A5A7B0D-9976-40D4-85C2-7F16D900B8A1}" destId="{294F607E-E155-4742-AC83-3F4B64CF7CD3}" srcOrd="6" destOrd="0" parTransId="{83E114D0-C125-4CC0-81E8-65054B27B56A}" sibTransId="{C9514FD9-F513-4050-8853-A8704E956C1E}"/>
    <dgm:cxn modelId="{797AB1DF-FD31-4BA6-AEA6-A8867EE15B90}" srcId="{5A5A7B0D-9976-40D4-85C2-7F16D900B8A1}" destId="{310FCC16-2F25-4FB6-921F-6B0D43C8EE95}" srcOrd="2" destOrd="0" parTransId="{20940D60-8B38-4FA5-AD8B-23C274D26C9D}" sibTransId="{E4D779EC-3BF6-480C-B7A4-9226F2DB3927}"/>
    <dgm:cxn modelId="{9547885B-D906-47E7-BDC9-AA58DBD0F541}" srcId="{5A5A7B0D-9976-40D4-85C2-7F16D900B8A1}" destId="{E5F3FA13-44C3-4A34-8657-EE2852AE45E0}" srcOrd="1" destOrd="0" parTransId="{2B59FBE6-4A30-4F1E-B754-4750E7C918A3}" sibTransId="{E77D3350-BCD3-4E55-A507-633ABA87534A}"/>
    <dgm:cxn modelId="{9218C3DD-BEB4-4E8D-A0F7-E50B2B14CCEB}" type="presOf" srcId="{F8F04F3F-A5A7-40C9-9C44-B39E28B18D46}" destId="{FBF828CC-F2C4-4252-9C30-FED72D598490}" srcOrd="0" destOrd="0" presId="urn:microsoft.com/office/officeart/2005/8/layout/hProcess3"/>
    <dgm:cxn modelId="{016ED1AF-D3A4-4718-92CF-75801AAED1D2}" srcId="{5A5A7B0D-9976-40D4-85C2-7F16D900B8A1}" destId="{09313469-F42C-4D28-8072-9FD87B8D12ED}" srcOrd="5" destOrd="0" parTransId="{8CBCA21A-8524-434F-9B0A-011B5EB0704E}" sibTransId="{C95FDD19-50B3-4830-8798-432D82C306DD}"/>
    <dgm:cxn modelId="{FEC63572-A885-41E5-A35A-02E38C809F54}" type="presOf" srcId="{BA6EBB21-CE99-4839-993F-6A54724407F5}" destId="{255DD8A7-196C-47CF-9205-9A45B9476947}" srcOrd="0" destOrd="0" presId="urn:microsoft.com/office/officeart/2005/8/layout/hProcess3"/>
    <dgm:cxn modelId="{A6A9DDD8-1731-495D-94E6-5B84E276095A}" type="presOf" srcId="{310FCC16-2F25-4FB6-921F-6B0D43C8EE95}" destId="{5488F93D-BB1F-4D68-BC77-69DEFF0F030F}" srcOrd="0" destOrd="0" presId="urn:microsoft.com/office/officeart/2005/8/layout/hProcess3"/>
    <dgm:cxn modelId="{442E0509-03E0-4DDC-A1EE-DEB16DFEACDE}" type="presOf" srcId="{09313469-F42C-4D28-8072-9FD87B8D12ED}" destId="{DEBEF4B7-88A6-4DE6-9271-5E5DF1B66BE4}" srcOrd="0" destOrd="0" presId="urn:microsoft.com/office/officeart/2005/8/layout/hProcess3"/>
    <dgm:cxn modelId="{91486591-9CCD-486D-BACB-9D314B15F07B}" type="presOf" srcId="{9F6C8653-65EC-48AD-99C8-28F5D56DBA62}" destId="{A5984F48-FD2A-43AE-8D83-75513549606F}" srcOrd="0" destOrd="0" presId="urn:microsoft.com/office/officeart/2005/8/layout/hProcess3"/>
    <dgm:cxn modelId="{B9190E4D-1C60-4D74-AD12-4BCEBAE8F7EF}" srcId="{5A5A7B0D-9976-40D4-85C2-7F16D900B8A1}" destId="{9F6C8653-65EC-48AD-99C8-28F5D56DBA62}" srcOrd="3" destOrd="0" parTransId="{0E477D54-389E-4549-AF1E-C84CDFE698E5}" sibTransId="{DBCC2038-A2D0-4FBA-A551-5B050490A3BB}"/>
    <dgm:cxn modelId="{B8824437-CD2B-4AE4-94BC-E606A56AC277}" type="presOf" srcId="{1EB390B6-2504-4FED-9C70-BAB5BAD65080}" destId="{45A63CCB-073F-49CC-9A68-3DE98874302C}" srcOrd="0" destOrd="0" presId="urn:microsoft.com/office/officeart/2005/8/layout/hProcess3"/>
    <dgm:cxn modelId="{CE9C0A87-AAD6-441C-B121-4CD03F2F11EA}" srcId="{5A5A7B0D-9976-40D4-85C2-7F16D900B8A1}" destId="{BA6EBB21-CE99-4839-993F-6A54724407F5}" srcOrd="0" destOrd="0" parTransId="{9935B7DC-1E20-4114-975E-C0966BFEB639}" sibTransId="{BC56768C-B180-4515-9754-FCB8F67B3B20}"/>
    <dgm:cxn modelId="{EDAFE378-00A8-46EE-8B37-6311E4225230}" type="presParOf" srcId="{3A45BB36-B0FA-47DE-86FE-56EF95BC929D}" destId="{C70EE5D4-CB31-41C3-968C-2BDAF2C1F7BF}" srcOrd="0" destOrd="0" presId="urn:microsoft.com/office/officeart/2005/8/layout/hProcess3"/>
    <dgm:cxn modelId="{A46E10FD-BC87-46CF-9353-C0729CABC89C}" type="presParOf" srcId="{3A45BB36-B0FA-47DE-86FE-56EF95BC929D}" destId="{5D8B5CC1-3A51-492E-9957-EBCDFF6B79B2}" srcOrd="1" destOrd="0" presId="urn:microsoft.com/office/officeart/2005/8/layout/hProcess3"/>
    <dgm:cxn modelId="{8C8FD91C-E413-4E66-8024-C665AAF8143A}" type="presParOf" srcId="{5D8B5CC1-3A51-492E-9957-EBCDFF6B79B2}" destId="{DAC82256-7237-4A4A-B4A8-AB65DC64836C}" srcOrd="0" destOrd="0" presId="urn:microsoft.com/office/officeart/2005/8/layout/hProcess3"/>
    <dgm:cxn modelId="{089A4515-C774-4A75-BFB7-8C6A95BAEDD5}" type="presParOf" srcId="{5D8B5CC1-3A51-492E-9957-EBCDFF6B79B2}" destId="{538281FD-3A35-464F-9E9F-C3E931F82569}" srcOrd="1" destOrd="0" presId="urn:microsoft.com/office/officeart/2005/8/layout/hProcess3"/>
    <dgm:cxn modelId="{75962AB3-0B30-43F7-BEB4-4822F62523E2}" type="presParOf" srcId="{538281FD-3A35-464F-9E9F-C3E931F82569}" destId="{FD5BB56F-C162-4152-84BD-2D8E80BD46AC}" srcOrd="0" destOrd="0" presId="urn:microsoft.com/office/officeart/2005/8/layout/hProcess3"/>
    <dgm:cxn modelId="{E771972A-2B23-4593-9A1D-DED4E851D18E}" type="presParOf" srcId="{538281FD-3A35-464F-9E9F-C3E931F82569}" destId="{255DD8A7-196C-47CF-9205-9A45B9476947}" srcOrd="1" destOrd="0" presId="urn:microsoft.com/office/officeart/2005/8/layout/hProcess3"/>
    <dgm:cxn modelId="{E98E93EC-84E9-40D9-B33A-C7A821A87EC0}" type="presParOf" srcId="{538281FD-3A35-464F-9E9F-C3E931F82569}" destId="{27132F81-566D-4E15-888C-6C84E3C1F44D}" srcOrd="2" destOrd="0" presId="urn:microsoft.com/office/officeart/2005/8/layout/hProcess3"/>
    <dgm:cxn modelId="{3691273E-C4FE-4E7E-8FE4-429F591969D5}" type="presParOf" srcId="{538281FD-3A35-464F-9E9F-C3E931F82569}" destId="{18F6744A-AAE4-469F-A071-A06748464423}" srcOrd="3" destOrd="0" presId="urn:microsoft.com/office/officeart/2005/8/layout/hProcess3"/>
    <dgm:cxn modelId="{3CFB51CD-11B8-4370-A557-91A17DF13ABB}" type="presParOf" srcId="{5D8B5CC1-3A51-492E-9957-EBCDFF6B79B2}" destId="{B10806F7-EC0E-4815-8259-D425B3A89743}" srcOrd="2" destOrd="0" presId="urn:microsoft.com/office/officeart/2005/8/layout/hProcess3"/>
    <dgm:cxn modelId="{90F72D12-9229-4A3F-8A05-2224A807F919}" type="presParOf" srcId="{5D8B5CC1-3A51-492E-9957-EBCDFF6B79B2}" destId="{25A9B0C6-AC17-4793-9601-0F20DEEB67D1}" srcOrd="3" destOrd="0" presId="urn:microsoft.com/office/officeart/2005/8/layout/hProcess3"/>
    <dgm:cxn modelId="{4C9B58AC-18D2-4CB2-B860-E9257CA134B4}" type="presParOf" srcId="{25A9B0C6-AC17-4793-9601-0F20DEEB67D1}" destId="{939D76F3-A9C4-4188-90B7-6795485B14F9}" srcOrd="0" destOrd="0" presId="urn:microsoft.com/office/officeart/2005/8/layout/hProcess3"/>
    <dgm:cxn modelId="{8C15FC66-C76E-4DF9-A143-73E96818B7E3}" type="presParOf" srcId="{25A9B0C6-AC17-4793-9601-0F20DEEB67D1}" destId="{3E22CBAE-9400-4AFD-9CA5-24BE5F2C8676}" srcOrd="1" destOrd="0" presId="urn:microsoft.com/office/officeart/2005/8/layout/hProcess3"/>
    <dgm:cxn modelId="{EAFC0771-9990-43E3-863D-7F8E948AE64C}" type="presParOf" srcId="{25A9B0C6-AC17-4793-9601-0F20DEEB67D1}" destId="{4AC2BF4A-5A95-49B4-BCDF-F3A1790EB39D}" srcOrd="2" destOrd="0" presId="urn:microsoft.com/office/officeart/2005/8/layout/hProcess3"/>
    <dgm:cxn modelId="{D9F28292-1FFF-4F69-B0B4-5B2BD0C5FE68}" type="presParOf" srcId="{25A9B0C6-AC17-4793-9601-0F20DEEB67D1}" destId="{45581ECF-0C04-435C-B364-97A2E49EECE4}" srcOrd="3" destOrd="0" presId="urn:microsoft.com/office/officeart/2005/8/layout/hProcess3"/>
    <dgm:cxn modelId="{46DBEB55-ACA3-4DC3-881B-EC42FFF007F1}" type="presParOf" srcId="{5D8B5CC1-3A51-492E-9957-EBCDFF6B79B2}" destId="{F47A7DC7-6308-4EB3-80B3-C0707295769A}" srcOrd="4" destOrd="0" presId="urn:microsoft.com/office/officeart/2005/8/layout/hProcess3"/>
    <dgm:cxn modelId="{3BA9A2A9-936F-41BF-BD42-22237CF3095B}" type="presParOf" srcId="{5D8B5CC1-3A51-492E-9957-EBCDFF6B79B2}" destId="{B0DB2535-FA81-4F56-A401-E60F77B1665E}" srcOrd="5" destOrd="0" presId="urn:microsoft.com/office/officeart/2005/8/layout/hProcess3"/>
    <dgm:cxn modelId="{26060BF6-A419-48FC-8500-016C50017478}" type="presParOf" srcId="{B0DB2535-FA81-4F56-A401-E60F77B1665E}" destId="{E61FA803-7A17-4F2F-8B32-16326CC3D495}" srcOrd="0" destOrd="0" presId="urn:microsoft.com/office/officeart/2005/8/layout/hProcess3"/>
    <dgm:cxn modelId="{20DEC62E-B066-4392-BF2F-73023563DC01}" type="presParOf" srcId="{B0DB2535-FA81-4F56-A401-E60F77B1665E}" destId="{5488F93D-BB1F-4D68-BC77-69DEFF0F030F}" srcOrd="1" destOrd="0" presId="urn:microsoft.com/office/officeart/2005/8/layout/hProcess3"/>
    <dgm:cxn modelId="{9E52D6F1-493E-4F2B-94B2-115B43A1D763}" type="presParOf" srcId="{B0DB2535-FA81-4F56-A401-E60F77B1665E}" destId="{2ADBC610-FEBB-4261-BA7A-CF7CCE85D290}" srcOrd="2" destOrd="0" presId="urn:microsoft.com/office/officeart/2005/8/layout/hProcess3"/>
    <dgm:cxn modelId="{2F44D2A0-87F4-4D51-A664-9AC6F7B3FFA2}" type="presParOf" srcId="{B0DB2535-FA81-4F56-A401-E60F77B1665E}" destId="{5A70C52D-F5A2-40E8-B9F1-C8D588113BD3}" srcOrd="3" destOrd="0" presId="urn:microsoft.com/office/officeart/2005/8/layout/hProcess3"/>
    <dgm:cxn modelId="{B573C9BF-839A-46A9-A204-9A34AC47C8C9}" type="presParOf" srcId="{5D8B5CC1-3A51-492E-9957-EBCDFF6B79B2}" destId="{E47FC598-8487-472B-AA4E-10890C4D227C}" srcOrd="6" destOrd="0" presId="urn:microsoft.com/office/officeart/2005/8/layout/hProcess3"/>
    <dgm:cxn modelId="{6BE9A50A-B30B-4AF9-807E-229FC9A452DF}" type="presParOf" srcId="{5D8B5CC1-3A51-492E-9957-EBCDFF6B79B2}" destId="{587D3217-A287-4AA5-8F32-E2AFFD6115A8}" srcOrd="7" destOrd="0" presId="urn:microsoft.com/office/officeart/2005/8/layout/hProcess3"/>
    <dgm:cxn modelId="{42348E3C-CB19-416A-A470-2BB25ADFA9F1}" type="presParOf" srcId="{587D3217-A287-4AA5-8F32-E2AFFD6115A8}" destId="{B7259C60-75C8-441A-AB13-C07E7240F877}" srcOrd="0" destOrd="0" presId="urn:microsoft.com/office/officeart/2005/8/layout/hProcess3"/>
    <dgm:cxn modelId="{B969DF8A-534E-4512-BC3D-DED246BC6F5A}" type="presParOf" srcId="{587D3217-A287-4AA5-8F32-E2AFFD6115A8}" destId="{A5984F48-FD2A-43AE-8D83-75513549606F}" srcOrd="1" destOrd="0" presId="urn:microsoft.com/office/officeart/2005/8/layout/hProcess3"/>
    <dgm:cxn modelId="{C6571B27-107C-45D6-B827-DDBC35DB5EA0}" type="presParOf" srcId="{587D3217-A287-4AA5-8F32-E2AFFD6115A8}" destId="{3192B175-7504-4C59-A932-B642A2C91776}" srcOrd="2" destOrd="0" presId="urn:microsoft.com/office/officeart/2005/8/layout/hProcess3"/>
    <dgm:cxn modelId="{AD1BD964-BF5F-4482-BB6D-B21B160A9BDC}" type="presParOf" srcId="{587D3217-A287-4AA5-8F32-E2AFFD6115A8}" destId="{1CE9A378-9117-49F5-9854-92CAA9020EE3}" srcOrd="3" destOrd="0" presId="urn:microsoft.com/office/officeart/2005/8/layout/hProcess3"/>
    <dgm:cxn modelId="{0C58AADC-A06B-4B40-9271-28F2C3C9CA52}" type="presParOf" srcId="{5D8B5CC1-3A51-492E-9957-EBCDFF6B79B2}" destId="{7FBC0FB6-2DBD-4C41-A8C3-C5D2B13B9685}" srcOrd="8" destOrd="0" presId="urn:microsoft.com/office/officeart/2005/8/layout/hProcess3"/>
    <dgm:cxn modelId="{EFD88AB1-2429-4114-B8D1-5F24DFD584CA}" type="presParOf" srcId="{5D8B5CC1-3A51-492E-9957-EBCDFF6B79B2}" destId="{2CF4FAF2-AB22-477D-8D5E-282DA157D8F6}" srcOrd="9" destOrd="0" presId="urn:microsoft.com/office/officeart/2005/8/layout/hProcess3"/>
    <dgm:cxn modelId="{0FD7B08B-264A-435F-A801-A3BC139B841E}" type="presParOf" srcId="{2CF4FAF2-AB22-477D-8D5E-282DA157D8F6}" destId="{0DBCD048-C824-46A2-90D2-68330D4C6A64}" srcOrd="0" destOrd="0" presId="urn:microsoft.com/office/officeart/2005/8/layout/hProcess3"/>
    <dgm:cxn modelId="{02B79D48-704A-4758-8E26-531503DDA668}" type="presParOf" srcId="{2CF4FAF2-AB22-477D-8D5E-282DA157D8F6}" destId="{45A63CCB-073F-49CC-9A68-3DE98874302C}" srcOrd="1" destOrd="0" presId="urn:microsoft.com/office/officeart/2005/8/layout/hProcess3"/>
    <dgm:cxn modelId="{5E446D73-0D67-4212-9589-35D4714F0E31}" type="presParOf" srcId="{2CF4FAF2-AB22-477D-8D5E-282DA157D8F6}" destId="{56E1251B-6C93-41D7-AF1A-8D38BE646513}" srcOrd="2" destOrd="0" presId="urn:microsoft.com/office/officeart/2005/8/layout/hProcess3"/>
    <dgm:cxn modelId="{24994D32-55DC-4CBB-B79F-983FE6DA3C68}" type="presParOf" srcId="{2CF4FAF2-AB22-477D-8D5E-282DA157D8F6}" destId="{585B8D28-2112-4BBE-BB7D-82401720E918}" srcOrd="3" destOrd="0" presId="urn:microsoft.com/office/officeart/2005/8/layout/hProcess3"/>
    <dgm:cxn modelId="{552C94EE-8759-4943-9D7C-38943AB3D858}" type="presParOf" srcId="{5D8B5CC1-3A51-492E-9957-EBCDFF6B79B2}" destId="{1DDF8507-72A7-4CB1-9FF3-9116031170DD}" srcOrd="10" destOrd="0" presId="urn:microsoft.com/office/officeart/2005/8/layout/hProcess3"/>
    <dgm:cxn modelId="{2A2933A7-3950-4F5A-A3DD-7F784624F7AB}" type="presParOf" srcId="{5D8B5CC1-3A51-492E-9957-EBCDFF6B79B2}" destId="{D1165B9B-D1A3-4470-A39D-0BAD5021AD8C}" srcOrd="11" destOrd="0" presId="urn:microsoft.com/office/officeart/2005/8/layout/hProcess3"/>
    <dgm:cxn modelId="{98247BAB-777A-48F9-AB0F-E6E7A9787D2A}" type="presParOf" srcId="{D1165B9B-D1A3-4470-A39D-0BAD5021AD8C}" destId="{507F4F74-EC68-4668-AF87-190DD6860B1C}" srcOrd="0" destOrd="0" presId="urn:microsoft.com/office/officeart/2005/8/layout/hProcess3"/>
    <dgm:cxn modelId="{471A776E-415D-4609-AD15-04BB67A4DF65}" type="presParOf" srcId="{D1165B9B-D1A3-4470-A39D-0BAD5021AD8C}" destId="{DEBEF4B7-88A6-4DE6-9271-5E5DF1B66BE4}" srcOrd="1" destOrd="0" presId="urn:microsoft.com/office/officeart/2005/8/layout/hProcess3"/>
    <dgm:cxn modelId="{2C1A2FD2-F16D-48AB-BD02-FDF9A2777895}" type="presParOf" srcId="{D1165B9B-D1A3-4470-A39D-0BAD5021AD8C}" destId="{0CF60E52-02F1-48CF-8FA0-35A462726FFB}" srcOrd="2" destOrd="0" presId="urn:microsoft.com/office/officeart/2005/8/layout/hProcess3"/>
    <dgm:cxn modelId="{25A8FAC4-C5E4-42AC-8A0B-9A2AD2A51F12}" type="presParOf" srcId="{D1165B9B-D1A3-4470-A39D-0BAD5021AD8C}" destId="{9C6D2EA5-9B1F-43B9-8DEA-59A58178C441}" srcOrd="3" destOrd="0" presId="urn:microsoft.com/office/officeart/2005/8/layout/hProcess3"/>
    <dgm:cxn modelId="{78B02005-781C-42C7-B588-573CB26CF64D}" type="presParOf" srcId="{5D8B5CC1-3A51-492E-9957-EBCDFF6B79B2}" destId="{8AFB63C2-DAA9-44BC-A36B-0383759342E6}" srcOrd="12" destOrd="0" presId="urn:microsoft.com/office/officeart/2005/8/layout/hProcess3"/>
    <dgm:cxn modelId="{29FB1CDE-6A42-4969-9BB4-E225313E4886}" type="presParOf" srcId="{5D8B5CC1-3A51-492E-9957-EBCDFF6B79B2}" destId="{8A8EDEC4-F2B0-49D4-922A-1EAD0679C7B7}" srcOrd="13" destOrd="0" presId="urn:microsoft.com/office/officeart/2005/8/layout/hProcess3"/>
    <dgm:cxn modelId="{5A7FED25-B05F-4FB8-AA32-B5219B7934F1}" type="presParOf" srcId="{8A8EDEC4-F2B0-49D4-922A-1EAD0679C7B7}" destId="{25C069CC-B9EC-4D33-B36E-4FCF1E000179}" srcOrd="0" destOrd="0" presId="urn:microsoft.com/office/officeart/2005/8/layout/hProcess3"/>
    <dgm:cxn modelId="{1F4C0799-6A07-4FC2-A14E-6DF32E2DFCC1}" type="presParOf" srcId="{8A8EDEC4-F2B0-49D4-922A-1EAD0679C7B7}" destId="{16D0171F-1327-426D-9C21-15054AC6C545}" srcOrd="1" destOrd="0" presId="urn:microsoft.com/office/officeart/2005/8/layout/hProcess3"/>
    <dgm:cxn modelId="{6DC97FEB-766E-4321-BD8B-9A90F35CBEC2}" type="presParOf" srcId="{8A8EDEC4-F2B0-49D4-922A-1EAD0679C7B7}" destId="{63FBBA3E-52C7-4A10-BF3D-587EE05071E9}" srcOrd="2" destOrd="0" presId="urn:microsoft.com/office/officeart/2005/8/layout/hProcess3"/>
    <dgm:cxn modelId="{542E0C7F-F6EE-468F-9DF1-E80CF760601C}" type="presParOf" srcId="{8A8EDEC4-F2B0-49D4-922A-1EAD0679C7B7}" destId="{4E08E706-1B6E-4A5E-8CA2-EA4120AC1BA9}" srcOrd="3" destOrd="0" presId="urn:microsoft.com/office/officeart/2005/8/layout/hProcess3"/>
    <dgm:cxn modelId="{656B4AE1-55EC-4192-B10B-A66DBCF5B48E}" type="presParOf" srcId="{5D8B5CC1-3A51-492E-9957-EBCDFF6B79B2}" destId="{EDCA97D8-5792-4CCF-B260-FB051A4D3391}" srcOrd="14" destOrd="0" presId="urn:microsoft.com/office/officeart/2005/8/layout/hProcess3"/>
    <dgm:cxn modelId="{B5C456D7-A21E-4B09-A2E9-A71E89497974}" type="presParOf" srcId="{5D8B5CC1-3A51-492E-9957-EBCDFF6B79B2}" destId="{5884BCE9-3506-41AC-BA11-7B3B187EC0DE}" srcOrd="15" destOrd="0" presId="urn:microsoft.com/office/officeart/2005/8/layout/hProcess3"/>
    <dgm:cxn modelId="{A9B3BA22-6906-458A-A335-2FBA432A40BC}" type="presParOf" srcId="{5884BCE9-3506-41AC-BA11-7B3B187EC0DE}" destId="{9CD26E9F-1D97-4D68-9B38-8E12878C3619}" srcOrd="0" destOrd="0" presId="urn:microsoft.com/office/officeart/2005/8/layout/hProcess3"/>
    <dgm:cxn modelId="{62F9C72D-FC02-4667-BABA-548E64C404F2}" type="presParOf" srcId="{5884BCE9-3506-41AC-BA11-7B3B187EC0DE}" destId="{FBF828CC-F2C4-4252-9C30-FED72D598490}" srcOrd="1" destOrd="0" presId="urn:microsoft.com/office/officeart/2005/8/layout/hProcess3"/>
    <dgm:cxn modelId="{4EC13133-5E71-410C-BED0-4F6069B09C36}" type="presParOf" srcId="{5884BCE9-3506-41AC-BA11-7B3B187EC0DE}" destId="{56829BD1-AE10-451E-9F3A-406143FE0A07}" srcOrd="2" destOrd="0" presId="urn:microsoft.com/office/officeart/2005/8/layout/hProcess3"/>
    <dgm:cxn modelId="{2D5EF967-6905-4B8C-AA07-AF1CA5CA2DBF}" type="presParOf" srcId="{5884BCE9-3506-41AC-BA11-7B3B187EC0DE}" destId="{E5592472-B302-4AE4-9588-BA1D53117C78}" srcOrd="3" destOrd="0" presId="urn:microsoft.com/office/officeart/2005/8/layout/hProcess3"/>
    <dgm:cxn modelId="{8709A2C9-6765-445C-B882-E5BDC22E40FA}" type="presParOf" srcId="{5D8B5CC1-3A51-492E-9957-EBCDFF6B79B2}" destId="{DCECD6C7-1117-46FD-9293-A27A35DBDE31}" srcOrd="16" destOrd="0" presId="urn:microsoft.com/office/officeart/2005/8/layout/hProcess3"/>
    <dgm:cxn modelId="{88BA8FC2-09FC-4E4E-8E79-000FABB2E572}" type="presParOf" srcId="{5D8B5CC1-3A51-492E-9957-EBCDFF6B79B2}" destId="{F829A213-1E0D-44B5-BD59-3DA61898CEBE}" srcOrd="17" destOrd="0" presId="urn:microsoft.com/office/officeart/2005/8/layout/hProcess3"/>
    <dgm:cxn modelId="{C292000B-D99B-478B-9161-7BD1CDB1895F}" type="presParOf" srcId="{5D8B5CC1-3A51-492E-9957-EBCDFF6B79B2}" destId="{F7FAA886-9089-4ADE-BCA4-AF0D6780BCD9}" srcOrd="1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5A7B0D-9976-40D4-85C2-7F16D900B8A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BA6EBB21-CE99-4839-993F-6A54724407F5}">
      <dgm:prSet phldrT="[文本]" custT="1"/>
      <dgm:spPr>
        <a:solidFill>
          <a:srgbClr val="595959"/>
        </a:solidFill>
        <a:ln>
          <a:solidFill>
            <a:srgbClr val="595959"/>
          </a:solidFill>
        </a:ln>
      </dgm:spPr>
      <dgm:t>
        <a:bodyPr/>
        <a:lstStyle/>
        <a:p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初始化</a:t>
          </a:r>
          <a:endParaRPr lang="en-US" altLang="zh-CN" sz="1600" b="1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网络环境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35B7DC-1E20-4114-975E-C0966BFEB639}" type="parTrans" cxnId="{CE9C0A87-AAD6-441C-B121-4CD03F2F11EA}">
      <dgm:prSet/>
      <dgm:spPr/>
      <dgm:t>
        <a:bodyPr/>
        <a:lstStyle/>
        <a:p>
          <a:endParaRPr lang="zh-CN" altLang="en-US"/>
        </a:p>
      </dgm:t>
    </dgm:pt>
    <dgm:pt modelId="{BC56768C-B180-4515-9754-FCB8F67B3B20}" type="sibTrans" cxnId="{CE9C0A87-AAD6-441C-B121-4CD03F2F11EA}">
      <dgm:prSet/>
      <dgm:spPr/>
      <dgm:t>
        <a:bodyPr/>
        <a:lstStyle/>
        <a:p>
          <a:endParaRPr lang="zh-CN" altLang="en-US"/>
        </a:p>
      </dgm:t>
    </dgm:pt>
    <dgm:pt modelId="{09313469-F42C-4D28-8072-9FD87B8D12ED}">
      <dgm:prSet phldrT="[文本]" custT="1"/>
      <dgm:spPr>
        <a:solidFill>
          <a:srgbClr val="595959"/>
        </a:solidFill>
        <a:ln>
          <a:solidFill>
            <a:srgbClr val="595959"/>
          </a:solidFill>
        </a:ln>
      </dgm:spPr>
      <dgm:t>
        <a:bodyPr/>
        <a:lstStyle/>
        <a:p>
          <a:r>
            <a:rPr 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关闭</a:t>
          </a:r>
          <a:endParaRPr lang="en-US" altLang="zh-CN" sz="1600" b="1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Socket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BCA21A-8524-434F-9B0A-011B5EB0704E}" type="parTrans" cxnId="{016ED1AF-D3A4-4718-92CF-75801AAED1D2}">
      <dgm:prSet/>
      <dgm:spPr/>
      <dgm:t>
        <a:bodyPr/>
        <a:lstStyle/>
        <a:p>
          <a:endParaRPr lang="zh-CN" altLang="en-US"/>
        </a:p>
      </dgm:t>
    </dgm:pt>
    <dgm:pt modelId="{C95FDD19-50B3-4830-8798-432D82C306DD}" type="sibTrans" cxnId="{016ED1AF-D3A4-4718-92CF-75801AAED1D2}">
      <dgm:prSet/>
      <dgm:spPr/>
      <dgm:t>
        <a:bodyPr/>
        <a:lstStyle/>
        <a:p>
          <a:endParaRPr lang="zh-CN" altLang="en-US"/>
        </a:p>
      </dgm:t>
    </dgm:pt>
    <dgm:pt modelId="{294F607E-E155-4742-AC83-3F4B64CF7CD3}">
      <dgm:prSet phldrT="[文本]" custT="1"/>
      <dgm:spPr>
        <a:solidFill>
          <a:srgbClr val="595959"/>
        </a:solidFill>
        <a:ln>
          <a:solidFill>
            <a:srgbClr val="595959"/>
          </a:solidFill>
        </a:ln>
      </dgm:spPr>
      <dgm:t>
        <a:bodyPr/>
        <a:lstStyle/>
        <a:p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清除网</a:t>
          </a:r>
          <a:endParaRPr lang="en-US" altLang="zh-CN" sz="1600" b="1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络资源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114D0-C125-4CC0-81E8-65054B27B56A}" type="parTrans" cxnId="{C6346937-0F8E-4AD7-84B8-666D86847B0B}">
      <dgm:prSet/>
      <dgm:spPr/>
      <dgm:t>
        <a:bodyPr/>
        <a:lstStyle/>
        <a:p>
          <a:endParaRPr lang="zh-CN" altLang="en-US"/>
        </a:p>
      </dgm:t>
    </dgm:pt>
    <dgm:pt modelId="{C9514FD9-F513-4050-8853-A8704E956C1E}" type="sibTrans" cxnId="{C6346937-0F8E-4AD7-84B8-666D86847B0B}">
      <dgm:prSet/>
      <dgm:spPr/>
      <dgm:t>
        <a:bodyPr/>
        <a:lstStyle/>
        <a:p>
          <a:endParaRPr lang="zh-CN" altLang="en-US"/>
        </a:p>
      </dgm:t>
    </dgm:pt>
    <dgm:pt modelId="{E5F3FA13-44C3-4A34-8657-EE2852AE45E0}">
      <dgm:prSet custT="1"/>
      <dgm:spPr>
        <a:solidFill>
          <a:srgbClr val="595959"/>
        </a:solidFill>
        <a:ln>
          <a:solidFill>
            <a:srgbClr val="595959"/>
          </a:solidFill>
        </a:ln>
      </dgm:spPr>
      <dgm:t>
        <a:bodyPr/>
        <a:lstStyle/>
        <a:p>
          <a:r>
            <a:rPr 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创建</a:t>
          </a:r>
          <a:endParaRPr lang="en-US" altLang="zh-CN" sz="1600" b="1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Socket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59FBE6-4A30-4F1E-B754-4750E7C918A3}" type="parTrans" cxnId="{9547885B-D906-47E7-BDC9-AA58DBD0F541}">
      <dgm:prSet/>
      <dgm:spPr/>
      <dgm:t>
        <a:bodyPr/>
        <a:lstStyle/>
        <a:p>
          <a:endParaRPr lang="zh-CN" altLang="en-US"/>
        </a:p>
      </dgm:t>
    </dgm:pt>
    <dgm:pt modelId="{E77D3350-BCD3-4E55-A507-633ABA87534A}" type="sibTrans" cxnId="{9547885B-D906-47E7-BDC9-AA58DBD0F541}">
      <dgm:prSet/>
      <dgm:spPr/>
      <dgm:t>
        <a:bodyPr/>
        <a:lstStyle/>
        <a:p>
          <a:endParaRPr lang="zh-CN" altLang="en-US"/>
        </a:p>
      </dgm:t>
    </dgm:pt>
    <dgm:pt modelId="{310FCC16-2F25-4FB6-921F-6B0D43C8EE95}">
      <dgm:prSet custT="1"/>
      <dgm:spPr>
        <a:solidFill>
          <a:srgbClr val="595959"/>
        </a:solidFill>
        <a:ln>
          <a:solidFill>
            <a:srgbClr val="595959"/>
          </a:solidFill>
        </a:ln>
      </dgm:spPr>
      <dgm:t>
        <a:bodyPr/>
        <a:lstStyle/>
        <a:p>
          <a:r>
            <a:rPr 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设置服务器</a:t>
          </a:r>
          <a:endParaRPr lang="en-US" altLang="zh-CN" sz="1600" b="1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IP</a:t>
          </a:r>
          <a:r>
            <a:rPr lang="zh-CN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地址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940D60-8B38-4FA5-AD8B-23C274D26C9D}" type="parTrans" cxnId="{797AB1DF-FD31-4BA6-AEA6-A8867EE15B90}">
      <dgm:prSet/>
      <dgm:spPr/>
      <dgm:t>
        <a:bodyPr/>
        <a:lstStyle/>
        <a:p>
          <a:endParaRPr lang="zh-CN" altLang="en-US"/>
        </a:p>
      </dgm:t>
    </dgm:pt>
    <dgm:pt modelId="{E4D779EC-3BF6-480C-B7A4-9226F2DB3927}" type="sibTrans" cxnId="{797AB1DF-FD31-4BA6-AEA6-A8867EE15B90}">
      <dgm:prSet/>
      <dgm:spPr/>
      <dgm:t>
        <a:bodyPr/>
        <a:lstStyle/>
        <a:p>
          <a:endParaRPr lang="zh-CN" altLang="en-US"/>
        </a:p>
      </dgm:t>
    </dgm:pt>
    <dgm:pt modelId="{9F6C8653-65EC-48AD-99C8-28F5D56DBA62}">
      <dgm:prSet custT="1"/>
      <dgm:spPr>
        <a:solidFill>
          <a:srgbClr val="595959"/>
        </a:solidFill>
        <a:ln>
          <a:solidFill>
            <a:srgbClr val="595959"/>
          </a:solidFill>
        </a:ln>
      </dgm:spPr>
      <dgm:t>
        <a:bodyPr/>
        <a:lstStyle/>
        <a:p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连接</a:t>
          </a:r>
          <a:endParaRPr lang="en-US" altLang="zh-CN" sz="1600" b="1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服务器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477D54-389E-4549-AF1E-C84CDFE698E5}" type="parTrans" cxnId="{B9190E4D-1C60-4D74-AD12-4BCEBAE8F7EF}">
      <dgm:prSet/>
      <dgm:spPr/>
      <dgm:t>
        <a:bodyPr/>
        <a:lstStyle/>
        <a:p>
          <a:endParaRPr lang="zh-CN" altLang="en-US"/>
        </a:p>
      </dgm:t>
    </dgm:pt>
    <dgm:pt modelId="{DBCC2038-A2D0-4FBA-A551-5B050490A3BB}" type="sibTrans" cxnId="{B9190E4D-1C60-4D74-AD12-4BCEBAE8F7EF}">
      <dgm:prSet/>
      <dgm:spPr/>
      <dgm:t>
        <a:bodyPr/>
        <a:lstStyle/>
        <a:p>
          <a:endParaRPr lang="zh-CN" altLang="en-US"/>
        </a:p>
      </dgm:t>
    </dgm:pt>
    <dgm:pt modelId="{1EB390B6-2504-4FED-9C70-BAB5BAD65080}">
      <dgm:prSet custT="1"/>
      <dgm:spPr>
        <a:solidFill>
          <a:srgbClr val="595959"/>
        </a:solidFill>
        <a:ln>
          <a:solidFill>
            <a:srgbClr val="595959"/>
          </a:solidFill>
        </a:ln>
      </dgm:spPr>
      <dgm:t>
        <a:bodyPr/>
        <a:lstStyle/>
        <a:p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收发</a:t>
          </a:r>
          <a:endParaRPr lang="en-US" altLang="zh-CN" sz="1600" b="1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zh-CN" altLang="en-US" sz="1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信息</a:t>
          </a:r>
          <a:endParaRPr lang="zh-CN" altLang="en-US" sz="1600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85FA7B-0493-435B-B71D-11E0152A8491}" type="parTrans" cxnId="{07587A7E-7395-4925-B32A-A48FEDFAC36D}">
      <dgm:prSet/>
      <dgm:spPr/>
      <dgm:t>
        <a:bodyPr/>
        <a:lstStyle/>
        <a:p>
          <a:endParaRPr lang="zh-CN" altLang="en-US"/>
        </a:p>
      </dgm:t>
    </dgm:pt>
    <dgm:pt modelId="{B0606B6B-BD8B-49A9-9042-35F30A9D0817}" type="sibTrans" cxnId="{07587A7E-7395-4925-B32A-A48FEDFAC36D}">
      <dgm:prSet/>
      <dgm:spPr/>
      <dgm:t>
        <a:bodyPr/>
        <a:lstStyle/>
        <a:p>
          <a:endParaRPr lang="zh-CN" altLang="en-US"/>
        </a:p>
      </dgm:t>
    </dgm:pt>
    <dgm:pt modelId="{A41B3BA0-12A4-4950-9790-D0ABDE476DC9}" type="pres">
      <dgm:prSet presAssocID="{5A5A7B0D-9976-40D4-85C2-7F16D900B8A1}" presName="Name0" presStyleCnt="0">
        <dgm:presLayoutVars>
          <dgm:dir/>
          <dgm:animLvl val="lvl"/>
          <dgm:resizeHandles val="exact"/>
        </dgm:presLayoutVars>
      </dgm:prSet>
      <dgm:spPr/>
    </dgm:pt>
    <dgm:pt modelId="{B91D16A0-CC56-470C-AB41-9FEC42417D5F}" type="pres">
      <dgm:prSet presAssocID="{5A5A7B0D-9976-40D4-85C2-7F16D900B8A1}" presName="dummy" presStyleCnt="0"/>
      <dgm:spPr/>
    </dgm:pt>
    <dgm:pt modelId="{256713DC-1668-4120-A98D-BACC4D2BF948}" type="pres">
      <dgm:prSet presAssocID="{5A5A7B0D-9976-40D4-85C2-7F16D900B8A1}" presName="linH" presStyleCnt="0"/>
      <dgm:spPr/>
    </dgm:pt>
    <dgm:pt modelId="{DBD06B56-022C-4145-8802-38391E503785}" type="pres">
      <dgm:prSet presAssocID="{5A5A7B0D-9976-40D4-85C2-7F16D900B8A1}" presName="padding1" presStyleCnt="0"/>
      <dgm:spPr/>
    </dgm:pt>
    <dgm:pt modelId="{4C1EEA95-3254-4F9B-A2A7-C7E14DC490FD}" type="pres">
      <dgm:prSet presAssocID="{BA6EBB21-CE99-4839-993F-6A54724407F5}" presName="linV" presStyleCnt="0"/>
      <dgm:spPr/>
    </dgm:pt>
    <dgm:pt modelId="{2ADE138B-1F36-44CF-B4EC-A117C943E732}" type="pres">
      <dgm:prSet presAssocID="{BA6EBB21-CE99-4839-993F-6A54724407F5}" presName="spVertical1" presStyleCnt="0"/>
      <dgm:spPr/>
    </dgm:pt>
    <dgm:pt modelId="{D2DA91A2-87F8-4E20-958F-C08612DF1C23}" type="pres">
      <dgm:prSet presAssocID="{BA6EBB21-CE99-4839-993F-6A54724407F5}" presName="parTx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B4562D-73E8-450E-B19C-634979C100E9}" type="pres">
      <dgm:prSet presAssocID="{BA6EBB21-CE99-4839-993F-6A54724407F5}" presName="spVertical2" presStyleCnt="0"/>
      <dgm:spPr/>
    </dgm:pt>
    <dgm:pt modelId="{C2D408D9-46BE-4EFC-AF8C-774608E6C716}" type="pres">
      <dgm:prSet presAssocID="{BA6EBB21-CE99-4839-993F-6A54724407F5}" presName="spVertical3" presStyleCnt="0"/>
      <dgm:spPr/>
    </dgm:pt>
    <dgm:pt modelId="{8E8F7A82-047B-41D1-99A1-F1F5F5F3A867}" type="pres">
      <dgm:prSet presAssocID="{BC56768C-B180-4515-9754-FCB8F67B3B20}" presName="space" presStyleCnt="0"/>
      <dgm:spPr/>
    </dgm:pt>
    <dgm:pt modelId="{1B07D1DF-5240-4081-A1C0-10F3D9FCDBFB}" type="pres">
      <dgm:prSet presAssocID="{E5F3FA13-44C3-4A34-8657-EE2852AE45E0}" presName="linV" presStyleCnt="0"/>
      <dgm:spPr/>
    </dgm:pt>
    <dgm:pt modelId="{E6231500-1657-46DB-A708-7C445A9285BD}" type="pres">
      <dgm:prSet presAssocID="{E5F3FA13-44C3-4A34-8657-EE2852AE45E0}" presName="spVertical1" presStyleCnt="0"/>
      <dgm:spPr/>
    </dgm:pt>
    <dgm:pt modelId="{243474C6-9FD1-485B-AD6B-E8F925ACC853}" type="pres">
      <dgm:prSet presAssocID="{E5F3FA13-44C3-4A34-8657-EE2852AE45E0}" presName="parTx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921E0-CB21-437B-B5B4-1EB352F36F43}" type="pres">
      <dgm:prSet presAssocID="{E5F3FA13-44C3-4A34-8657-EE2852AE45E0}" presName="spVertical2" presStyleCnt="0"/>
      <dgm:spPr/>
    </dgm:pt>
    <dgm:pt modelId="{73C6C2DF-E0C4-4EE9-8F91-7E0FC5778332}" type="pres">
      <dgm:prSet presAssocID="{E5F3FA13-44C3-4A34-8657-EE2852AE45E0}" presName="spVertical3" presStyleCnt="0"/>
      <dgm:spPr/>
    </dgm:pt>
    <dgm:pt modelId="{A783A78E-2067-4240-B6C0-6200184C0EEB}" type="pres">
      <dgm:prSet presAssocID="{E77D3350-BCD3-4E55-A507-633ABA87534A}" presName="space" presStyleCnt="0"/>
      <dgm:spPr/>
    </dgm:pt>
    <dgm:pt modelId="{83CDAFD6-4627-4EC2-9E63-61256E7A3C03}" type="pres">
      <dgm:prSet presAssocID="{310FCC16-2F25-4FB6-921F-6B0D43C8EE95}" presName="linV" presStyleCnt="0"/>
      <dgm:spPr/>
    </dgm:pt>
    <dgm:pt modelId="{94C14EA7-7406-48E6-B0FD-1B5BEFCF7D31}" type="pres">
      <dgm:prSet presAssocID="{310FCC16-2F25-4FB6-921F-6B0D43C8EE95}" presName="spVertical1" presStyleCnt="0"/>
      <dgm:spPr/>
    </dgm:pt>
    <dgm:pt modelId="{AC0AE511-0A68-4125-BDA1-0ABB3D3F6600}" type="pres">
      <dgm:prSet presAssocID="{310FCC16-2F25-4FB6-921F-6B0D43C8EE95}" presName="parTx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98619F-155A-4AE4-9355-26243F0540FD}" type="pres">
      <dgm:prSet presAssocID="{310FCC16-2F25-4FB6-921F-6B0D43C8EE95}" presName="spVertical2" presStyleCnt="0"/>
      <dgm:spPr/>
    </dgm:pt>
    <dgm:pt modelId="{41ABC5FB-E890-4DA4-BC30-34ED341AC2EB}" type="pres">
      <dgm:prSet presAssocID="{310FCC16-2F25-4FB6-921F-6B0D43C8EE95}" presName="spVertical3" presStyleCnt="0"/>
      <dgm:spPr/>
    </dgm:pt>
    <dgm:pt modelId="{438B1D71-BCF0-44A4-AB67-F4B4D8251EAE}" type="pres">
      <dgm:prSet presAssocID="{E4D779EC-3BF6-480C-B7A4-9226F2DB3927}" presName="space" presStyleCnt="0"/>
      <dgm:spPr/>
    </dgm:pt>
    <dgm:pt modelId="{E335718A-8760-44E8-BA9E-47C83DC7E0B7}" type="pres">
      <dgm:prSet presAssocID="{9F6C8653-65EC-48AD-99C8-28F5D56DBA62}" presName="linV" presStyleCnt="0"/>
      <dgm:spPr/>
    </dgm:pt>
    <dgm:pt modelId="{1A15FB46-AFAA-4AEF-919F-69774CB2D95A}" type="pres">
      <dgm:prSet presAssocID="{9F6C8653-65EC-48AD-99C8-28F5D56DBA62}" presName="spVertical1" presStyleCnt="0"/>
      <dgm:spPr/>
    </dgm:pt>
    <dgm:pt modelId="{AD4DF643-4A92-4EC2-96A4-55C842332B87}" type="pres">
      <dgm:prSet presAssocID="{9F6C8653-65EC-48AD-99C8-28F5D56DBA62}" presName="parTx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51283C-CBC6-4C27-8544-80D42663428F}" type="pres">
      <dgm:prSet presAssocID="{9F6C8653-65EC-48AD-99C8-28F5D56DBA62}" presName="spVertical2" presStyleCnt="0"/>
      <dgm:spPr/>
    </dgm:pt>
    <dgm:pt modelId="{D7A263F9-6FB0-4CEF-AAA6-0B0DA35088F3}" type="pres">
      <dgm:prSet presAssocID="{9F6C8653-65EC-48AD-99C8-28F5D56DBA62}" presName="spVertical3" presStyleCnt="0"/>
      <dgm:spPr/>
    </dgm:pt>
    <dgm:pt modelId="{3BD21ED9-018B-4240-BE45-1B412492C49B}" type="pres">
      <dgm:prSet presAssocID="{DBCC2038-A2D0-4FBA-A551-5B050490A3BB}" presName="space" presStyleCnt="0"/>
      <dgm:spPr/>
    </dgm:pt>
    <dgm:pt modelId="{B8332C4C-2A8F-4E8C-8E55-3C6BDE987AFF}" type="pres">
      <dgm:prSet presAssocID="{1EB390B6-2504-4FED-9C70-BAB5BAD65080}" presName="linV" presStyleCnt="0"/>
      <dgm:spPr/>
    </dgm:pt>
    <dgm:pt modelId="{B0F5ED42-B770-4E5A-A01A-D759D4EBA989}" type="pres">
      <dgm:prSet presAssocID="{1EB390B6-2504-4FED-9C70-BAB5BAD65080}" presName="spVertical1" presStyleCnt="0"/>
      <dgm:spPr/>
    </dgm:pt>
    <dgm:pt modelId="{BFAD03F4-3CD2-40DB-960B-8326A0795B53}" type="pres">
      <dgm:prSet presAssocID="{1EB390B6-2504-4FED-9C70-BAB5BAD65080}" presName="parTx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0D6034-36A5-4097-87D8-DCE7F4FFFCD4}" type="pres">
      <dgm:prSet presAssocID="{1EB390B6-2504-4FED-9C70-BAB5BAD65080}" presName="spVertical2" presStyleCnt="0"/>
      <dgm:spPr/>
    </dgm:pt>
    <dgm:pt modelId="{828963F7-A369-4ACA-A247-9B7C10980EE0}" type="pres">
      <dgm:prSet presAssocID="{1EB390B6-2504-4FED-9C70-BAB5BAD65080}" presName="spVertical3" presStyleCnt="0"/>
      <dgm:spPr/>
    </dgm:pt>
    <dgm:pt modelId="{3504366D-AC7A-414E-82D9-4C6A97DC546C}" type="pres">
      <dgm:prSet presAssocID="{B0606B6B-BD8B-49A9-9042-35F30A9D0817}" presName="space" presStyleCnt="0"/>
      <dgm:spPr/>
    </dgm:pt>
    <dgm:pt modelId="{23328528-0525-46B6-AD30-5F9BA24B4B7F}" type="pres">
      <dgm:prSet presAssocID="{09313469-F42C-4D28-8072-9FD87B8D12ED}" presName="linV" presStyleCnt="0"/>
      <dgm:spPr/>
    </dgm:pt>
    <dgm:pt modelId="{424AD8D9-C703-4D57-A63B-432CEA2CCA24}" type="pres">
      <dgm:prSet presAssocID="{09313469-F42C-4D28-8072-9FD87B8D12ED}" presName="spVertical1" presStyleCnt="0"/>
      <dgm:spPr/>
    </dgm:pt>
    <dgm:pt modelId="{B6D17137-15F8-49DA-AB32-645240A7BED2}" type="pres">
      <dgm:prSet presAssocID="{09313469-F42C-4D28-8072-9FD87B8D12ED}" presName="parTx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1C195E-153B-40F1-BDD2-9968646FCED4}" type="pres">
      <dgm:prSet presAssocID="{09313469-F42C-4D28-8072-9FD87B8D12ED}" presName="spVertical2" presStyleCnt="0"/>
      <dgm:spPr/>
    </dgm:pt>
    <dgm:pt modelId="{422D9279-CBD0-40E3-8FF6-A2A9817E90C6}" type="pres">
      <dgm:prSet presAssocID="{09313469-F42C-4D28-8072-9FD87B8D12ED}" presName="spVertical3" presStyleCnt="0"/>
      <dgm:spPr/>
    </dgm:pt>
    <dgm:pt modelId="{1D39463E-B71D-4AB7-BB69-294CF6B976AF}" type="pres">
      <dgm:prSet presAssocID="{C95FDD19-50B3-4830-8798-432D82C306DD}" presName="space" presStyleCnt="0"/>
      <dgm:spPr/>
    </dgm:pt>
    <dgm:pt modelId="{F5CC2EE9-6635-437D-B5A1-AE9B29B682DB}" type="pres">
      <dgm:prSet presAssocID="{294F607E-E155-4742-AC83-3F4B64CF7CD3}" presName="linV" presStyleCnt="0"/>
      <dgm:spPr/>
    </dgm:pt>
    <dgm:pt modelId="{A6F8410F-9901-45CC-BF1A-C5958EED00DE}" type="pres">
      <dgm:prSet presAssocID="{294F607E-E155-4742-AC83-3F4B64CF7CD3}" presName="spVertical1" presStyleCnt="0"/>
      <dgm:spPr/>
    </dgm:pt>
    <dgm:pt modelId="{58FEAC18-7B56-423A-A5CE-8C6D76F98A8A}" type="pres">
      <dgm:prSet presAssocID="{294F607E-E155-4742-AC83-3F4B64CF7CD3}" presName="parTx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A4573E-ADBF-4E8E-A3F7-E5BCB876FCA1}" type="pres">
      <dgm:prSet presAssocID="{294F607E-E155-4742-AC83-3F4B64CF7CD3}" presName="spVertical2" presStyleCnt="0"/>
      <dgm:spPr/>
    </dgm:pt>
    <dgm:pt modelId="{FCE3ED0A-6ED3-4605-A4CB-37668CFB6AF6}" type="pres">
      <dgm:prSet presAssocID="{294F607E-E155-4742-AC83-3F4B64CF7CD3}" presName="spVertical3" presStyleCnt="0"/>
      <dgm:spPr/>
    </dgm:pt>
    <dgm:pt modelId="{3BFA5EEC-D303-4E8F-A81F-6268A822DAE6}" type="pres">
      <dgm:prSet presAssocID="{5A5A7B0D-9976-40D4-85C2-7F16D900B8A1}" presName="padding2" presStyleCnt="0"/>
      <dgm:spPr/>
    </dgm:pt>
    <dgm:pt modelId="{BC460F33-4C78-4ED0-B1F2-6A124AC08BBD}" type="pres">
      <dgm:prSet presAssocID="{5A5A7B0D-9976-40D4-85C2-7F16D900B8A1}" presName="negArrow" presStyleCnt="0"/>
      <dgm:spPr/>
    </dgm:pt>
    <dgm:pt modelId="{EC6FB320-2421-42B5-AD29-BBF105AA6A1F}" type="pres">
      <dgm:prSet presAssocID="{5A5A7B0D-9976-40D4-85C2-7F16D900B8A1}" presName="backgroundArrow" presStyleLbl="node1" presStyleIdx="0" presStyleCnt="1"/>
      <dgm:spPr>
        <a:solidFill>
          <a:srgbClr val="FFE082"/>
        </a:solidFill>
        <a:ln>
          <a:solidFill>
            <a:srgbClr val="FFE082"/>
          </a:solidFill>
        </a:ln>
      </dgm:spPr>
    </dgm:pt>
  </dgm:ptLst>
  <dgm:cxnLst>
    <dgm:cxn modelId="{07587A7E-7395-4925-B32A-A48FEDFAC36D}" srcId="{5A5A7B0D-9976-40D4-85C2-7F16D900B8A1}" destId="{1EB390B6-2504-4FED-9C70-BAB5BAD65080}" srcOrd="4" destOrd="0" parTransId="{A185FA7B-0493-435B-B71D-11E0152A8491}" sibTransId="{B0606B6B-BD8B-49A9-9042-35F30A9D0817}"/>
    <dgm:cxn modelId="{E8BF78C9-2FD6-4155-B729-B39A5884D233}" type="presOf" srcId="{1EB390B6-2504-4FED-9C70-BAB5BAD65080}" destId="{BFAD03F4-3CD2-40DB-960B-8326A0795B53}" srcOrd="0" destOrd="0" presId="urn:microsoft.com/office/officeart/2005/8/layout/hProcess3"/>
    <dgm:cxn modelId="{16BC28D9-7522-4916-B137-AE9F672FDF02}" type="presOf" srcId="{310FCC16-2F25-4FB6-921F-6B0D43C8EE95}" destId="{AC0AE511-0A68-4125-BDA1-0ABB3D3F6600}" srcOrd="0" destOrd="0" presId="urn:microsoft.com/office/officeart/2005/8/layout/hProcess3"/>
    <dgm:cxn modelId="{7F910DF8-A4F4-4A70-AF8D-472F38D3A924}" type="presOf" srcId="{9F6C8653-65EC-48AD-99C8-28F5D56DBA62}" destId="{AD4DF643-4A92-4EC2-96A4-55C842332B87}" srcOrd="0" destOrd="0" presId="urn:microsoft.com/office/officeart/2005/8/layout/hProcess3"/>
    <dgm:cxn modelId="{81BBE93C-5678-4AC7-AAEF-0ABF7D6429FB}" type="presOf" srcId="{294F607E-E155-4742-AC83-3F4B64CF7CD3}" destId="{58FEAC18-7B56-423A-A5CE-8C6D76F98A8A}" srcOrd="0" destOrd="0" presId="urn:microsoft.com/office/officeart/2005/8/layout/hProcess3"/>
    <dgm:cxn modelId="{C6346937-0F8E-4AD7-84B8-666D86847B0B}" srcId="{5A5A7B0D-9976-40D4-85C2-7F16D900B8A1}" destId="{294F607E-E155-4742-AC83-3F4B64CF7CD3}" srcOrd="6" destOrd="0" parTransId="{83E114D0-C125-4CC0-81E8-65054B27B56A}" sibTransId="{C9514FD9-F513-4050-8853-A8704E956C1E}"/>
    <dgm:cxn modelId="{797AB1DF-FD31-4BA6-AEA6-A8867EE15B90}" srcId="{5A5A7B0D-9976-40D4-85C2-7F16D900B8A1}" destId="{310FCC16-2F25-4FB6-921F-6B0D43C8EE95}" srcOrd="2" destOrd="0" parTransId="{20940D60-8B38-4FA5-AD8B-23C274D26C9D}" sibTransId="{E4D779EC-3BF6-480C-B7A4-9226F2DB3927}"/>
    <dgm:cxn modelId="{9547885B-D906-47E7-BDC9-AA58DBD0F541}" srcId="{5A5A7B0D-9976-40D4-85C2-7F16D900B8A1}" destId="{E5F3FA13-44C3-4A34-8657-EE2852AE45E0}" srcOrd="1" destOrd="0" parTransId="{2B59FBE6-4A30-4F1E-B754-4750E7C918A3}" sibTransId="{E77D3350-BCD3-4E55-A507-633ABA87534A}"/>
    <dgm:cxn modelId="{30075AA8-7EB8-46AB-8B14-B5CC78ABFFC7}" type="presOf" srcId="{E5F3FA13-44C3-4A34-8657-EE2852AE45E0}" destId="{243474C6-9FD1-485B-AD6B-E8F925ACC853}" srcOrd="0" destOrd="0" presId="urn:microsoft.com/office/officeart/2005/8/layout/hProcess3"/>
    <dgm:cxn modelId="{016ED1AF-D3A4-4718-92CF-75801AAED1D2}" srcId="{5A5A7B0D-9976-40D4-85C2-7F16D900B8A1}" destId="{09313469-F42C-4D28-8072-9FD87B8D12ED}" srcOrd="5" destOrd="0" parTransId="{8CBCA21A-8524-434F-9B0A-011B5EB0704E}" sibTransId="{C95FDD19-50B3-4830-8798-432D82C306DD}"/>
    <dgm:cxn modelId="{B9190E4D-1C60-4D74-AD12-4BCEBAE8F7EF}" srcId="{5A5A7B0D-9976-40D4-85C2-7F16D900B8A1}" destId="{9F6C8653-65EC-48AD-99C8-28F5D56DBA62}" srcOrd="3" destOrd="0" parTransId="{0E477D54-389E-4549-AF1E-C84CDFE698E5}" sibTransId="{DBCC2038-A2D0-4FBA-A551-5B050490A3BB}"/>
    <dgm:cxn modelId="{A69CFDF0-DF1E-4062-8282-4635A8D62DC3}" type="presOf" srcId="{09313469-F42C-4D28-8072-9FD87B8D12ED}" destId="{B6D17137-15F8-49DA-AB32-645240A7BED2}" srcOrd="0" destOrd="0" presId="urn:microsoft.com/office/officeart/2005/8/layout/hProcess3"/>
    <dgm:cxn modelId="{CE9C0A87-AAD6-441C-B121-4CD03F2F11EA}" srcId="{5A5A7B0D-9976-40D4-85C2-7F16D900B8A1}" destId="{BA6EBB21-CE99-4839-993F-6A54724407F5}" srcOrd="0" destOrd="0" parTransId="{9935B7DC-1E20-4114-975E-C0966BFEB639}" sibTransId="{BC56768C-B180-4515-9754-FCB8F67B3B20}"/>
    <dgm:cxn modelId="{9430DF00-0E92-447E-BAC6-D133D96739C4}" type="presOf" srcId="{BA6EBB21-CE99-4839-993F-6A54724407F5}" destId="{D2DA91A2-87F8-4E20-958F-C08612DF1C23}" srcOrd="0" destOrd="0" presId="urn:microsoft.com/office/officeart/2005/8/layout/hProcess3"/>
    <dgm:cxn modelId="{0ACDF4A9-9B4D-4F64-80F7-C65918E498FD}" type="presOf" srcId="{5A5A7B0D-9976-40D4-85C2-7F16D900B8A1}" destId="{A41B3BA0-12A4-4950-9790-D0ABDE476DC9}" srcOrd="0" destOrd="0" presId="urn:microsoft.com/office/officeart/2005/8/layout/hProcess3"/>
    <dgm:cxn modelId="{569DABAA-E7C4-4F0E-AAB9-E42B68F12A13}" type="presParOf" srcId="{A41B3BA0-12A4-4950-9790-D0ABDE476DC9}" destId="{B91D16A0-CC56-470C-AB41-9FEC42417D5F}" srcOrd="0" destOrd="0" presId="urn:microsoft.com/office/officeart/2005/8/layout/hProcess3"/>
    <dgm:cxn modelId="{58AF9A05-1706-49C5-8A3A-0B8F6A0C496B}" type="presParOf" srcId="{A41B3BA0-12A4-4950-9790-D0ABDE476DC9}" destId="{256713DC-1668-4120-A98D-BACC4D2BF948}" srcOrd="1" destOrd="0" presId="urn:microsoft.com/office/officeart/2005/8/layout/hProcess3"/>
    <dgm:cxn modelId="{07CEF20F-1E8E-4A5B-B654-D89BCD93D099}" type="presParOf" srcId="{256713DC-1668-4120-A98D-BACC4D2BF948}" destId="{DBD06B56-022C-4145-8802-38391E503785}" srcOrd="0" destOrd="0" presId="urn:microsoft.com/office/officeart/2005/8/layout/hProcess3"/>
    <dgm:cxn modelId="{6C208E0B-4F3C-4733-AC8D-385601D47344}" type="presParOf" srcId="{256713DC-1668-4120-A98D-BACC4D2BF948}" destId="{4C1EEA95-3254-4F9B-A2A7-C7E14DC490FD}" srcOrd="1" destOrd="0" presId="urn:microsoft.com/office/officeart/2005/8/layout/hProcess3"/>
    <dgm:cxn modelId="{84FABFB4-82CE-4E5A-9A12-A0654943BD26}" type="presParOf" srcId="{4C1EEA95-3254-4F9B-A2A7-C7E14DC490FD}" destId="{2ADE138B-1F36-44CF-B4EC-A117C943E732}" srcOrd="0" destOrd="0" presId="urn:microsoft.com/office/officeart/2005/8/layout/hProcess3"/>
    <dgm:cxn modelId="{5FA2FAD3-A42A-405B-BE83-315735A23C23}" type="presParOf" srcId="{4C1EEA95-3254-4F9B-A2A7-C7E14DC490FD}" destId="{D2DA91A2-87F8-4E20-958F-C08612DF1C23}" srcOrd="1" destOrd="0" presId="urn:microsoft.com/office/officeart/2005/8/layout/hProcess3"/>
    <dgm:cxn modelId="{66D5B758-2F00-4F3C-8D12-4C8E6AC0AA11}" type="presParOf" srcId="{4C1EEA95-3254-4F9B-A2A7-C7E14DC490FD}" destId="{D1B4562D-73E8-450E-B19C-634979C100E9}" srcOrd="2" destOrd="0" presId="urn:microsoft.com/office/officeart/2005/8/layout/hProcess3"/>
    <dgm:cxn modelId="{3C4F5B0D-AB0D-4DF6-BF3D-D1EA647EB0B4}" type="presParOf" srcId="{4C1EEA95-3254-4F9B-A2A7-C7E14DC490FD}" destId="{C2D408D9-46BE-4EFC-AF8C-774608E6C716}" srcOrd="3" destOrd="0" presId="urn:microsoft.com/office/officeart/2005/8/layout/hProcess3"/>
    <dgm:cxn modelId="{3E48023E-F90C-4D63-A7E9-53ED71B54668}" type="presParOf" srcId="{256713DC-1668-4120-A98D-BACC4D2BF948}" destId="{8E8F7A82-047B-41D1-99A1-F1F5F5F3A867}" srcOrd="2" destOrd="0" presId="urn:microsoft.com/office/officeart/2005/8/layout/hProcess3"/>
    <dgm:cxn modelId="{03B489D0-4D59-4CD4-8A4D-629C2F2A3B37}" type="presParOf" srcId="{256713DC-1668-4120-A98D-BACC4D2BF948}" destId="{1B07D1DF-5240-4081-A1C0-10F3D9FCDBFB}" srcOrd="3" destOrd="0" presId="urn:microsoft.com/office/officeart/2005/8/layout/hProcess3"/>
    <dgm:cxn modelId="{3C073612-BABF-4C46-A984-D507F8B53596}" type="presParOf" srcId="{1B07D1DF-5240-4081-A1C0-10F3D9FCDBFB}" destId="{E6231500-1657-46DB-A708-7C445A9285BD}" srcOrd="0" destOrd="0" presId="urn:microsoft.com/office/officeart/2005/8/layout/hProcess3"/>
    <dgm:cxn modelId="{4AD41600-5584-4518-9144-7A9C72FBE50C}" type="presParOf" srcId="{1B07D1DF-5240-4081-A1C0-10F3D9FCDBFB}" destId="{243474C6-9FD1-485B-AD6B-E8F925ACC853}" srcOrd="1" destOrd="0" presId="urn:microsoft.com/office/officeart/2005/8/layout/hProcess3"/>
    <dgm:cxn modelId="{3B0A16D4-AC25-4621-A315-BF5CA3EFAE41}" type="presParOf" srcId="{1B07D1DF-5240-4081-A1C0-10F3D9FCDBFB}" destId="{2C6921E0-CB21-437B-B5B4-1EB352F36F43}" srcOrd="2" destOrd="0" presId="urn:microsoft.com/office/officeart/2005/8/layout/hProcess3"/>
    <dgm:cxn modelId="{E05D23A9-A199-4B1D-9612-7A7112D427E3}" type="presParOf" srcId="{1B07D1DF-5240-4081-A1C0-10F3D9FCDBFB}" destId="{73C6C2DF-E0C4-4EE9-8F91-7E0FC5778332}" srcOrd="3" destOrd="0" presId="urn:microsoft.com/office/officeart/2005/8/layout/hProcess3"/>
    <dgm:cxn modelId="{60E67248-7142-4D0A-BBB9-68FC3D8D5C6D}" type="presParOf" srcId="{256713DC-1668-4120-A98D-BACC4D2BF948}" destId="{A783A78E-2067-4240-B6C0-6200184C0EEB}" srcOrd="4" destOrd="0" presId="urn:microsoft.com/office/officeart/2005/8/layout/hProcess3"/>
    <dgm:cxn modelId="{4EE7CD31-A842-43F9-94DB-0CD2BBE4106E}" type="presParOf" srcId="{256713DC-1668-4120-A98D-BACC4D2BF948}" destId="{83CDAFD6-4627-4EC2-9E63-61256E7A3C03}" srcOrd="5" destOrd="0" presId="urn:microsoft.com/office/officeart/2005/8/layout/hProcess3"/>
    <dgm:cxn modelId="{6ACFAFC7-4E21-495C-8404-F8B2C55F2885}" type="presParOf" srcId="{83CDAFD6-4627-4EC2-9E63-61256E7A3C03}" destId="{94C14EA7-7406-48E6-B0FD-1B5BEFCF7D31}" srcOrd="0" destOrd="0" presId="urn:microsoft.com/office/officeart/2005/8/layout/hProcess3"/>
    <dgm:cxn modelId="{AC9B2A8F-DAFD-4081-ADF2-3BE8E97B50AA}" type="presParOf" srcId="{83CDAFD6-4627-4EC2-9E63-61256E7A3C03}" destId="{AC0AE511-0A68-4125-BDA1-0ABB3D3F6600}" srcOrd="1" destOrd="0" presId="urn:microsoft.com/office/officeart/2005/8/layout/hProcess3"/>
    <dgm:cxn modelId="{8AB78F42-D252-4843-A436-65CFB1C2E8E2}" type="presParOf" srcId="{83CDAFD6-4627-4EC2-9E63-61256E7A3C03}" destId="{2C98619F-155A-4AE4-9355-26243F0540FD}" srcOrd="2" destOrd="0" presId="urn:microsoft.com/office/officeart/2005/8/layout/hProcess3"/>
    <dgm:cxn modelId="{F1FB9466-F951-413F-A269-8B3947156094}" type="presParOf" srcId="{83CDAFD6-4627-4EC2-9E63-61256E7A3C03}" destId="{41ABC5FB-E890-4DA4-BC30-34ED341AC2EB}" srcOrd="3" destOrd="0" presId="urn:microsoft.com/office/officeart/2005/8/layout/hProcess3"/>
    <dgm:cxn modelId="{B2EAF151-5D28-4D7F-A45B-40AB461E7897}" type="presParOf" srcId="{256713DC-1668-4120-A98D-BACC4D2BF948}" destId="{438B1D71-BCF0-44A4-AB67-F4B4D8251EAE}" srcOrd="6" destOrd="0" presId="urn:microsoft.com/office/officeart/2005/8/layout/hProcess3"/>
    <dgm:cxn modelId="{B61990CA-C49E-45C1-83A8-DACB6C14DAF3}" type="presParOf" srcId="{256713DC-1668-4120-A98D-BACC4D2BF948}" destId="{E335718A-8760-44E8-BA9E-47C83DC7E0B7}" srcOrd="7" destOrd="0" presId="urn:microsoft.com/office/officeart/2005/8/layout/hProcess3"/>
    <dgm:cxn modelId="{C1A4B8A1-C5E9-4930-B18F-8BA7FF31EA3F}" type="presParOf" srcId="{E335718A-8760-44E8-BA9E-47C83DC7E0B7}" destId="{1A15FB46-AFAA-4AEF-919F-69774CB2D95A}" srcOrd="0" destOrd="0" presId="urn:microsoft.com/office/officeart/2005/8/layout/hProcess3"/>
    <dgm:cxn modelId="{0ED2B20E-374C-4B5B-9876-F1005EC7D300}" type="presParOf" srcId="{E335718A-8760-44E8-BA9E-47C83DC7E0B7}" destId="{AD4DF643-4A92-4EC2-96A4-55C842332B87}" srcOrd="1" destOrd="0" presId="urn:microsoft.com/office/officeart/2005/8/layout/hProcess3"/>
    <dgm:cxn modelId="{A85AEA27-FA60-4C53-B37A-E94372FA8AE7}" type="presParOf" srcId="{E335718A-8760-44E8-BA9E-47C83DC7E0B7}" destId="{9051283C-CBC6-4C27-8544-80D42663428F}" srcOrd="2" destOrd="0" presId="urn:microsoft.com/office/officeart/2005/8/layout/hProcess3"/>
    <dgm:cxn modelId="{F8AFFF31-72F7-457F-A715-A003C3757661}" type="presParOf" srcId="{E335718A-8760-44E8-BA9E-47C83DC7E0B7}" destId="{D7A263F9-6FB0-4CEF-AAA6-0B0DA35088F3}" srcOrd="3" destOrd="0" presId="urn:microsoft.com/office/officeart/2005/8/layout/hProcess3"/>
    <dgm:cxn modelId="{5B8FFA47-3E35-4D6B-BF64-65B5E2FE6051}" type="presParOf" srcId="{256713DC-1668-4120-A98D-BACC4D2BF948}" destId="{3BD21ED9-018B-4240-BE45-1B412492C49B}" srcOrd="8" destOrd="0" presId="urn:microsoft.com/office/officeart/2005/8/layout/hProcess3"/>
    <dgm:cxn modelId="{06196636-3347-42DB-8C66-ADFF2EA1B8A2}" type="presParOf" srcId="{256713DC-1668-4120-A98D-BACC4D2BF948}" destId="{B8332C4C-2A8F-4E8C-8E55-3C6BDE987AFF}" srcOrd="9" destOrd="0" presId="urn:microsoft.com/office/officeart/2005/8/layout/hProcess3"/>
    <dgm:cxn modelId="{1B7AC3CA-F4B1-4815-9021-435CFB23EEEC}" type="presParOf" srcId="{B8332C4C-2A8F-4E8C-8E55-3C6BDE987AFF}" destId="{B0F5ED42-B770-4E5A-A01A-D759D4EBA989}" srcOrd="0" destOrd="0" presId="urn:microsoft.com/office/officeart/2005/8/layout/hProcess3"/>
    <dgm:cxn modelId="{44FE06E5-1849-45DB-92E1-99D705018A4B}" type="presParOf" srcId="{B8332C4C-2A8F-4E8C-8E55-3C6BDE987AFF}" destId="{BFAD03F4-3CD2-40DB-960B-8326A0795B53}" srcOrd="1" destOrd="0" presId="urn:microsoft.com/office/officeart/2005/8/layout/hProcess3"/>
    <dgm:cxn modelId="{B08AEFFC-53C9-4A94-8CCE-0EBD731E12BD}" type="presParOf" srcId="{B8332C4C-2A8F-4E8C-8E55-3C6BDE987AFF}" destId="{710D6034-36A5-4097-87D8-DCE7F4FFFCD4}" srcOrd="2" destOrd="0" presId="urn:microsoft.com/office/officeart/2005/8/layout/hProcess3"/>
    <dgm:cxn modelId="{0534DBD2-8A5A-4CF9-9E76-A00EB77AEB2C}" type="presParOf" srcId="{B8332C4C-2A8F-4E8C-8E55-3C6BDE987AFF}" destId="{828963F7-A369-4ACA-A247-9B7C10980EE0}" srcOrd="3" destOrd="0" presId="urn:microsoft.com/office/officeart/2005/8/layout/hProcess3"/>
    <dgm:cxn modelId="{C1237DAC-9C61-4F1C-91CC-406EBAC7D8D7}" type="presParOf" srcId="{256713DC-1668-4120-A98D-BACC4D2BF948}" destId="{3504366D-AC7A-414E-82D9-4C6A97DC546C}" srcOrd="10" destOrd="0" presId="urn:microsoft.com/office/officeart/2005/8/layout/hProcess3"/>
    <dgm:cxn modelId="{C6B5BC48-9140-4FF1-AD29-855B6D8861CC}" type="presParOf" srcId="{256713DC-1668-4120-A98D-BACC4D2BF948}" destId="{23328528-0525-46B6-AD30-5F9BA24B4B7F}" srcOrd="11" destOrd="0" presId="urn:microsoft.com/office/officeart/2005/8/layout/hProcess3"/>
    <dgm:cxn modelId="{02D1EA1A-174C-487F-87B1-5F422127D439}" type="presParOf" srcId="{23328528-0525-46B6-AD30-5F9BA24B4B7F}" destId="{424AD8D9-C703-4D57-A63B-432CEA2CCA24}" srcOrd="0" destOrd="0" presId="urn:microsoft.com/office/officeart/2005/8/layout/hProcess3"/>
    <dgm:cxn modelId="{46B94F03-5A94-405C-853C-EEEB36D6A8F5}" type="presParOf" srcId="{23328528-0525-46B6-AD30-5F9BA24B4B7F}" destId="{B6D17137-15F8-49DA-AB32-645240A7BED2}" srcOrd="1" destOrd="0" presId="urn:microsoft.com/office/officeart/2005/8/layout/hProcess3"/>
    <dgm:cxn modelId="{B81D9539-1B97-49A6-8DC8-D85ABDCC54CE}" type="presParOf" srcId="{23328528-0525-46B6-AD30-5F9BA24B4B7F}" destId="{A01C195E-153B-40F1-BDD2-9968646FCED4}" srcOrd="2" destOrd="0" presId="urn:microsoft.com/office/officeart/2005/8/layout/hProcess3"/>
    <dgm:cxn modelId="{413FBDE8-0C45-4B40-9252-8F6C96CB26B5}" type="presParOf" srcId="{23328528-0525-46B6-AD30-5F9BA24B4B7F}" destId="{422D9279-CBD0-40E3-8FF6-A2A9817E90C6}" srcOrd="3" destOrd="0" presId="urn:microsoft.com/office/officeart/2005/8/layout/hProcess3"/>
    <dgm:cxn modelId="{7CF98D7A-B19D-457F-B115-4C22B8BC271A}" type="presParOf" srcId="{256713DC-1668-4120-A98D-BACC4D2BF948}" destId="{1D39463E-B71D-4AB7-BB69-294CF6B976AF}" srcOrd="12" destOrd="0" presId="urn:microsoft.com/office/officeart/2005/8/layout/hProcess3"/>
    <dgm:cxn modelId="{71E75C54-6C7A-4E2D-99BE-F6B3DFEF944F}" type="presParOf" srcId="{256713DC-1668-4120-A98D-BACC4D2BF948}" destId="{F5CC2EE9-6635-437D-B5A1-AE9B29B682DB}" srcOrd="13" destOrd="0" presId="urn:microsoft.com/office/officeart/2005/8/layout/hProcess3"/>
    <dgm:cxn modelId="{6347EBC0-BAE3-499B-884A-C60EE2DEE6D8}" type="presParOf" srcId="{F5CC2EE9-6635-437D-B5A1-AE9B29B682DB}" destId="{A6F8410F-9901-45CC-BF1A-C5958EED00DE}" srcOrd="0" destOrd="0" presId="urn:microsoft.com/office/officeart/2005/8/layout/hProcess3"/>
    <dgm:cxn modelId="{891A8E14-532B-4403-ACC8-7CC50B047840}" type="presParOf" srcId="{F5CC2EE9-6635-437D-B5A1-AE9B29B682DB}" destId="{58FEAC18-7B56-423A-A5CE-8C6D76F98A8A}" srcOrd="1" destOrd="0" presId="urn:microsoft.com/office/officeart/2005/8/layout/hProcess3"/>
    <dgm:cxn modelId="{10F8EE7B-B315-43E0-BCD3-0B187E30CB42}" type="presParOf" srcId="{F5CC2EE9-6635-437D-B5A1-AE9B29B682DB}" destId="{57A4573E-ADBF-4E8E-A3F7-E5BCB876FCA1}" srcOrd="2" destOrd="0" presId="urn:microsoft.com/office/officeart/2005/8/layout/hProcess3"/>
    <dgm:cxn modelId="{4368533B-6274-4577-88F1-B4042DDB9D6C}" type="presParOf" srcId="{F5CC2EE9-6635-437D-B5A1-AE9B29B682DB}" destId="{FCE3ED0A-6ED3-4605-A4CB-37668CFB6AF6}" srcOrd="3" destOrd="0" presId="urn:microsoft.com/office/officeart/2005/8/layout/hProcess3"/>
    <dgm:cxn modelId="{DC64144B-3100-4254-8371-88AEC951D740}" type="presParOf" srcId="{256713DC-1668-4120-A98D-BACC4D2BF948}" destId="{3BFA5EEC-D303-4E8F-A81F-6268A822DAE6}" srcOrd="14" destOrd="0" presId="urn:microsoft.com/office/officeart/2005/8/layout/hProcess3"/>
    <dgm:cxn modelId="{38A5E69D-69C0-4FCC-858C-23E3FEB0CE13}" type="presParOf" srcId="{256713DC-1668-4120-A98D-BACC4D2BF948}" destId="{BC460F33-4C78-4ED0-B1F2-6A124AC08BBD}" srcOrd="15" destOrd="0" presId="urn:microsoft.com/office/officeart/2005/8/layout/hProcess3"/>
    <dgm:cxn modelId="{D97705EB-6B4F-4D25-8BEA-2503AAE8E867}" type="presParOf" srcId="{256713DC-1668-4120-A98D-BACC4D2BF948}" destId="{EC6FB320-2421-42B5-AD29-BBF105AA6A1F}" srcOrd="1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83DE58-4223-478C-AA84-C9F526517D0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5C8733-2962-4049-96FC-EBC075E5018A}">
      <dgm:prSet phldrT="[文本]" custT="1"/>
      <dgm:spPr>
        <a:solidFill>
          <a:srgbClr val="FFCDD2"/>
        </a:solidFill>
        <a:ln>
          <a:noFill/>
        </a:ln>
      </dgm:spPr>
      <dgm:t>
        <a:bodyPr/>
        <a:lstStyle/>
        <a:p>
          <a:pPr algn="ctr"/>
          <a:r>
            <a: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创建程序框架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356B48DD-92FC-408F-BDF8-F1CFB0D473CA}" type="parTrans" cxnId="{A19BC8B7-A8A9-4F52-A033-8C7650AE19BC}">
      <dgm:prSet/>
      <dgm:spPr/>
      <dgm:t>
        <a:bodyPr/>
        <a:lstStyle/>
        <a:p>
          <a:endParaRPr lang="zh-CN" altLang="en-US"/>
        </a:p>
      </dgm:t>
    </dgm:pt>
    <dgm:pt modelId="{F3ADD22B-2CB6-4759-A7AB-4C5A0A5EF552}" type="sibTrans" cxnId="{A19BC8B7-A8A9-4F52-A033-8C7650AE19BC}">
      <dgm:prSet/>
      <dgm:spPr>
        <a:solidFill>
          <a:schemeClr val="accent1">
            <a:lumMod val="20000"/>
            <a:lumOff val="80000"/>
            <a:alpha val="89804"/>
          </a:schemeClr>
        </a:solidFill>
      </dgm:spPr>
      <dgm:t>
        <a:bodyPr/>
        <a:lstStyle/>
        <a:p>
          <a:endParaRPr lang="zh-CN" altLang="en-US"/>
        </a:p>
      </dgm:t>
    </dgm:pt>
    <dgm:pt modelId="{60E5060F-ED15-4144-A6AF-D91778D31524}">
      <dgm:prSet phldrT="[文本]" custT="1"/>
      <dgm:spPr>
        <a:solidFill>
          <a:srgbClr val="B3E5FC"/>
        </a:solidFill>
        <a:ln>
          <a:noFill/>
        </a:ln>
      </dgm:spPr>
      <dgm:t>
        <a:bodyPr/>
        <a:lstStyle/>
        <a:p>
          <a:pPr algn="ctr"/>
          <a:r>
            <a: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建立工程与</a:t>
          </a:r>
          <a:r>
            <a: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Socket</a:t>
          </a:r>
          <a:r>
            <a: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之间的联系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915C758B-B08A-4D6C-8A58-1A040C7A7E87}" type="parTrans" cxnId="{044FC4FE-F7E9-44ED-863F-459D1E1D0E87}">
      <dgm:prSet/>
      <dgm:spPr/>
      <dgm:t>
        <a:bodyPr/>
        <a:lstStyle/>
        <a:p>
          <a:endParaRPr lang="zh-CN" altLang="en-US"/>
        </a:p>
      </dgm:t>
    </dgm:pt>
    <dgm:pt modelId="{2F9E975E-C575-48F6-8172-E142B65E989E}" type="sibTrans" cxnId="{044FC4FE-F7E9-44ED-863F-459D1E1D0E87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endParaRPr lang="zh-CN" altLang="en-US"/>
        </a:p>
      </dgm:t>
    </dgm:pt>
    <dgm:pt modelId="{276A46A2-EBD4-465A-9E27-F95C139327CB}">
      <dgm:prSet phldrT="[文本]" custT="1"/>
      <dgm:spPr>
        <a:solidFill>
          <a:srgbClr val="B2DFDB"/>
        </a:solidFill>
        <a:ln>
          <a:noFill/>
        </a:ln>
      </dgm:spPr>
      <dgm:t>
        <a:bodyPr/>
        <a:lstStyle/>
        <a:p>
          <a:pPr algn="ctr"/>
          <a:r>
            <a: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进行界面设计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5744F990-F120-4B17-92A4-B073AD8E1B75}" type="parTrans" cxnId="{2FCF1325-7A3D-4448-9308-A7EC27672A51}">
      <dgm:prSet/>
      <dgm:spPr/>
      <dgm:t>
        <a:bodyPr/>
        <a:lstStyle/>
        <a:p>
          <a:endParaRPr lang="zh-CN" altLang="en-US"/>
        </a:p>
      </dgm:t>
    </dgm:pt>
    <dgm:pt modelId="{62A32721-F7FB-4CCE-9059-4C5E13E98674}" type="sibTrans" cxnId="{2FCF1325-7A3D-4448-9308-A7EC27672A51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endParaRPr lang="zh-CN" altLang="en-US"/>
        </a:p>
      </dgm:t>
    </dgm:pt>
    <dgm:pt modelId="{A076F810-DE6D-4A42-AFD4-BF6707C36D19}">
      <dgm:prSet custT="1"/>
      <dgm:spPr>
        <a:solidFill>
          <a:srgbClr val="FFE082"/>
        </a:solidFill>
        <a:ln>
          <a:noFill/>
        </a:ln>
      </dgm:spPr>
      <dgm:t>
        <a:bodyPr/>
        <a:lstStyle/>
        <a:p>
          <a:pPr algn="ctr"/>
          <a:r>
            <a:rPr lang="zh-CN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完成事件驱动编程</a:t>
          </a:r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6701DE3-2957-4D29-A08C-11DA2FDFA735}" type="parTrans" cxnId="{BFE28FEF-D73B-4C97-807C-9FE2F7AB04A0}">
      <dgm:prSet/>
      <dgm:spPr/>
      <dgm:t>
        <a:bodyPr/>
        <a:lstStyle/>
        <a:p>
          <a:endParaRPr lang="zh-CN" altLang="en-US"/>
        </a:p>
      </dgm:t>
    </dgm:pt>
    <dgm:pt modelId="{D189C0DD-D1AC-4FB0-A63A-584B1CD2B8F4}" type="sibTrans" cxnId="{BFE28FEF-D73B-4C97-807C-9FE2F7AB04A0}">
      <dgm:prSet/>
      <dgm:spPr/>
      <dgm:t>
        <a:bodyPr/>
        <a:lstStyle/>
        <a:p>
          <a:endParaRPr lang="zh-CN" altLang="en-US"/>
        </a:p>
      </dgm:t>
    </dgm:pt>
    <dgm:pt modelId="{D757114D-73B6-4353-9066-C91364912653}" type="pres">
      <dgm:prSet presAssocID="{E583DE58-4223-478C-AA84-C9F526517D0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FDA458-B1D0-4334-A4E6-1D2429D96102}" type="pres">
      <dgm:prSet presAssocID="{E583DE58-4223-478C-AA84-C9F526517D0F}" presName="dummyMaxCanvas" presStyleCnt="0">
        <dgm:presLayoutVars/>
      </dgm:prSet>
      <dgm:spPr/>
    </dgm:pt>
    <dgm:pt modelId="{FA796A18-8178-4C43-9F61-4B3BCACF1F41}" type="pres">
      <dgm:prSet presAssocID="{E583DE58-4223-478C-AA84-C9F526517D0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D1D5FD-F6E5-4134-A93D-A143A20517BE}" type="pres">
      <dgm:prSet presAssocID="{E583DE58-4223-478C-AA84-C9F526517D0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2F1CEB-7F56-4F1B-A4C4-1ACC0C1DFC88}" type="pres">
      <dgm:prSet presAssocID="{E583DE58-4223-478C-AA84-C9F526517D0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234E66-9555-4FEB-A4E1-EB5BA26E0F53}" type="pres">
      <dgm:prSet presAssocID="{E583DE58-4223-478C-AA84-C9F526517D0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8A00C-15B0-4CA3-AB2B-F2E2C8924076}" type="pres">
      <dgm:prSet presAssocID="{E583DE58-4223-478C-AA84-C9F526517D0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156AB-7908-4A94-B887-0B2DC26F5D00}" type="pres">
      <dgm:prSet presAssocID="{E583DE58-4223-478C-AA84-C9F526517D0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29E490-109C-474C-AEEF-66094D5D474B}" type="pres">
      <dgm:prSet presAssocID="{E583DE58-4223-478C-AA84-C9F526517D0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BE5730-2CE2-4F62-9FAB-CCDF87890E04}" type="pres">
      <dgm:prSet presAssocID="{E583DE58-4223-478C-AA84-C9F526517D0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9F913E-9037-4CAE-A945-464FA7CF5224}" type="pres">
      <dgm:prSet presAssocID="{E583DE58-4223-478C-AA84-C9F526517D0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FFB284-0BBD-4C72-9719-35A0EF3F2467}" type="pres">
      <dgm:prSet presAssocID="{E583DE58-4223-478C-AA84-C9F526517D0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A5956-C0C9-4171-8704-7CE1EFCE865D}" type="pres">
      <dgm:prSet presAssocID="{E583DE58-4223-478C-AA84-C9F526517D0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4D6CDD-FCB7-447A-B6B3-44EE120F8310}" type="presOf" srcId="{225C8733-2962-4049-96FC-EBC075E5018A}" destId="{FA796A18-8178-4C43-9F61-4B3BCACF1F41}" srcOrd="0" destOrd="0" presId="urn:microsoft.com/office/officeart/2005/8/layout/vProcess5"/>
    <dgm:cxn modelId="{B0612BA3-E0DD-4B00-BEB0-510331967447}" type="presOf" srcId="{A076F810-DE6D-4A42-AFD4-BF6707C36D19}" destId="{406A5956-C0C9-4171-8704-7CE1EFCE865D}" srcOrd="1" destOrd="0" presId="urn:microsoft.com/office/officeart/2005/8/layout/vProcess5"/>
    <dgm:cxn modelId="{D96D8268-75C6-41BE-8291-3243882891D0}" type="presOf" srcId="{62A32721-F7FB-4CCE-9059-4C5E13E98674}" destId="{AB29E490-109C-474C-AEEF-66094D5D474B}" srcOrd="0" destOrd="0" presId="urn:microsoft.com/office/officeart/2005/8/layout/vProcess5"/>
    <dgm:cxn modelId="{87CEA1F8-E5D4-49F4-9CBB-3BB3AC873EF0}" type="presOf" srcId="{E583DE58-4223-478C-AA84-C9F526517D0F}" destId="{D757114D-73B6-4353-9066-C91364912653}" srcOrd="0" destOrd="0" presId="urn:microsoft.com/office/officeart/2005/8/layout/vProcess5"/>
    <dgm:cxn modelId="{4D57DEA8-03F6-42A6-B1ED-C3CBF7ADB8C0}" type="presOf" srcId="{276A46A2-EBD4-465A-9E27-F95C139327CB}" destId="{8B2F1CEB-7F56-4F1B-A4C4-1ACC0C1DFC88}" srcOrd="0" destOrd="0" presId="urn:microsoft.com/office/officeart/2005/8/layout/vProcess5"/>
    <dgm:cxn modelId="{BFE28FEF-D73B-4C97-807C-9FE2F7AB04A0}" srcId="{E583DE58-4223-478C-AA84-C9F526517D0F}" destId="{A076F810-DE6D-4A42-AFD4-BF6707C36D19}" srcOrd="3" destOrd="0" parTransId="{46701DE3-2957-4D29-A08C-11DA2FDFA735}" sibTransId="{D189C0DD-D1AC-4FB0-A63A-584B1CD2B8F4}"/>
    <dgm:cxn modelId="{044FC4FE-F7E9-44ED-863F-459D1E1D0E87}" srcId="{E583DE58-4223-478C-AA84-C9F526517D0F}" destId="{60E5060F-ED15-4144-A6AF-D91778D31524}" srcOrd="1" destOrd="0" parTransId="{915C758B-B08A-4D6C-8A58-1A040C7A7E87}" sibTransId="{2F9E975E-C575-48F6-8172-E142B65E989E}"/>
    <dgm:cxn modelId="{10F85C6F-13E4-4A55-9810-06ABBF139E92}" type="presOf" srcId="{225C8733-2962-4049-96FC-EBC075E5018A}" destId="{EEBE5730-2CE2-4F62-9FAB-CCDF87890E04}" srcOrd="1" destOrd="0" presId="urn:microsoft.com/office/officeart/2005/8/layout/vProcess5"/>
    <dgm:cxn modelId="{A19BC8B7-A8A9-4F52-A033-8C7650AE19BC}" srcId="{E583DE58-4223-478C-AA84-C9F526517D0F}" destId="{225C8733-2962-4049-96FC-EBC075E5018A}" srcOrd="0" destOrd="0" parTransId="{356B48DD-92FC-408F-BDF8-F1CFB0D473CA}" sibTransId="{F3ADD22B-2CB6-4759-A7AB-4C5A0A5EF552}"/>
    <dgm:cxn modelId="{2FCF1325-7A3D-4448-9308-A7EC27672A51}" srcId="{E583DE58-4223-478C-AA84-C9F526517D0F}" destId="{276A46A2-EBD4-465A-9E27-F95C139327CB}" srcOrd="2" destOrd="0" parTransId="{5744F990-F120-4B17-92A4-B073AD8E1B75}" sibTransId="{62A32721-F7FB-4CCE-9059-4C5E13E98674}"/>
    <dgm:cxn modelId="{C2ECD317-5F91-4DA7-A3C5-3FA4DA4935D6}" type="presOf" srcId="{F3ADD22B-2CB6-4759-A7AB-4C5A0A5EF552}" destId="{1778A00C-15B0-4CA3-AB2B-F2E2C8924076}" srcOrd="0" destOrd="0" presId="urn:microsoft.com/office/officeart/2005/8/layout/vProcess5"/>
    <dgm:cxn modelId="{87F10E80-46C6-4B53-AE15-1AF38F8962BF}" type="presOf" srcId="{60E5060F-ED15-4144-A6AF-D91778D31524}" destId="{20D1D5FD-F6E5-4134-A93D-A143A20517BE}" srcOrd="0" destOrd="0" presId="urn:microsoft.com/office/officeart/2005/8/layout/vProcess5"/>
    <dgm:cxn modelId="{23BFE913-37DC-42F8-BE55-6870ACC989CD}" type="presOf" srcId="{60E5060F-ED15-4144-A6AF-D91778D31524}" destId="{529F913E-9037-4CAE-A945-464FA7CF5224}" srcOrd="1" destOrd="0" presId="urn:microsoft.com/office/officeart/2005/8/layout/vProcess5"/>
    <dgm:cxn modelId="{89F15804-29FC-4108-8601-B74C09540479}" type="presOf" srcId="{2F9E975E-C575-48F6-8172-E142B65E989E}" destId="{4BA156AB-7908-4A94-B887-0B2DC26F5D00}" srcOrd="0" destOrd="0" presId="urn:microsoft.com/office/officeart/2005/8/layout/vProcess5"/>
    <dgm:cxn modelId="{EA10CF72-0682-4A1B-AD5A-9F847D433A1A}" type="presOf" srcId="{276A46A2-EBD4-465A-9E27-F95C139327CB}" destId="{8BFFB284-0BBD-4C72-9719-35A0EF3F2467}" srcOrd="1" destOrd="0" presId="urn:microsoft.com/office/officeart/2005/8/layout/vProcess5"/>
    <dgm:cxn modelId="{7AEF7276-5FEC-49CB-89CB-80FF09E66227}" type="presOf" srcId="{A076F810-DE6D-4A42-AFD4-BF6707C36D19}" destId="{4F234E66-9555-4FEB-A4E1-EB5BA26E0F53}" srcOrd="0" destOrd="0" presId="urn:microsoft.com/office/officeart/2005/8/layout/vProcess5"/>
    <dgm:cxn modelId="{39AD95F6-3FAE-40F1-B621-343A58E7E751}" type="presParOf" srcId="{D757114D-73B6-4353-9066-C91364912653}" destId="{F7FDA458-B1D0-4334-A4E6-1D2429D96102}" srcOrd="0" destOrd="0" presId="urn:microsoft.com/office/officeart/2005/8/layout/vProcess5"/>
    <dgm:cxn modelId="{FA21163B-96A4-467E-A4C4-6434FF17EE9C}" type="presParOf" srcId="{D757114D-73B6-4353-9066-C91364912653}" destId="{FA796A18-8178-4C43-9F61-4B3BCACF1F41}" srcOrd="1" destOrd="0" presId="urn:microsoft.com/office/officeart/2005/8/layout/vProcess5"/>
    <dgm:cxn modelId="{A8B63DA5-6936-4458-BF19-B55EDB5976C4}" type="presParOf" srcId="{D757114D-73B6-4353-9066-C91364912653}" destId="{20D1D5FD-F6E5-4134-A93D-A143A20517BE}" srcOrd="2" destOrd="0" presId="urn:microsoft.com/office/officeart/2005/8/layout/vProcess5"/>
    <dgm:cxn modelId="{632D893B-7287-4412-A114-EDDFECBFE030}" type="presParOf" srcId="{D757114D-73B6-4353-9066-C91364912653}" destId="{8B2F1CEB-7F56-4F1B-A4C4-1ACC0C1DFC88}" srcOrd="3" destOrd="0" presId="urn:microsoft.com/office/officeart/2005/8/layout/vProcess5"/>
    <dgm:cxn modelId="{EC04BA63-F6D4-4D90-BCF9-E4291283CAE7}" type="presParOf" srcId="{D757114D-73B6-4353-9066-C91364912653}" destId="{4F234E66-9555-4FEB-A4E1-EB5BA26E0F53}" srcOrd="4" destOrd="0" presId="urn:microsoft.com/office/officeart/2005/8/layout/vProcess5"/>
    <dgm:cxn modelId="{EAB2F7DE-E579-4F83-A981-10064AC896AE}" type="presParOf" srcId="{D757114D-73B6-4353-9066-C91364912653}" destId="{1778A00C-15B0-4CA3-AB2B-F2E2C8924076}" srcOrd="5" destOrd="0" presId="urn:microsoft.com/office/officeart/2005/8/layout/vProcess5"/>
    <dgm:cxn modelId="{2164E254-71D3-44B3-AFE3-8312D5F57F64}" type="presParOf" srcId="{D757114D-73B6-4353-9066-C91364912653}" destId="{4BA156AB-7908-4A94-B887-0B2DC26F5D00}" srcOrd="6" destOrd="0" presId="urn:microsoft.com/office/officeart/2005/8/layout/vProcess5"/>
    <dgm:cxn modelId="{3BBF66DE-E833-4AAC-80F2-BEE1232CA13F}" type="presParOf" srcId="{D757114D-73B6-4353-9066-C91364912653}" destId="{AB29E490-109C-474C-AEEF-66094D5D474B}" srcOrd="7" destOrd="0" presId="urn:microsoft.com/office/officeart/2005/8/layout/vProcess5"/>
    <dgm:cxn modelId="{EE744CC7-3479-4959-A7F1-0C5B305189DD}" type="presParOf" srcId="{D757114D-73B6-4353-9066-C91364912653}" destId="{EEBE5730-2CE2-4F62-9FAB-CCDF87890E04}" srcOrd="8" destOrd="0" presId="urn:microsoft.com/office/officeart/2005/8/layout/vProcess5"/>
    <dgm:cxn modelId="{C34E3045-94A3-4F67-B4F3-B87CA1787DE0}" type="presParOf" srcId="{D757114D-73B6-4353-9066-C91364912653}" destId="{529F913E-9037-4CAE-A945-464FA7CF5224}" srcOrd="9" destOrd="0" presId="urn:microsoft.com/office/officeart/2005/8/layout/vProcess5"/>
    <dgm:cxn modelId="{FD941C55-A57A-4FE3-9246-857CB2330327}" type="presParOf" srcId="{D757114D-73B6-4353-9066-C91364912653}" destId="{8BFFB284-0BBD-4C72-9719-35A0EF3F2467}" srcOrd="10" destOrd="0" presId="urn:microsoft.com/office/officeart/2005/8/layout/vProcess5"/>
    <dgm:cxn modelId="{307346E2-57A6-4D34-A179-161C7111D84C}" type="presParOf" srcId="{D757114D-73B6-4353-9066-C91364912653}" destId="{406A5956-C0C9-4171-8704-7CE1EFCE865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217E53-645F-46BF-951E-50B99D74C497}" type="doc">
      <dgm:prSet loTypeId="urn:microsoft.com/office/officeart/2005/8/layout/pList1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D5BB5AC-A5F3-410A-9268-4F70168BA464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邮件系统连接</a:t>
          </a:r>
          <a:endParaRPr lang="zh-CN" altLang="en-US" sz="1800" dirty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EB8DEA-C838-4026-9A7B-6DD355894172}" type="parTrans" cxnId="{FF2FBD2C-90B6-4C8A-92B5-EC19522EA3ED}">
      <dgm:prSet/>
      <dgm:spPr/>
      <dgm:t>
        <a:bodyPr/>
        <a:lstStyle/>
        <a:p>
          <a:endParaRPr lang="zh-CN" altLang="en-US"/>
        </a:p>
      </dgm:t>
    </dgm:pt>
    <dgm:pt modelId="{C1F9BBFA-4A25-495A-B85D-6280EDBC1004}" type="sibTrans" cxnId="{FF2FBD2C-90B6-4C8A-92B5-EC19522EA3ED}">
      <dgm:prSet/>
      <dgm:spPr/>
      <dgm:t>
        <a:bodyPr/>
        <a:lstStyle/>
        <a:p>
          <a:endParaRPr lang="zh-CN" altLang="en-US"/>
        </a:p>
      </dgm:t>
    </dgm:pt>
    <dgm:pt modelId="{359A48C0-6726-43F8-8A9D-548AF608489A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用户身份认证</a:t>
          </a:r>
          <a:endParaRPr lang="zh-CN" altLang="en-US" sz="1800" dirty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875986-FDFE-411F-9480-4CE73CC83CF2}" type="parTrans" cxnId="{711C79EC-64FB-49EC-A70A-8A3BDC68056E}">
      <dgm:prSet/>
      <dgm:spPr/>
      <dgm:t>
        <a:bodyPr/>
        <a:lstStyle/>
        <a:p>
          <a:endParaRPr lang="zh-CN" altLang="en-US"/>
        </a:p>
      </dgm:t>
    </dgm:pt>
    <dgm:pt modelId="{FDD78CE5-C1A6-4770-9974-12939D88F49C}" type="sibTrans" cxnId="{711C79EC-64FB-49EC-A70A-8A3BDC68056E}">
      <dgm:prSet/>
      <dgm:spPr/>
      <dgm:t>
        <a:bodyPr/>
        <a:lstStyle/>
        <a:p>
          <a:endParaRPr lang="zh-CN" altLang="en-US"/>
        </a:p>
      </dgm:t>
    </dgm:pt>
    <dgm:pt modelId="{EF4DD2EF-E2A8-4B31-8ECA-C906EE7A20BD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邮件发送</a:t>
          </a:r>
          <a:endParaRPr lang="zh-CN" altLang="en-US" sz="1800" dirty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27576-18DC-4899-B736-C819D3541F13}" type="parTrans" cxnId="{029E977D-A8BB-415B-86DF-76D4BB91B6F1}">
      <dgm:prSet/>
      <dgm:spPr/>
      <dgm:t>
        <a:bodyPr/>
        <a:lstStyle/>
        <a:p>
          <a:endParaRPr lang="zh-CN" altLang="en-US"/>
        </a:p>
      </dgm:t>
    </dgm:pt>
    <dgm:pt modelId="{9FF53810-6BE3-4136-B358-A77FDF1A2B70}" type="sibTrans" cxnId="{029E977D-A8BB-415B-86DF-76D4BB91B6F1}">
      <dgm:prSet/>
      <dgm:spPr/>
      <dgm:t>
        <a:bodyPr/>
        <a:lstStyle/>
        <a:p>
          <a:endParaRPr lang="zh-CN" altLang="en-US"/>
        </a:p>
      </dgm:t>
    </dgm:pt>
    <dgm:pt modelId="{A52BC671-D04B-4E21-B6A2-31CA08C6E0A4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系统复原</a:t>
          </a:r>
          <a:endParaRPr lang="zh-CN" altLang="en-US" sz="1800" dirty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0BEBB0-003D-428B-A970-EA137B19A771}" type="parTrans" cxnId="{051273BA-D2EC-44AB-B730-D5529FA1350A}">
      <dgm:prSet/>
      <dgm:spPr/>
      <dgm:t>
        <a:bodyPr/>
        <a:lstStyle/>
        <a:p>
          <a:endParaRPr lang="zh-CN" altLang="en-US"/>
        </a:p>
      </dgm:t>
    </dgm:pt>
    <dgm:pt modelId="{A2EE6779-CF8F-474D-86A2-0F3874D58588}" type="sibTrans" cxnId="{051273BA-D2EC-44AB-B730-D5529FA1350A}">
      <dgm:prSet/>
      <dgm:spPr/>
      <dgm:t>
        <a:bodyPr/>
        <a:lstStyle/>
        <a:p>
          <a:endParaRPr lang="zh-CN" altLang="en-US"/>
        </a:p>
      </dgm:t>
    </dgm:pt>
    <dgm:pt modelId="{ACFE5735-7859-4E2B-90BF-FE446F3B0B75}" type="pres">
      <dgm:prSet presAssocID="{FE217E53-645F-46BF-951E-50B99D74C49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C25258-A089-4E2A-A195-A1B9828BBD71}" type="pres">
      <dgm:prSet presAssocID="{6D5BB5AC-A5F3-410A-9268-4F70168BA464}" presName="compNode" presStyleCnt="0"/>
      <dgm:spPr/>
    </dgm:pt>
    <dgm:pt modelId="{A31782D8-3764-4C71-9001-8FDA8FF97B90}" type="pres">
      <dgm:prSet presAssocID="{6D5BB5AC-A5F3-410A-9268-4F70168BA464}" presName="pictRect" presStyleLbl="node1" presStyleIdx="0" presStyleCnt="4" custScaleX="149579" custScaleY="146788"/>
      <dgm:spPr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</dgm:pt>
    <dgm:pt modelId="{20FBE111-AE24-4FB9-94EF-2F858D92D0C8}" type="pres">
      <dgm:prSet presAssocID="{6D5BB5AC-A5F3-410A-9268-4F70168BA464}" presName="textRect" presStyleLbl="revTx" presStyleIdx="0" presStyleCnt="4" custLinFactNeighborY="303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E927D-51D2-4C7D-AC1D-B6300AB73C18}" type="pres">
      <dgm:prSet presAssocID="{C1F9BBFA-4A25-495A-B85D-6280EDBC1004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962B7B6F-94AB-42A1-8C26-A1D4659A6B6D}" type="pres">
      <dgm:prSet presAssocID="{359A48C0-6726-43F8-8A9D-548AF608489A}" presName="compNode" presStyleCnt="0"/>
      <dgm:spPr/>
    </dgm:pt>
    <dgm:pt modelId="{01697B44-090D-41E5-AB26-6ADC5A208FB9}" type="pres">
      <dgm:prSet presAssocID="{359A48C0-6726-43F8-8A9D-548AF608489A}" presName="pictRect" presStyleLbl="node1" presStyleIdx="1" presStyleCnt="4" custScaleX="151946" custScaleY="147021"/>
      <dgm:spPr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</dgm:pt>
    <dgm:pt modelId="{61B68C14-0E53-41BB-A139-BA71E97F6DDA}" type="pres">
      <dgm:prSet presAssocID="{359A48C0-6726-43F8-8A9D-548AF608489A}" presName="textRect" presStyleLbl="revTx" presStyleIdx="1" presStyleCnt="4" custLinFactNeighborY="303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F79EE3-D315-483C-AB86-3142BC1B7CCF}" type="pres">
      <dgm:prSet presAssocID="{FDD78CE5-C1A6-4770-9974-12939D88F49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ABF82F2B-C101-410A-B2D2-EB0EA7F6ED17}" type="pres">
      <dgm:prSet presAssocID="{EF4DD2EF-E2A8-4B31-8ECA-C906EE7A20BD}" presName="compNode" presStyleCnt="0"/>
      <dgm:spPr/>
    </dgm:pt>
    <dgm:pt modelId="{2CD89607-CD34-4432-97D2-56D7B266AA96}" type="pres">
      <dgm:prSet presAssocID="{EF4DD2EF-E2A8-4B31-8ECA-C906EE7A20BD}" presName="pictRect" presStyleLbl="node1" presStyleIdx="2" presStyleCnt="4" custScaleX="149579" custScaleY="144731" custLinFactNeighborY="-15539"/>
      <dgm:spPr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</dgm:pt>
    <dgm:pt modelId="{F1B2CB5B-397A-4F0F-8115-82BF63F4F050}" type="pres">
      <dgm:prSet presAssocID="{EF4DD2EF-E2A8-4B31-8ECA-C906EE7A20BD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1F0A6E-6C6A-4143-97CD-8F8805254A76}" type="pres">
      <dgm:prSet presAssocID="{9FF53810-6BE3-4136-B358-A77FDF1A2B70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59BAAC3-DC4D-4BE3-8740-D60C95D7DA13}" type="pres">
      <dgm:prSet presAssocID="{A52BC671-D04B-4E21-B6A2-31CA08C6E0A4}" presName="compNode" presStyleCnt="0"/>
      <dgm:spPr/>
    </dgm:pt>
    <dgm:pt modelId="{A2A20E35-1980-46C6-8F57-8918AD85670C}" type="pres">
      <dgm:prSet presAssocID="{A52BC671-D04B-4E21-B6A2-31CA08C6E0A4}" presName="pictRect" presStyleLbl="node1" presStyleIdx="3" presStyleCnt="4" custScaleX="149579" custScaleY="144731" custLinFactNeighborY="-15539"/>
      <dgm:spPr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solidFill>
            <a:schemeClr val="bg1">
              <a:lumMod val="85000"/>
            </a:schemeClr>
          </a:solidFill>
        </a:ln>
      </dgm:spPr>
    </dgm:pt>
    <dgm:pt modelId="{090F14D8-9F09-43EB-9E8F-D0E9A8FC9B13}" type="pres">
      <dgm:prSet presAssocID="{A52BC671-D04B-4E21-B6A2-31CA08C6E0A4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DEF4126-DE19-401D-8484-94F2368B2D93}" type="presOf" srcId="{FE217E53-645F-46BF-951E-50B99D74C497}" destId="{ACFE5735-7859-4E2B-90BF-FE446F3B0B75}" srcOrd="0" destOrd="0" presId="urn:microsoft.com/office/officeart/2005/8/layout/pList1"/>
    <dgm:cxn modelId="{FF2FBD2C-90B6-4C8A-92B5-EC19522EA3ED}" srcId="{FE217E53-645F-46BF-951E-50B99D74C497}" destId="{6D5BB5AC-A5F3-410A-9268-4F70168BA464}" srcOrd="0" destOrd="0" parTransId="{7AEB8DEA-C838-4026-9A7B-6DD355894172}" sibTransId="{C1F9BBFA-4A25-495A-B85D-6280EDBC1004}"/>
    <dgm:cxn modelId="{029E977D-A8BB-415B-86DF-76D4BB91B6F1}" srcId="{FE217E53-645F-46BF-951E-50B99D74C497}" destId="{EF4DD2EF-E2A8-4B31-8ECA-C906EE7A20BD}" srcOrd="2" destOrd="0" parTransId="{6ED27576-18DC-4899-B736-C819D3541F13}" sibTransId="{9FF53810-6BE3-4136-B358-A77FDF1A2B70}"/>
    <dgm:cxn modelId="{66A36F34-CC97-49DF-AC53-9AD7DFEE9ABF}" type="presOf" srcId="{9FF53810-6BE3-4136-B358-A77FDF1A2B70}" destId="{F31F0A6E-6C6A-4143-97CD-8F8805254A76}" srcOrd="0" destOrd="0" presId="urn:microsoft.com/office/officeart/2005/8/layout/pList1"/>
    <dgm:cxn modelId="{7BCD830D-3946-452F-867B-EC949EACA2C2}" type="presOf" srcId="{C1F9BBFA-4A25-495A-B85D-6280EDBC1004}" destId="{266E927D-51D2-4C7D-AC1D-B6300AB73C18}" srcOrd="0" destOrd="0" presId="urn:microsoft.com/office/officeart/2005/8/layout/pList1"/>
    <dgm:cxn modelId="{711C79EC-64FB-49EC-A70A-8A3BDC68056E}" srcId="{FE217E53-645F-46BF-951E-50B99D74C497}" destId="{359A48C0-6726-43F8-8A9D-548AF608489A}" srcOrd="1" destOrd="0" parTransId="{33875986-FDFE-411F-9480-4CE73CC83CF2}" sibTransId="{FDD78CE5-C1A6-4770-9974-12939D88F49C}"/>
    <dgm:cxn modelId="{16DF28F3-D3D0-4626-B6DE-910AEFCFF8B3}" type="presOf" srcId="{EF4DD2EF-E2A8-4B31-8ECA-C906EE7A20BD}" destId="{F1B2CB5B-397A-4F0F-8115-82BF63F4F050}" srcOrd="0" destOrd="0" presId="urn:microsoft.com/office/officeart/2005/8/layout/pList1"/>
    <dgm:cxn modelId="{8B146916-5BAE-4ADD-B43B-12070A56DD81}" type="presOf" srcId="{A52BC671-D04B-4E21-B6A2-31CA08C6E0A4}" destId="{090F14D8-9F09-43EB-9E8F-D0E9A8FC9B13}" srcOrd="0" destOrd="0" presId="urn:microsoft.com/office/officeart/2005/8/layout/pList1"/>
    <dgm:cxn modelId="{051273BA-D2EC-44AB-B730-D5529FA1350A}" srcId="{FE217E53-645F-46BF-951E-50B99D74C497}" destId="{A52BC671-D04B-4E21-B6A2-31CA08C6E0A4}" srcOrd="3" destOrd="0" parTransId="{B30BEBB0-003D-428B-A970-EA137B19A771}" sibTransId="{A2EE6779-CF8F-474D-86A2-0F3874D58588}"/>
    <dgm:cxn modelId="{7327F72E-8A5D-4AE2-8AA8-D5EB8808EB85}" type="presOf" srcId="{359A48C0-6726-43F8-8A9D-548AF608489A}" destId="{61B68C14-0E53-41BB-A139-BA71E97F6DDA}" srcOrd="0" destOrd="0" presId="urn:microsoft.com/office/officeart/2005/8/layout/pList1"/>
    <dgm:cxn modelId="{0F580AAA-F3F1-4B83-8DA8-8DF4536F2EF3}" type="presOf" srcId="{6D5BB5AC-A5F3-410A-9268-4F70168BA464}" destId="{20FBE111-AE24-4FB9-94EF-2F858D92D0C8}" srcOrd="0" destOrd="0" presId="urn:microsoft.com/office/officeart/2005/8/layout/pList1"/>
    <dgm:cxn modelId="{D1824379-96F8-4E4F-8F40-F3D2F6C50FA4}" type="presOf" srcId="{FDD78CE5-C1A6-4770-9974-12939D88F49C}" destId="{EFF79EE3-D315-483C-AB86-3142BC1B7CCF}" srcOrd="0" destOrd="0" presId="urn:microsoft.com/office/officeart/2005/8/layout/pList1"/>
    <dgm:cxn modelId="{C606C625-DF0D-4DC6-8E4E-52D198D24A9E}" type="presParOf" srcId="{ACFE5735-7859-4E2B-90BF-FE446F3B0B75}" destId="{20C25258-A089-4E2A-A195-A1B9828BBD71}" srcOrd="0" destOrd="0" presId="urn:microsoft.com/office/officeart/2005/8/layout/pList1"/>
    <dgm:cxn modelId="{38AB691E-973E-427C-BC89-CD45B2DEE3EE}" type="presParOf" srcId="{20C25258-A089-4E2A-A195-A1B9828BBD71}" destId="{A31782D8-3764-4C71-9001-8FDA8FF97B90}" srcOrd="0" destOrd="0" presId="urn:microsoft.com/office/officeart/2005/8/layout/pList1"/>
    <dgm:cxn modelId="{99732B91-D844-48D6-8AFE-9261D823D921}" type="presParOf" srcId="{20C25258-A089-4E2A-A195-A1B9828BBD71}" destId="{20FBE111-AE24-4FB9-94EF-2F858D92D0C8}" srcOrd="1" destOrd="0" presId="urn:microsoft.com/office/officeart/2005/8/layout/pList1"/>
    <dgm:cxn modelId="{289CAC8C-DD05-4C43-94DA-3CC28EE5172F}" type="presParOf" srcId="{ACFE5735-7859-4E2B-90BF-FE446F3B0B75}" destId="{266E927D-51D2-4C7D-AC1D-B6300AB73C18}" srcOrd="1" destOrd="0" presId="urn:microsoft.com/office/officeart/2005/8/layout/pList1"/>
    <dgm:cxn modelId="{8CB7F511-9DC1-4AA0-B83D-56776B72A06E}" type="presParOf" srcId="{ACFE5735-7859-4E2B-90BF-FE446F3B0B75}" destId="{962B7B6F-94AB-42A1-8C26-A1D4659A6B6D}" srcOrd="2" destOrd="0" presId="urn:microsoft.com/office/officeart/2005/8/layout/pList1"/>
    <dgm:cxn modelId="{CBE96651-D00B-488E-9C32-49363335BE3E}" type="presParOf" srcId="{962B7B6F-94AB-42A1-8C26-A1D4659A6B6D}" destId="{01697B44-090D-41E5-AB26-6ADC5A208FB9}" srcOrd="0" destOrd="0" presId="urn:microsoft.com/office/officeart/2005/8/layout/pList1"/>
    <dgm:cxn modelId="{99C403B3-9E8E-4120-80F9-B527ABF02E53}" type="presParOf" srcId="{962B7B6F-94AB-42A1-8C26-A1D4659A6B6D}" destId="{61B68C14-0E53-41BB-A139-BA71E97F6DDA}" srcOrd="1" destOrd="0" presId="urn:microsoft.com/office/officeart/2005/8/layout/pList1"/>
    <dgm:cxn modelId="{B7DC509F-B3AA-4EDD-990B-89DEB5DDBD99}" type="presParOf" srcId="{ACFE5735-7859-4E2B-90BF-FE446F3B0B75}" destId="{EFF79EE3-D315-483C-AB86-3142BC1B7CCF}" srcOrd="3" destOrd="0" presId="urn:microsoft.com/office/officeart/2005/8/layout/pList1"/>
    <dgm:cxn modelId="{0D1AEA91-0ACC-4464-960D-9195E6BE65ED}" type="presParOf" srcId="{ACFE5735-7859-4E2B-90BF-FE446F3B0B75}" destId="{ABF82F2B-C101-410A-B2D2-EB0EA7F6ED17}" srcOrd="4" destOrd="0" presId="urn:microsoft.com/office/officeart/2005/8/layout/pList1"/>
    <dgm:cxn modelId="{9057C031-FD54-4182-91AA-4C28F06A2C39}" type="presParOf" srcId="{ABF82F2B-C101-410A-B2D2-EB0EA7F6ED17}" destId="{2CD89607-CD34-4432-97D2-56D7B266AA96}" srcOrd="0" destOrd="0" presId="urn:microsoft.com/office/officeart/2005/8/layout/pList1"/>
    <dgm:cxn modelId="{0A19CCF8-5391-4B3A-AEDA-5CD18C9F8DDE}" type="presParOf" srcId="{ABF82F2B-C101-410A-B2D2-EB0EA7F6ED17}" destId="{F1B2CB5B-397A-4F0F-8115-82BF63F4F050}" srcOrd="1" destOrd="0" presId="urn:microsoft.com/office/officeart/2005/8/layout/pList1"/>
    <dgm:cxn modelId="{659EF230-D78B-4CAC-A6AB-CFF53DC0CEC1}" type="presParOf" srcId="{ACFE5735-7859-4E2B-90BF-FE446F3B0B75}" destId="{F31F0A6E-6C6A-4143-97CD-8F8805254A76}" srcOrd="5" destOrd="0" presId="urn:microsoft.com/office/officeart/2005/8/layout/pList1"/>
    <dgm:cxn modelId="{969627CA-651B-4D49-9713-2E4539CE30FF}" type="presParOf" srcId="{ACFE5735-7859-4E2B-90BF-FE446F3B0B75}" destId="{F59BAAC3-DC4D-4BE3-8740-D60C95D7DA13}" srcOrd="6" destOrd="0" presId="urn:microsoft.com/office/officeart/2005/8/layout/pList1"/>
    <dgm:cxn modelId="{AF8CC2DA-F4F8-4CE4-8616-24F28793EEE5}" type="presParOf" srcId="{F59BAAC3-DC4D-4BE3-8740-D60C95D7DA13}" destId="{A2A20E35-1980-46C6-8F57-8918AD85670C}" srcOrd="0" destOrd="0" presId="urn:microsoft.com/office/officeart/2005/8/layout/pList1"/>
    <dgm:cxn modelId="{AD19C01C-C294-4CD4-BD10-BB310E3B0A10}" type="presParOf" srcId="{F59BAAC3-DC4D-4BE3-8740-D60C95D7DA13}" destId="{090F14D8-9F09-43EB-9E8F-D0E9A8FC9B1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7648E-8D7A-4A3A-8159-5FA4E23D4286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rgbClr val="FFE082"/>
        </a:solidFill>
        <a:ln w="12700" cap="flat" cmpd="sng" algn="ctr">
          <a:solidFill>
            <a:srgbClr val="FFE08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83440-76FC-4E4C-A4C4-6A728408839F}">
      <dsp:nvSpPr>
        <dsp:cNvPr id="0" name=""/>
        <dsp:cNvSpPr/>
      </dsp:nvSpPr>
      <dsp:spPr>
        <a:xfrm>
          <a:off x="254058" y="1796183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algn="just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lvl="0" algn="just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lvl="0" algn="just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lvl="0" algn="just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读取发送邮件服务器的域名和端口号</a:t>
          </a:r>
          <a:r>
            <a:rPr lang="en-US" alt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,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与邮件服务器取得联系。</a:t>
          </a:r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lvl="0" algn="just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如果连接成功，则设置“身份认证”按钮使能。</a:t>
          </a:r>
          <a:endParaRPr lang="zh-CN" altLang="en-US" sz="1600" b="1" kern="1200" dirty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</dsp:txBody>
      <dsp:txXfrm>
        <a:off x="254058" y="1796183"/>
        <a:ext cx="2282418" cy="2000673"/>
      </dsp:txXfrm>
    </dsp:sp>
    <dsp:sp modelId="{48F0E3FD-B6C6-46F7-9118-FF0506D0EAFF}">
      <dsp:nvSpPr>
        <dsp:cNvPr id="0" name=""/>
        <dsp:cNvSpPr/>
      </dsp:nvSpPr>
      <dsp:spPr>
        <a:xfrm>
          <a:off x="2081005" y="1588108"/>
          <a:ext cx="430644" cy="430644"/>
        </a:xfrm>
        <a:prstGeom prst="triangle">
          <a:avLst>
            <a:gd name="adj" fmla="val 100000"/>
          </a:avLst>
        </a:prstGeom>
        <a:solidFill>
          <a:srgbClr val="FFE082"/>
        </a:solidFill>
        <a:ln w="12700" cap="flat" cmpd="sng" algn="ctr">
          <a:solidFill>
            <a:srgbClr val="FFE08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63770-E2A4-4310-A283-C06A7B5FDB15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rgbClr val="FFE082"/>
        </a:solidFill>
        <a:ln w="12700" cap="flat" cmpd="sng" algn="ctr">
          <a:solidFill>
            <a:srgbClr val="FFE08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CD7CA-8BA1-40EE-95C3-7CF57B8E80F6}">
      <dsp:nvSpPr>
        <dsp:cNvPr id="0" name=""/>
        <dsp:cNvSpPr/>
      </dsp:nvSpPr>
      <dsp:spPr>
        <a:xfrm>
          <a:off x="3048184" y="1025587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Arial" panose="020B0604020202020204" pitchFamily="34" charset="0"/>
          </a:endParaRPr>
        </a:p>
        <a:p>
          <a:pPr marL="0" lvl="0" algn="just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lvl="0" algn="just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读取用户名和密码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，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按照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SMTP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协议给服务器发送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hello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和身份信息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。</a:t>
          </a:r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lvl="0" algn="just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如果身份认证成功，则设置“发送”按钮使能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。</a:t>
          </a:r>
          <a:endParaRPr lang="zh-CN" altLang="en-US" sz="1400" b="1" dirty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</dsp:txBody>
      <dsp:txXfrm>
        <a:off x="3048184" y="1025587"/>
        <a:ext cx="2282418" cy="2000673"/>
      </dsp:txXfrm>
    </dsp:sp>
    <dsp:sp modelId="{DB13E137-1D7C-41CF-B398-FE1307D6D712}">
      <dsp:nvSpPr>
        <dsp:cNvPr id="0" name=""/>
        <dsp:cNvSpPr/>
      </dsp:nvSpPr>
      <dsp:spPr>
        <a:xfrm>
          <a:off x="4885781" y="907163"/>
          <a:ext cx="430644" cy="430644"/>
        </a:xfrm>
        <a:prstGeom prst="triangle">
          <a:avLst>
            <a:gd name="adj" fmla="val 100000"/>
          </a:avLst>
        </a:prstGeom>
        <a:solidFill>
          <a:srgbClr val="FFE082"/>
        </a:solidFill>
        <a:ln w="12700" cap="flat" cmpd="sng" algn="ctr">
          <a:solidFill>
            <a:srgbClr val="FFE08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F5B1-5A51-4516-82FB-D2147043C1D6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rgbClr val="FFE082"/>
        </a:solidFill>
        <a:ln w="12700" cap="flat" cmpd="sng" algn="ctr">
          <a:solidFill>
            <a:srgbClr val="FFE08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9B562-7F4C-47BB-8B8D-E923CF3C83A8}">
      <dsp:nvSpPr>
        <dsp:cNvPr id="0" name=""/>
        <dsp:cNvSpPr/>
      </dsp:nvSpPr>
      <dsp:spPr>
        <a:xfrm>
          <a:off x="5842310" y="334158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Arial" panose="020B0604020202020204" pitchFamily="34" charset="0"/>
          </a:endParaRPr>
        </a:p>
        <a:p>
          <a:pPr marL="0" lvl="0" algn="just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lvl="0" algn="just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读取发件人、收件人、邮件标题和内容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，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按照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SMTP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协议发送邮件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。</a:t>
          </a:r>
          <a:endParaRPr lang="en-US" altLang="zh-CN" sz="1400" b="1" dirty="0" smtClean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  <a:p>
          <a:pPr marL="0" lvl="0" algn="just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成功发送后，关闭</a:t>
          </a:r>
          <a:r>
            <a:rPr 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socket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，后续</a:t>
          </a:r>
          <a:r>
            <a:rPr lang="zh-CN" altLang="en-US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可开始</a:t>
          </a:r>
          <a:r>
            <a:rPr lang="zh-CN" sz="1400" b="1" dirty="0" smtClean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rPr>
            <a:t>发送下一邮件。</a:t>
          </a:r>
          <a:endParaRPr lang="zh-CN" altLang="en-US" sz="1400" b="1" dirty="0">
            <a:solidFill>
              <a:schemeClr val="bg1">
                <a:lumMod val="65000"/>
              </a:schemeClr>
            </a:solidFill>
            <a:effectLst/>
            <a:latin typeface="Times New Roman" panose="02020603050405020304" pitchFamily="18" charset="0"/>
            <a:ea typeface="华文宋体" panose="02010600040101010101" pitchFamily="2" charset="-122"/>
            <a:cs typeface="Times New Roman" panose="02020603050405020304" pitchFamily="18" charset="0"/>
          </a:endParaRPr>
        </a:p>
      </dsp:txBody>
      <dsp:txXfrm>
        <a:off x="5842310" y="334158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AA886-9089-4ADE-BCA4-AF0D6780BCD9}">
      <dsp:nvSpPr>
        <dsp:cNvPr id="0" name=""/>
        <dsp:cNvSpPr/>
      </dsp:nvSpPr>
      <dsp:spPr>
        <a:xfrm>
          <a:off x="23007" y="3034242"/>
          <a:ext cx="11752373" cy="360000"/>
        </a:xfrm>
        <a:prstGeom prst="rightArrow">
          <a:avLst/>
        </a:prstGeom>
        <a:solidFill>
          <a:srgbClr val="FFE0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828CC-F2C4-4252-9C30-FED72D598490}">
      <dsp:nvSpPr>
        <dsp:cNvPr id="0" name=""/>
        <dsp:cNvSpPr/>
      </dsp:nvSpPr>
      <dsp:spPr>
        <a:xfrm>
          <a:off x="10437365" y="1013534"/>
          <a:ext cx="842844" cy="2023253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62560" rIns="72000" bIns="1625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客户端发送</a:t>
          </a:r>
          <a:r>
            <a:rPr 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QUIT</a:t>
          </a:r>
          <a:r>
            <a:rPr 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命令退出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37365" y="1013534"/>
        <a:ext cx="842844" cy="2023253"/>
      </dsp:txXfrm>
    </dsp:sp>
    <dsp:sp modelId="{16D0171F-1327-426D-9C21-15054AC6C545}">
      <dsp:nvSpPr>
        <dsp:cNvPr id="0" name=""/>
        <dsp:cNvSpPr/>
      </dsp:nvSpPr>
      <dsp:spPr>
        <a:xfrm>
          <a:off x="8996781" y="1013534"/>
          <a:ext cx="1191109" cy="2023253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62560" rIns="72000" bIns="1625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数据输入完毕，以“</a:t>
          </a:r>
          <a:r>
            <a:rPr lang="en-US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.”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号表示结束，与输入内容一起发送出去，结束此次发送。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96781" y="1013534"/>
        <a:ext cx="1191109" cy="2023253"/>
      </dsp:txXfrm>
    </dsp:sp>
    <dsp:sp modelId="{DEBEF4B7-88A6-4DE6-9271-5E5DF1B66BE4}">
      <dsp:nvSpPr>
        <dsp:cNvPr id="0" name=""/>
        <dsp:cNvSpPr/>
      </dsp:nvSpPr>
      <dsp:spPr>
        <a:xfrm>
          <a:off x="7414858" y="1013534"/>
          <a:ext cx="1337090" cy="2023253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62560" rIns="72000" bIns="1625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协商结束，发送邮件，客户端发送命令</a:t>
          </a: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，服务器开始正式接收数据。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14858" y="1013534"/>
        <a:ext cx="1337090" cy="2023253"/>
      </dsp:txXfrm>
    </dsp:sp>
    <dsp:sp modelId="{45A63CCB-073F-49CC-9A68-3DE98874302C}">
      <dsp:nvSpPr>
        <dsp:cNvPr id="0" name=""/>
        <dsp:cNvSpPr/>
      </dsp:nvSpPr>
      <dsp:spPr>
        <a:xfrm>
          <a:off x="5523367" y="1024035"/>
          <a:ext cx="1655650" cy="2023253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62560" rIns="72000" bIns="1625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客户端发送</a:t>
          </a:r>
          <a:r>
            <a:rPr lang="en-US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RCPT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命令，告知服务器的接收人的邮件地址，服务器端则表示是否愿意为收件人接收邮件。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23367" y="1024035"/>
        <a:ext cx="1655650" cy="2023253"/>
      </dsp:txXfrm>
    </dsp:sp>
    <dsp:sp modelId="{A5984F48-FD2A-43AE-8D83-75513549606F}">
      <dsp:nvSpPr>
        <dsp:cNvPr id="0" name=""/>
        <dsp:cNvSpPr/>
      </dsp:nvSpPr>
      <dsp:spPr>
        <a:xfrm>
          <a:off x="3851330" y="1027697"/>
          <a:ext cx="1399052" cy="2023253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62560" rIns="72000" bIns="1625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客户端发送</a:t>
          </a:r>
          <a:r>
            <a:rPr lang="en-US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MAIL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命令，告知服务器发件人的邮件地址，服务器端以</a:t>
          </a:r>
          <a:r>
            <a:rPr lang="en-US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OK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作为响应，表明准备接收。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51330" y="1027697"/>
        <a:ext cx="1399052" cy="2023253"/>
      </dsp:txXfrm>
    </dsp:sp>
    <dsp:sp modelId="{5488F93D-BB1F-4D68-BC77-69DEFF0F030F}">
      <dsp:nvSpPr>
        <dsp:cNvPr id="0" name=""/>
        <dsp:cNvSpPr/>
      </dsp:nvSpPr>
      <dsp:spPr>
        <a:xfrm>
          <a:off x="2375002" y="1031116"/>
          <a:ext cx="1204428" cy="2023253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62560" rIns="72000" bIns="1625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客户端发送</a:t>
          </a: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AUTH  LOGIN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命令，系统的认证程序将会启动。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75002" y="1031116"/>
        <a:ext cx="1204428" cy="2023253"/>
      </dsp:txXfrm>
    </dsp:sp>
    <dsp:sp modelId="{3E22CBAE-9400-4AFD-9CA5-24BE5F2C8676}">
      <dsp:nvSpPr>
        <dsp:cNvPr id="0" name=""/>
        <dsp:cNvSpPr/>
      </dsp:nvSpPr>
      <dsp:spPr>
        <a:xfrm>
          <a:off x="1117646" y="1031116"/>
          <a:ext cx="993929" cy="2023253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62560" rIns="72000" bIns="1625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客户端发送</a:t>
          </a:r>
          <a:r>
            <a:rPr lang="en-US" alt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HELO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命令，告知服务器，系统开始认证程序。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7646" y="1031116"/>
        <a:ext cx="993929" cy="2023253"/>
      </dsp:txXfrm>
    </dsp:sp>
    <dsp:sp modelId="{255DD8A7-196C-47CF-9205-9A45B9476947}">
      <dsp:nvSpPr>
        <dsp:cNvPr id="0" name=""/>
        <dsp:cNvSpPr/>
      </dsp:nvSpPr>
      <dsp:spPr>
        <a:xfrm>
          <a:off x="210967" y="1013534"/>
          <a:ext cx="672616" cy="2023253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162560" rIns="72000" bIns="1625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建立</a:t>
          </a:r>
          <a:endParaRPr lang="en-US" altLang="zh-CN" sz="1600" b="1" kern="1200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TCP</a:t>
          </a: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连接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0967" y="1013534"/>
        <a:ext cx="672616" cy="2023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FB320-2421-42B5-AD29-BBF105AA6A1F}">
      <dsp:nvSpPr>
        <dsp:cNvPr id="0" name=""/>
        <dsp:cNvSpPr/>
      </dsp:nvSpPr>
      <dsp:spPr>
        <a:xfrm>
          <a:off x="11016" y="767"/>
          <a:ext cx="7506139" cy="360000"/>
        </a:xfrm>
        <a:prstGeom prst="rightArrow">
          <a:avLst/>
        </a:prstGeom>
        <a:solidFill>
          <a:srgbClr val="FFE082"/>
        </a:solidFill>
        <a:ln w="12700" cap="flat" cmpd="sng" algn="ctr">
          <a:solidFill>
            <a:srgbClr val="FFE08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EAC18-7B56-423A-A5CE-8C6D76F98A8A}">
      <dsp:nvSpPr>
        <dsp:cNvPr id="0" name=""/>
        <dsp:cNvSpPr/>
      </dsp:nvSpPr>
      <dsp:spPr>
        <a:xfrm>
          <a:off x="6178966" y="567813"/>
          <a:ext cx="772421" cy="1134091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清除网</a:t>
          </a:r>
          <a:endParaRPr lang="en-US" altLang="zh-CN" sz="1600" b="1" kern="1200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络资源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78966" y="567813"/>
        <a:ext cx="772421" cy="1134091"/>
      </dsp:txXfrm>
    </dsp:sp>
    <dsp:sp modelId="{B6D17137-15F8-49DA-AB32-645240A7BED2}">
      <dsp:nvSpPr>
        <dsp:cNvPr id="0" name=""/>
        <dsp:cNvSpPr/>
      </dsp:nvSpPr>
      <dsp:spPr>
        <a:xfrm>
          <a:off x="5252060" y="567813"/>
          <a:ext cx="772421" cy="1134091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关闭</a:t>
          </a:r>
          <a:endParaRPr lang="en-US" altLang="zh-CN" sz="1600" b="1" kern="1200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Socket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2060" y="567813"/>
        <a:ext cx="772421" cy="1134091"/>
      </dsp:txXfrm>
    </dsp:sp>
    <dsp:sp modelId="{BFAD03F4-3CD2-40DB-960B-8326A0795B53}">
      <dsp:nvSpPr>
        <dsp:cNvPr id="0" name=""/>
        <dsp:cNvSpPr/>
      </dsp:nvSpPr>
      <dsp:spPr>
        <a:xfrm>
          <a:off x="4325154" y="567813"/>
          <a:ext cx="772421" cy="1134091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收发</a:t>
          </a:r>
          <a:endParaRPr lang="en-US" altLang="zh-CN" sz="1600" b="1" kern="1200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信息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5154" y="567813"/>
        <a:ext cx="772421" cy="1134091"/>
      </dsp:txXfrm>
    </dsp:sp>
    <dsp:sp modelId="{AD4DF643-4A92-4EC2-96A4-55C842332B87}">
      <dsp:nvSpPr>
        <dsp:cNvPr id="0" name=""/>
        <dsp:cNvSpPr/>
      </dsp:nvSpPr>
      <dsp:spPr>
        <a:xfrm>
          <a:off x="3398249" y="567813"/>
          <a:ext cx="772421" cy="1134091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连接</a:t>
          </a:r>
          <a:endParaRPr lang="en-US" altLang="zh-CN" sz="1600" b="1" kern="1200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服务器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8249" y="567813"/>
        <a:ext cx="772421" cy="1134091"/>
      </dsp:txXfrm>
    </dsp:sp>
    <dsp:sp modelId="{AC0AE511-0A68-4125-BDA1-0ABB3D3F6600}">
      <dsp:nvSpPr>
        <dsp:cNvPr id="0" name=""/>
        <dsp:cNvSpPr/>
      </dsp:nvSpPr>
      <dsp:spPr>
        <a:xfrm>
          <a:off x="2471343" y="567813"/>
          <a:ext cx="772421" cy="1134091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设置服务器</a:t>
          </a:r>
          <a:endParaRPr lang="en-US" altLang="zh-CN" sz="1600" b="1" kern="1200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IP</a:t>
          </a:r>
          <a:r>
            <a:rPr 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地址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1343" y="567813"/>
        <a:ext cx="772421" cy="1134091"/>
      </dsp:txXfrm>
    </dsp:sp>
    <dsp:sp modelId="{243474C6-9FD1-485B-AD6B-E8F925ACC853}">
      <dsp:nvSpPr>
        <dsp:cNvPr id="0" name=""/>
        <dsp:cNvSpPr/>
      </dsp:nvSpPr>
      <dsp:spPr>
        <a:xfrm>
          <a:off x="1544438" y="567813"/>
          <a:ext cx="772421" cy="1134091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创建</a:t>
          </a:r>
          <a:endParaRPr lang="en-US" altLang="zh-CN" sz="1600" b="1" kern="1200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Socket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4438" y="567813"/>
        <a:ext cx="772421" cy="1134091"/>
      </dsp:txXfrm>
    </dsp:sp>
    <dsp:sp modelId="{D2DA91A2-87F8-4E20-958F-C08612DF1C23}">
      <dsp:nvSpPr>
        <dsp:cNvPr id="0" name=""/>
        <dsp:cNvSpPr/>
      </dsp:nvSpPr>
      <dsp:spPr>
        <a:xfrm>
          <a:off x="617532" y="567813"/>
          <a:ext cx="772421" cy="1134091"/>
        </a:xfrm>
        <a:prstGeom prst="rect">
          <a:avLst/>
        </a:prstGeom>
        <a:solidFill>
          <a:srgbClr val="595959"/>
        </a:solidFill>
        <a:ln>
          <a:solidFill>
            <a:srgbClr val="595959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初始化</a:t>
          </a:r>
          <a:endParaRPr lang="en-US" altLang="zh-CN" sz="1600" b="1" kern="1200"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网络环境</a:t>
          </a:r>
          <a:endParaRPr lang="zh-CN" altLang="en-US" sz="16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7532" y="567813"/>
        <a:ext cx="772421" cy="11340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96A18-8178-4C43-9F61-4B3BCACF1F41}">
      <dsp:nvSpPr>
        <dsp:cNvPr id="0" name=""/>
        <dsp:cNvSpPr/>
      </dsp:nvSpPr>
      <dsp:spPr>
        <a:xfrm>
          <a:off x="0" y="0"/>
          <a:ext cx="3138657" cy="930043"/>
        </a:xfrm>
        <a:prstGeom prst="roundRect">
          <a:avLst>
            <a:gd name="adj" fmla="val 10000"/>
          </a:avLst>
        </a:prstGeom>
        <a:solidFill>
          <a:srgbClr val="FFCDD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创建程序框架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7240" y="27240"/>
        <a:ext cx="2056479" cy="875563"/>
      </dsp:txXfrm>
    </dsp:sp>
    <dsp:sp modelId="{20D1D5FD-F6E5-4134-A93D-A143A20517BE}">
      <dsp:nvSpPr>
        <dsp:cNvPr id="0" name=""/>
        <dsp:cNvSpPr/>
      </dsp:nvSpPr>
      <dsp:spPr>
        <a:xfrm>
          <a:off x="262862" y="1099142"/>
          <a:ext cx="3138657" cy="930043"/>
        </a:xfrm>
        <a:prstGeom prst="roundRect">
          <a:avLst>
            <a:gd name="adj" fmla="val 10000"/>
          </a:avLst>
        </a:prstGeom>
        <a:solidFill>
          <a:srgbClr val="B3E5F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建立工程与</a:t>
          </a:r>
          <a:r>
            <a:rPr lang="en-US" altLang="zh-CN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Socket</a:t>
          </a:r>
          <a:r>
            <a:rPr lang="zh-CN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之间的联系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290102" y="1126382"/>
        <a:ext cx="2216786" cy="875563"/>
      </dsp:txXfrm>
    </dsp:sp>
    <dsp:sp modelId="{8B2F1CEB-7F56-4F1B-A4C4-1ACC0C1DFC88}">
      <dsp:nvSpPr>
        <dsp:cNvPr id="0" name=""/>
        <dsp:cNvSpPr/>
      </dsp:nvSpPr>
      <dsp:spPr>
        <a:xfrm>
          <a:off x="521801" y="2198284"/>
          <a:ext cx="3138657" cy="930043"/>
        </a:xfrm>
        <a:prstGeom prst="roundRect">
          <a:avLst>
            <a:gd name="adj" fmla="val 10000"/>
          </a:avLst>
        </a:prstGeom>
        <a:solidFill>
          <a:srgbClr val="B2DFD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进行界面设计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549041" y="2225524"/>
        <a:ext cx="2220709" cy="875563"/>
      </dsp:txXfrm>
    </dsp:sp>
    <dsp:sp modelId="{4F234E66-9555-4FEB-A4E1-EB5BA26E0F53}">
      <dsp:nvSpPr>
        <dsp:cNvPr id="0" name=""/>
        <dsp:cNvSpPr/>
      </dsp:nvSpPr>
      <dsp:spPr>
        <a:xfrm>
          <a:off x="784664" y="3297427"/>
          <a:ext cx="3138657" cy="930043"/>
        </a:xfrm>
        <a:prstGeom prst="roundRect">
          <a:avLst>
            <a:gd name="adj" fmla="val 10000"/>
          </a:avLst>
        </a:prstGeom>
        <a:solidFill>
          <a:srgbClr val="FFE08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完成事件驱动编程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811904" y="3324667"/>
        <a:ext cx="2216786" cy="875563"/>
      </dsp:txXfrm>
    </dsp:sp>
    <dsp:sp modelId="{1778A00C-15B0-4CA3-AB2B-F2E2C8924076}">
      <dsp:nvSpPr>
        <dsp:cNvPr id="0" name=""/>
        <dsp:cNvSpPr/>
      </dsp:nvSpPr>
      <dsp:spPr>
        <a:xfrm>
          <a:off x="2534129" y="712328"/>
          <a:ext cx="604528" cy="6045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20000"/>
            <a:lumOff val="80000"/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670148" y="712328"/>
        <a:ext cx="332490" cy="454907"/>
      </dsp:txXfrm>
    </dsp:sp>
    <dsp:sp modelId="{4BA156AB-7908-4A94-B887-0B2DC26F5D00}">
      <dsp:nvSpPr>
        <dsp:cNvPr id="0" name=""/>
        <dsp:cNvSpPr/>
      </dsp:nvSpPr>
      <dsp:spPr>
        <a:xfrm>
          <a:off x="2796991" y="1811471"/>
          <a:ext cx="604528" cy="6045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2933010" y="1811471"/>
        <a:ext cx="332490" cy="454907"/>
      </dsp:txXfrm>
    </dsp:sp>
    <dsp:sp modelId="{AB29E490-109C-474C-AEEF-66094D5D474B}">
      <dsp:nvSpPr>
        <dsp:cNvPr id="0" name=""/>
        <dsp:cNvSpPr/>
      </dsp:nvSpPr>
      <dsp:spPr>
        <a:xfrm>
          <a:off x="3055931" y="2910613"/>
          <a:ext cx="604528" cy="6045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3191950" y="2910613"/>
        <a:ext cx="332490" cy="4549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782D8-3764-4C71-9001-8FDA8FF97B90}">
      <dsp:nvSpPr>
        <dsp:cNvPr id="0" name=""/>
        <dsp:cNvSpPr/>
      </dsp:nvSpPr>
      <dsp:spPr>
        <a:xfrm>
          <a:off x="135064" y="4021"/>
          <a:ext cx="3192210" cy="215839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E111-AE24-4FB9-94EF-2F858D92D0C8}">
      <dsp:nvSpPr>
        <dsp:cNvPr id="0" name=""/>
        <dsp:cNvSpPr/>
      </dsp:nvSpPr>
      <dsp:spPr>
        <a:xfrm>
          <a:off x="664105" y="2058686"/>
          <a:ext cx="2134130" cy="791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邮件系统连接</a:t>
          </a:r>
          <a:endParaRPr lang="zh-CN" altLang="en-US" sz="1800" kern="1200" dirty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4105" y="2058686"/>
        <a:ext cx="2134130" cy="791762"/>
      </dsp:txXfrm>
    </dsp:sp>
    <dsp:sp modelId="{01697B44-090D-41E5-AB26-6ADC5A208FB9}">
      <dsp:nvSpPr>
        <dsp:cNvPr id="0" name=""/>
        <dsp:cNvSpPr/>
      </dsp:nvSpPr>
      <dsp:spPr>
        <a:xfrm>
          <a:off x="3540778" y="3164"/>
          <a:ext cx="3242725" cy="2161820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68C14-0E53-41BB-A139-BA71E97F6DDA}">
      <dsp:nvSpPr>
        <dsp:cNvPr id="0" name=""/>
        <dsp:cNvSpPr/>
      </dsp:nvSpPr>
      <dsp:spPr>
        <a:xfrm>
          <a:off x="4095076" y="2059543"/>
          <a:ext cx="2134130" cy="791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用户身份认证</a:t>
          </a:r>
          <a:endParaRPr lang="zh-CN" altLang="en-US" sz="1800" kern="1200" dirty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5076" y="2059543"/>
        <a:ext cx="2134130" cy="791762"/>
      </dsp:txXfrm>
    </dsp:sp>
    <dsp:sp modelId="{2CD89607-CD34-4432-97D2-56D7B266AA96}">
      <dsp:nvSpPr>
        <dsp:cNvPr id="0" name=""/>
        <dsp:cNvSpPr/>
      </dsp:nvSpPr>
      <dsp:spPr>
        <a:xfrm>
          <a:off x="160322" y="2595970"/>
          <a:ext cx="3192210" cy="2128147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2CB5B-397A-4F0F-8115-82BF63F4F050}">
      <dsp:nvSpPr>
        <dsp:cNvPr id="0" name=""/>
        <dsp:cNvSpPr/>
      </dsp:nvSpPr>
      <dsp:spPr>
        <a:xfrm>
          <a:off x="689362" y="4623739"/>
          <a:ext cx="2134130" cy="791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邮件发送</a:t>
          </a:r>
          <a:endParaRPr lang="zh-CN" altLang="en-US" sz="1800" kern="1200" dirty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9362" y="4623739"/>
        <a:ext cx="2134130" cy="791762"/>
      </dsp:txXfrm>
    </dsp:sp>
    <dsp:sp modelId="{A2A20E35-1980-46C6-8F57-8918AD85670C}">
      <dsp:nvSpPr>
        <dsp:cNvPr id="0" name=""/>
        <dsp:cNvSpPr/>
      </dsp:nvSpPr>
      <dsp:spPr>
        <a:xfrm>
          <a:off x="3566035" y="2595970"/>
          <a:ext cx="3192210" cy="2128147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F14D8-9F09-43EB-9E8F-D0E9A8FC9B13}">
      <dsp:nvSpPr>
        <dsp:cNvPr id="0" name=""/>
        <dsp:cNvSpPr/>
      </dsp:nvSpPr>
      <dsp:spPr>
        <a:xfrm>
          <a:off x="4095076" y="4623739"/>
          <a:ext cx="2134130" cy="791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系统复原</a:t>
          </a:r>
          <a:endParaRPr lang="zh-CN" altLang="en-US" sz="1800" kern="1200" dirty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5076" y="4623739"/>
        <a:ext cx="2134130" cy="791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A2C9-A977-4621-B0DA-771CFAD52E70}" type="datetimeFigureOut">
              <a:rPr lang="zh-CN" altLang="en-US" smtClean="0"/>
              <a:t>2018/8/29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66A59-BAF7-499E-BD59-D03C6AC2F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66A59-BAF7-499E-BD59-D03C6AC2F2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t="34480" b="35020"/>
          <a:stretch/>
        </p:blipFill>
        <p:spPr>
          <a:xfrm>
            <a:off x="8962291" y="120956"/>
            <a:ext cx="3073645" cy="7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7799" y="216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59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7799" y="216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算法伪码</a:t>
            </a:r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64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7799" y="216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效果展示</a:t>
            </a:r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15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7799" y="216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案例总结</a:t>
            </a:r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92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7799" y="216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14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7799" y="216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3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67799" y="216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设计平台</a:t>
            </a:r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58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67799" y="216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技术知识</a:t>
            </a:r>
            <a:endParaRPr lang="en-US" altLang="zh-CN" sz="3200" b="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53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7799" y="216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3200" b="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52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7799" y="216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90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7799" y="216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79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67799" y="2162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模块介绍</a:t>
            </a:r>
            <a:endParaRPr lang="zh-CN" altLang="en-US" sz="3200" b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0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t="34480" b="35020"/>
          <a:stretch/>
        </p:blipFill>
        <p:spPr>
          <a:xfrm>
            <a:off x="8962291" y="120956"/>
            <a:ext cx="3073645" cy="71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3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/>
          <a:srcRect t="34480" b="35020"/>
          <a:stretch/>
        </p:blipFill>
        <p:spPr>
          <a:xfrm>
            <a:off x="8962291" y="120956"/>
            <a:ext cx="3073645" cy="71371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973604"/>
            <a:ext cx="12192000" cy="8843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304801" y="6123414"/>
            <a:ext cx="686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邮件发送程序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458203" y="6184968"/>
            <a:ext cx="343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程序设计综合实验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7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3" r:id="rId4"/>
    <p:sldLayoutId id="2147483674" r:id="rId5"/>
    <p:sldLayoutId id="2147483667" r:id="rId6"/>
    <p:sldLayoutId id="2147483668" r:id="rId7"/>
    <p:sldLayoutId id="2147483670" r:id="rId8"/>
    <p:sldLayoutId id="2147483675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3710" y="1823575"/>
            <a:ext cx="6155531" cy="249299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程序设计综合实验</a:t>
            </a:r>
            <a:endParaRPr lang="en-US" altLang="zh-CN" sz="6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邮件发送程序</a:t>
            </a:r>
            <a:endParaRPr lang="en-US" altLang="zh-CN" sz="4800" dirty="0">
              <a:solidFill>
                <a:srgbClr val="FFE0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8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040" y="1117594"/>
            <a:ext cx="2237545" cy="930043"/>
            <a:chOff x="0" y="0"/>
            <a:chExt cx="3138657" cy="930043"/>
          </a:xfrm>
        </p:grpSpPr>
        <p:sp>
          <p:nvSpPr>
            <p:cNvPr id="3" name="圆角矩形 2"/>
            <p:cNvSpPr/>
            <p:nvPr/>
          </p:nvSpPr>
          <p:spPr>
            <a:xfrm>
              <a:off x="0" y="0"/>
              <a:ext cx="3138657" cy="930043"/>
            </a:xfrm>
            <a:prstGeom prst="roundRect">
              <a:avLst>
                <a:gd name="adj" fmla="val 10000"/>
              </a:avLst>
            </a:prstGeom>
            <a:solidFill>
              <a:srgbClr val="FFCDD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圆角矩形 4"/>
            <p:cNvSpPr txBox="1"/>
            <p:nvPr/>
          </p:nvSpPr>
          <p:spPr>
            <a:xfrm>
              <a:off x="27240" y="27240"/>
              <a:ext cx="3111417" cy="875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创建基于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MFC</a:t>
              </a:r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endPara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对话框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应用程序</a:t>
              </a:r>
              <a:endPara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2182993"/>
            <a:ext cx="4062227" cy="31595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260" y="4241985"/>
            <a:ext cx="3903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CDD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在应用程序向导生成程序框架代码的过程中</a:t>
            </a:r>
            <a:r>
              <a:rPr lang="zh-CN" altLang="en-US" sz="1400" b="1" dirty="0" smtClean="0">
                <a:solidFill>
                  <a:srgbClr val="FFCDD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1400" b="1" dirty="0" smtClean="0">
              <a:solidFill>
                <a:srgbClr val="FFCDD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400" b="1" dirty="0" smtClean="0">
                <a:solidFill>
                  <a:srgbClr val="FFCDD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必须</a:t>
            </a:r>
            <a:r>
              <a:rPr lang="zh-CN" altLang="en-US" sz="1400" b="1" dirty="0">
                <a:solidFill>
                  <a:srgbClr val="FFCDD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要勾选“</a:t>
            </a:r>
            <a:r>
              <a:rPr lang="en-US" altLang="zh-CN" sz="1400" b="1" dirty="0">
                <a:solidFill>
                  <a:srgbClr val="FFCDD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1400" b="1" dirty="0">
                <a:solidFill>
                  <a:srgbClr val="FFCDD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套接字”</a:t>
            </a:r>
            <a:r>
              <a:rPr lang="zh-CN" altLang="en-US" sz="1400" b="1" dirty="0" smtClean="0">
                <a:solidFill>
                  <a:srgbClr val="FFCDD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选项！</a:t>
            </a:r>
            <a:endParaRPr lang="zh-CN" altLang="en-US" sz="1400" b="1" dirty="0">
              <a:solidFill>
                <a:srgbClr val="FFCDD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98987" y="3290504"/>
            <a:ext cx="1285598" cy="1455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728691" y="1117594"/>
            <a:ext cx="1753626" cy="930043"/>
            <a:chOff x="262862" y="1099142"/>
            <a:chExt cx="3138657" cy="930043"/>
          </a:xfrm>
        </p:grpSpPr>
        <p:sp>
          <p:nvSpPr>
            <p:cNvPr id="9" name="圆角矩形 8"/>
            <p:cNvSpPr/>
            <p:nvPr/>
          </p:nvSpPr>
          <p:spPr>
            <a:xfrm>
              <a:off x="262862" y="1099142"/>
              <a:ext cx="3138657" cy="930043"/>
            </a:xfrm>
            <a:prstGeom prst="roundRect">
              <a:avLst>
                <a:gd name="adj" fmla="val 10000"/>
              </a:avLst>
            </a:prstGeom>
            <a:solidFill>
              <a:srgbClr val="B3E5FC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 txBox="1"/>
            <p:nvPr/>
          </p:nvSpPr>
          <p:spPr>
            <a:xfrm>
              <a:off x="262862" y="1126382"/>
              <a:ext cx="3138657" cy="875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建立</a:t>
              </a:r>
              <a:r>
                <a:rPr lang="en-US" altLang="zh-CN" sz="2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Socket</a:t>
              </a:r>
              <a:r>
                <a:rPr lang="zh-CN" altLang="en-US" sz="2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类</a:t>
              </a:r>
              <a:endPara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691" y="2182993"/>
            <a:ext cx="3669295" cy="31595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06870" y="4213065"/>
            <a:ext cx="3511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B3E5F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Visual Studio2017</a:t>
            </a:r>
            <a:r>
              <a:rPr lang="zh-CN" altLang="en-US" sz="1400" b="1" dirty="0" smtClean="0">
                <a:solidFill>
                  <a:srgbClr val="B3E5F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开发环境需要在添加类下箭头选择</a:t>
            </a:r>
            <a:r>
              <a:rPr lang="en-US" altLang="zh-CN" sz="1400" b="1" dirty="0" smtClean="0">
                <a:solidFill>
                  <a:srgbClr val="B3E5F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MFC</a:t>
            </a:r>
            <a:r>
              <a:rPr lang="zh-CN" altLang="en-US" sz="1400" b="1" dirty="0" smtClean="0">
                <a:solidFill>
                  <a:srgbClr val="B3E5F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类！</a:t>
            </a:r>
            <a:endParaRPr lang="zh-CN" altLang="en-US" sz="1400" b="1" dirty="0">
              <a:solidFill>
                <a:srgbClr val="B3E5F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694705" y="2740198"/>
            <a:ext cx="717735" cy="255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411" y="890778"/>
            <a:ext cx="3102805" cy="442930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64340" y="5580241"/>
            <a:ext cx="71806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接下来，要在</a:t>
            </a:r>
            <a:r>
              <a:rPr lang="en-US" altLang="zh-CN" sz="1400" b="1" dirty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CSendMailClient1Dlg</a:t>
            </a:r>
            <a:r>
              <a:rPr lang="zh-CN" altLang="en-US" sz="1400" b="1" dirty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类中手工添加</a:t>
            </a:r>
            <a:r>
              <a:rPr lang="en-US" altLang="zh-CN" sz="1400" b="1" dirty="0" err="1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MySocket</a:t>
            </a:r>
            <a:r>
              <a:rPr lang="zh-CN" altLang="en-US" sz="1400" b="1" dirty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指针变量</a:t>
            </a:r>
            <a:r>
              <a:rPr lang="zh-CN" altLang="en-US" sz="1400" b="1" dirty="0" smtClean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400" b="1" dirty="0">
              <a:solidFill>
                <a:srgbClr val="FFE0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b="1" dirty="0" smtClean="0">
              <a:solidFill>
                <a:srgbClr val="FFE08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 err="1" smtClean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MySocket</a:t>
            </a:r>
            <a:r>
              <a:rPr lang="en-US" altLang="zh-CN" sz="1400" b="1" dirty="0" smtClean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en-US" altLang="zh-CN" sz="1400" b="1" dirty="0" err="1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MyClient</a:t>
            </a:r>
            <a:r>
              <a:rPr lang="zh-CN" altLang="en-US" sz="1400" b="1" dirty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1400" b="1" dirty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还要记得：</a:t>
            </a:r>
          </a:p>
          <a:p>
            <a:r>
              <a:rPr lang="en-US" altLang="zh-CN" sz="1400" b="1" dirty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 "</a:t>
            </a:r>
            <a:r>
              <a:rPr lang="en-US" altLang="zh-CN" sz="1400" b="1" dirty="0" err="1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MySocket.h</a:t>
            </a:r>
            <a:r>
              <a:rPr lang="en-US" altLang="zh-CN" sz="1400" b="1" dirty="0">
                <a:solidFill>
                  <a:srgbClr val="FFE08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32516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040" y="1117594"/>
            <a:ext cx="2237545" cy="930043"/>
            <a:chOff x="0" y="0"/>
            <a:chExt cx="3138657" cy="930043"/>
          </a:xfrm>
          <a:solidFill>
            <a:srgbClr val="B2DFDB"/>
          </a:solidFill>
        </p:grpSpPr>
        <p:sp>
          <p:nvSpPr>
            <p:cNvPr id="3" name="圆角矩形 2"/>
            <p:cNvSpPr/>
            <p:nvPr/>
          </p:nvSpPr>
          <p:spPr>
            <a:xfrm>
              <a:off x="0" y="0"/>
              <a:ext cx="3138657" cy="930043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圆角矩形 4"/>
            <p:cNvSpPr txBox="1"/>
            <p:nvPr/>
          </p:nvSpPr>
          <p:spPr>
            <a:xfrm>
              <a:off x="27240" y="27240"/>
              <a:ext cx="3111417" cy="8755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界面设计</a:t>
              </a:r>
              <a:endPara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2172039"/>
            <a:ext cx="5678373" cy="36616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4158" y="2622698"/>
            <a:ext cx="2020186" cy="2289544"/>
          </a:xfrm>
          <a:prstGeom prst="rect">
            <a:avLst/>
          </a:prstGeom>
          <a:noFill/>
          <a:ln w="76200">
            <a:solidFill>
              <a:srgbClr val="B2DF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2509" y="4746516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>
                  <a:noFill/>
                </a:ln>
                <a:solidFill>
                  <a:srgbClr val="B2DFDB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endParaRPr lang="zh-CN" altLang="en-US" sz="5400" b="0" cap="none" spc="0" dirty="0">
              <a:ln w="0">
                <a:noFill/>
              </a:ln>
              <a:solidFill>
                <a:srgbClr val="B2DFDB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24944"/>
              </p:ext>
            </p:extLst>
          </p:nvPr>
        </p:nvGraphicFramePr>
        <p:xfrm>
          <a:off x="6293764" y="1344281"/>
          <a:ext cx="5402050" cy="25568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68278">
                  <a:extLst>
                    <a:ext uri="{9D8B030D-6E8A-4147-A177-3AD203B41FA5}">
                      <a16:colId xmlns:a16="http://schemas.microsoft.com/office/drawing/2014/main" val="1877477169"/>
                    </a:ext>
                  </a:extLst>
                </a:gridCol>
                <a:gridCol w="1319149">
                  <a:extLst>
                    <a:ext uri="{9D8B030D-6E8A-4147-A177-3AD203B41FA5}">
                      <a16:colId xmlns:a16="http://schemas.microsoft.com/office/drawing/2014/main" val="3276365417"/>
                    </a:ext>
                  </a:extLst>
                </a:gridCol>
                <a:gridCol w="1814623">
                  <a:extLst>
                    <a:ext uri="{9D8B030D-6E8A-4147-A177-3AD203B41FA5}">
                      <a16:colId xmlns:a16="http://schemas.microsoft.com/office/drawing/2014/main" val="1739703204"/>
                    </a:ext>
                  </a:extLst>
                </a:gridCol>
              </a:tblGrid>
              <a:tr h="284960"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zh-CN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控件</a:t>
                      </a: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DF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zh-CN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变 量 类 型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DF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zh-CN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变 量 各 称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1541"/>
                  </a:ext>
                </a:extLst>
              </a:tr>
              <a:tr h="284960"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IDC_EDIT_SERVER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rgbClr val="B2DF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CString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rgbClr val="B2DF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m_strServer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rgbClr val="B2DFD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77687"/>
                  </a:ext>
                </a:extLst>
              </a:tr>
              <a:tr h="284960"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IDC_EDIT_PORT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UINT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m_iPort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5028516"/>
                  </a:ext>
                </a:extLst>
              </a:tr>
              <a:tr h="284960"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IDC_EDIT_USERNAME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2DF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CString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2DF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m_strUsername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2DFD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64758"/>
                  </a:ext>
                </a:extLst>
              </a:tr>
              <a:tr h="284960"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IDC_EDIT_PWD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CString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m_strPwd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3770097"/>
                  </a:ext>
                </a:extLst>
              </a:tr>
              <a:tr h="284960"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IDC_EDIT_FROM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2DF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CString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2DF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m_strFrom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2DFD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2262"/>
                  </a:ext>
                </a:extLst>
              </a:tr>
              <a:tr h="284960"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IDC_EDIT_TO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CString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m_strTo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0560309"/>
                  </a:ext>
                </a:extLst>
              </a:tr>
              <a:tr h="281057"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IDC_EDIT_SUBJECT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>
                      <a:noFill/>
                    </a:lnB>
                    <a:solidFill>
                      <a:srgbClr val="B2DF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CString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>
                      <a:noFill/>
                    </a:lnB>
                    <a:solidFill>
                      <a:srgbClr val="B2DF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m_strSubject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>
                      <a:noFill/>
                    </a:lnB>
                    <a:solidFill>
                      <a:srgbClr val="B2DFD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43521"/>
                  </a:ext>
                </a:extLst>
              </a:tr>
              <a:tr h="281057"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IDC_EDIT_CONTENT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CString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m_strMsg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94119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76400"/>
              </p:ext>
            </p:extLst>
          </p:nvPr>
        </p:nvGraphicFramePr>
        <p:xfrm>
          <a:off x="6293764" y="4543646"/>
          <a:ext cx="5394962" cy="129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61901">
                  <a:extLst>
                    <a:ext uri="{9D8B030D-6E8A-4147-A177-3AD203B41FA5}">
                      <a16:colId xmlns:a16="http://schemas.microsoft.com/office/drawing/2014/main" val="1101293983"/>
                    </a:ext>
                  </a:extLst>
                </a:gridCol>
                <a:gridCol w="1311349">
                  <a:extLst>
                    <a:ext uri="{9D8B030D-6E8A-4147-A177-3AD203B41FA5}">
                      <a16:colId xmlns:a16="http://schemas.microsoft.com/office/drawing/2014/main" val="771094202"/>
                    </a:ext>
                  </a:extLst>
                </a:gridCol>
                <a:gridCol w="1821712">
                  <a:extLst>
                    <a:ext uri="{9D8B030D-6E8A-4147-A177-3AD203B41FA5}">
                      <a16:colId xmlns:a16="http://schemas.microsoft.com/office/drawing/2014/main" val="4052672584"/>
                    </a:ext>
                  </a:extLst>
                </a:gridCol>
              </a:tblGrid>
              <a:tr h="322520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zh-CN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控件</a:t>
                      </a:r>
                      <a:r>
                        <a:rPr lang="en-US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DFDB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Caption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DFDB"/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zh-CN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行为</a:t>
                      </a:r>
                      <a:r>
                        <a:rPr lang="en-US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Disabled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D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874134"/>
                  </a:ext>
                </a:extLst>
              </a:tr>
              <a:tr h="322520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IDC_BUTTON_CONNECT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rgbClr val="B2DF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zh-CN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连接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rgbClr val="B2DF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mpd="sng">
                      <a:noFill/>
                    </a:lnT>
                    <a:solidFill>
                      <a:srgbClr val="B2DFD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153558"/>
                  </a:ext>
                </a:extLst>
              </a:tr>
              <a:tr h="322520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IDC_BUTTON_AUTH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zh-CN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身份认证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7593379"/>
                  </a:ext>
                </a:extLst>
              </a:tr>
              <a:tr h="322520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IDC_BUTTON_SEND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2DF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zh-CN" sz="1200" kern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发送</a:t>
                      </a:r>
                      <a:endParaRPr lang="zh-CN" sz="1200" kern="100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2DFD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70"/>
                        </a:spcBef>
                        <a:spcAft>
                          <a:spcPts val="70"/>
                        </a:spcAft>
                      </a:pPr>
                      <a:r>
                        <a:rPr lang="en-US" sz="12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zh-CN" sz="1200" kern="1000" dirty="0">
                        <a:effectLst/>
                        <a:latin typeface="Times New Roman" panose="02020603050405020304" pitchFamily="18" charset="0"/>
                        <a:ea typeface="华文宋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2DFD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409149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7482819" y="895026"/>
            <a:ext cx="3016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2095" algn="just">
              <a:spcBef>
                <a:spcPts val="120"/>
              </a:spcBef>
              <a:tabLst>
                <a:tab pos="2667000" algn="ctr"/>
              </a:tabLst>
            </a:pPr>
            <a:r>
              <a:rPr lang="zh-CN" altLang="zh-CN" b="1" kern="1000" dirty="0">
                <a:solidFill>
                  <a:srgbClr val="B2DFD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编辑框资源——变量设置</a:t>
            </a:r>
          </a:p>
        </p:txBody>
      </p:sp>
      <p:sp>
        <p:nvSpPr>
          <p:cNvPr id="14" name="矩形 13"/>
          <p:cNvSpPr/>
          <p:nvPr/>
        </p:nvSpPr>
        <p:spPr>
          <a:xfrm>
            <a:off x="8079135" y="4037714"/>
            <a:ext cx="1824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2095" algn="just">
              <a:spcBef>
                <a:spcPts val="120"/>
              </a:spcBef>
              <a:spcAft>
                <a:spcPts val="0"/>
              </a:spcAft>
              <a:tabLst>
                <a:tab pos="2667000" algn="ctr"/>
              </a:tabLst>
            </a:pPr>
            <a:r>
              <a:rPr lang="zh-CN" altLang="zh-CN" b="1" kern="1000" dirty="0">
                <a:solidFill>
                  <a:srgbClr val="B2DFD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按钮属性设置</a:t>
            </a:r>
          </a:p>
        </p:txBody>
      </p:sp>
    </p:spTree>
    <p:extLst>
      <p:ext uri="{BB962C8B-B14F-4D97-AF65-F5344CB8AC3E}">
        <p14:creationId xmlns:p14="http://schemas.microsoft.com/office/powerpoint/2010/main" val="350437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47040" y="1117594"/>
            <a:ext cx="2237545" cy="930043"/>
            <a:chOff x="784664" y="3297427"/>
            <a:chExt cx="3138657" cy="930043"/>
          </a:xfrm>
        </p:grpSpPr>
        <p:sp>
          <p:nvSpPr>
            <p:cNvPr id="16" name="圆角矩形 15"/>
            <p:cNvSpPr/>
            <p:nvPr/>
          </p:nvSpPr>
          <p:spPr>
            <a:xfrm>
              <a:off x="784664" y="3297427"/>
              <a:ext cx="3138657" cy="930043"/>
            </a:xfrm>
            <a:prstGeom prst="roundRect">
              <a:avLst>
                <a:gd name="adj" fmla="val 10000"/>
              </a:avLst>
            </a:prstGeom>
            <a:solidFill>
              <a:srgbClr val="FFE08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圆角矩形 4"/>
            <p:cNvSpPr txBox="1"/>
            <p:nvPr/>
          </p:nvSpPr>
          <p:spPr>
            <a:xfrm>
              <a:off x="811903" y="3324667"/>
              <a:ext cx="3111418" cy="875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事件驱动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</a:t>
              </a:r>
              <a:endPara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443580" y="363396"/>
            <a:ext cx="6096000" cy="561179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void CSendMailClient1Dlg::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OnBnClickedButtonConnect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()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{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// TODO: </a:t>
            </a:r>
            <a:r>
              <a:rPr lang="zh-CN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在此添加控件通知处理程序代码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UpdateData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(TRUE);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CString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errcode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;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MyClient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= new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MySocket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;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if 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MyClient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-&gt;Create() == 0)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{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errcode.Format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GetLastError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());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MessageBox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errcode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goto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STOP2;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}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if 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MyClient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-&gt;Connect(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m_strServer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m_iPort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 == 0)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{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errcode.Format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GetLastError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());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MessageBox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errcode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goto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STOP2;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}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GetDlgItem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(IDC_BUTTON_CONNECT)-&gt;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EnableWindow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(FALSE);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GetDlgItem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(IDC_BUTTON_AUTH)-&gt;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EnableWindow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(TRUE);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STOP2: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marL="263525"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;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}</a:t>
            </a:r>
            <a:endParaRPr lang="zh-CN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7057" y="2319787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dirty="0" smtClean="0">
                <a:ln w="0">
                  <a:solidFill>
                    <a:srgbClr val="FFE082"/>
                  </a:solidFill>
                </a:ln>
                <a:solidFill>
                  <a:srgbClr val="FFE08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“连接”按钮驱动</a:t>
            </a:r>
            <a:endParaRPr lang="zh-CN" altLang="en-US" sz="2000" b="1" dirty="0">
              <a:ln w="0">
                <a:solidFill>
                  <a:srgbClr val="FFE082"/>
                </a:solidFill>
              </a:ln>
              <a:solidFill>
                <a:srgbClr val="FFE08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1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47040" y="1117594"/>
            <a:ext cx="2237545" cy="930043"/>
            <a:chOff x="784664" y="3297427"/>
            <a:chExt cx="3138657" cy="930043"/>
          </a:xfrm>
        </p:grpSpPr>
        <p:sp>
          <p:nvSpPr>
            <p:cNvPr id="16" name="圆角矩形 15"/>
            <p:cNvSpPr/>
            <p:nvPr/>
          </p:nvSpPr>
          <p:spPr>
            <a:xfrm>
              <a:off x="784664" y="3297427"/>
              <a:ext cx="3138657" cy="930043"/>
            </a:xfrm>
            <a:prstGeom prst="roundRect">
              <a:avLst>
                <a:gd name="adj" fmla="val 10000"/>
              </a:avLst>
            </a:prstGeom>
            <a:solidFill>
              <a:srgbClr val="FFE08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圆角矩形 4"/>
            <p:cNvSpPr txBox="1"/>
            <p:nvPr/>
          </p:nvSpPr>
          <p:spPr>
            <a:xfrm>
              <a:off x="811903" y="3324667"/>
              <a:ext cx="3111418" cy="875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事件驱动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</a:t>
              </a:r>
              <a:endPara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443580" y="363396"/>
            <a:ext cx="6096000" cy="392415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void CSendMailClient1Dlg::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OnBnClickedButtonAuth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()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{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// TODO: 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在此添加控件通知处理程序代码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UpdateData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(TRUE);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const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int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= 256;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char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endParaRPr lang="en-US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if (Talk("220", "HELO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asdf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"))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goto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STOP1;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if (Talk("250", "AUTH LOGIN"))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goto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STOP1;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endParaRPr lang="en-US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char temp[32];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ZeroMemory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sprintf_s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(temp, "%ls",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m_strUsername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Base64(temp,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  <a:endParaRPr lang="en-US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575" y="2319787"/>
            <a:ext cx="27494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dirty="0" smtClean="0">
                <a:ln w="0">
                  <a:solidFill>
                    <a:srgbClr val="FFE082"/>
                  </a:solidFill>
                </a:ln>
                <a:solidFill>
                  <a:srgbClr val="FFE08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ln w="0">
                  <a:solidFill>
                    <a:srgbClr val="FFE082"/>
                  </a:solidFill>
                </a:ln>
                <a:solidFill>
                  <a:srgbClr val="FFE08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身份认证</a:t>
            </a:r>
            <a:r>
              <a:rPr lang="zh-CN" altLang="en-US" sz="2000" b="1" dirty="0" smtClean="0">
                <a:ln w="0">
                  <a:solidFill>
                    <a:srgbClr val="FFE082"/>
                  </a:solidFill>
                </a:ln>
                <a:solidFill>
                  <a:srgbClr val="FFE08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”按钮驱动</a:t>
            </a:r>
            <a:endParaRPr lang="zh-CN" altLang="en-US" sz="2000" b="1" dirty="0">
              <a:ln w="0">
                <a:solidFill>
                  <a:srgbClr val="FFE082"/>
                </a:solidFill>
              </a:ln>
              <a:solidFill>
                <a:srgbClr val="FFE08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38530" y="2319787"/>
            <a:ext cx="6117265" cy="344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if (Talk("334",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))	  			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goto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STOP1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;                            //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发送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Base64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用户名</a:t>
            </a:r>
          </a:p>
          <a:p>
            <a:pPr indent="269875" algn="just">
              <a:spcBef>
                <a:spcPts val="165"/>
              </a:spcBef>
            </a:pP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ZeroMemory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sprintf_s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(temp, "%ls",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m_strPwd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Base64(temp,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if (Talk("334",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)) 			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goto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STOP1; 	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           //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发送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Base64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密码  </a:t>
            </a:r>
          </a:p>
          <a:p>
            <a:pPr indent="269875" algn="just">
              <a:spcBef>
                <a:spcPts val="165"/>
              </a:spcBef>
            </a:pPr>
            <a:endParaRPr lang="zh-CN" altLang="en-US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</a:pP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GetDlgItem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(IDC_BUTTON_AUTH)-&gt;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EnableWindow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(FALSE);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GetDlgItem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(IDC_BUTTON_SEND)-&gt;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EnableWindow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(TRUE);</a:t>
            </a:r>
          </a:p>
          <a:p>
            <a:pPr indent="269875" algn="just">
              <a:spcBef>
                <a:spcPts val="165"/>
              </a:spcBef>
            </a:pPr>
            <a:endParaRPr lang="en-US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STOP1: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393709" y="2346253"/>
            <a:ext cx="7088" cy="3387150"/>
          </a:xfrm>
          <a:prstGeom prst="line">
            <a:avLst/>
          </a:prstGeom>
          <a:ln w="12700">
            <a:solidFill>
              <a:srgbClr val="FFE08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328" y="994261"/>
            <a:ext cx="8082653" cy="4406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int 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CSendMailClient1Dlg::Talk(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const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char *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OkCode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char *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pSend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{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CString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errcode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const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int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= 256;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char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ZeroMemory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endParaRPr lang="en-US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if 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MyClient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-&gt;Receive(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 == SOCKET_ERROR) 	</a:t>
            </a:r>
            <a:endParaRPr lang="en-US" altLang="zh-CN" sz="1400" kern="1000" dirty="0" smtClean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             //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接收返回信息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{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MessageBox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((LPCTSTR)"receive error");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return 1;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}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if 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strstr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OkCode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 == NULL)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{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MessageBox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((LPCTSTR)"receive code error");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return 1;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}</a:t>
            </a:r>
            <a:endParaRPr lang="en-US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71462" y="1476444"/>
            <a:ext cx="6485859" cy="344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if 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pSend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)) 			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//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发送命令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{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ZeroMemory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sprintf_s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"%s\r\n",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pSend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if 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MyClient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-&gt;Send(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)) == SOCKET_ERROR)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{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errcode.Format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GetLastError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());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MessageBox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errcode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	return 1;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}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}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endParaRPr lang="en-US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return 0;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769932" y="1503853"/>
            <a:ext cx="7088" cy="3387150"/>
          </a:xfrm>
          <a:prstGeom prst="line">
            <a:avLst/>
          </a:prstGeom>
          <a:ln w="12700">
            <a:solidFill>
              <a:srgbClr val="FFE08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70398" y="319111"/>
            <a:ext cx="12088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0">
                  <a:solidFill>
                    <a:srgbClr val="FFE082"/>
                  </a:solidFill>
                </a:ln>
                <a:solidFill>
                  <a:srgbClr val="FFE08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Talk</a:t>
            </a:r>
            <a:r>
              <a:rPr lang="zh-CN" altLang="en-US" sz="2000" b="1" dirty="0" smtClean="0">
                <a:ln w="0">
                  <a:solidFill>
                    <a:srgbClr val="FFE082"/>
                  </a:solidFill>
                </a:ln>
                <a:solidFill>
                  <a:srgbClr val="FFE08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zh-CN" altLang="en-US" sz="2000" b="1" dirty="0">
              <a:ln w="0">
                <a:solidFill>
                  <a:srgbClr val="FFE082"/>
                </a:solidFill>
              </a:ln>
              <a:solidFill>
                <a:srgbClr val="FFE082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1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20885" y="994261"/>
            <a:ext cx="7026486" cy="488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void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CSendMailClientDlg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::Base64(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const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char* Data, char*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chuue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{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//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编码表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const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char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EncodeTable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[] = 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"</a:t>
            </a:r>
            <a:r>
              <a:rPr lang="en-US" altLang="zh-CN" sz="1400" kern="1000" dirty="0" err="1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ABCDEFGHIJKLMNOPQRSTUVWXYZabcdefghijklmnopqrstuvwxyz</a:t>
            </a:r>
            <a:endParaRPr lang="en-US" altLang="zh-CN" sz="1400" kern="1000" dirty="0" smtClean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0123456789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+/";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string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int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DataByte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=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((char*)Data);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unsigned char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[4] = { 0 };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int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LineLength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= 0;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for (int i = 0; i&lt;(int)(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DataByte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/ 3); i++)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{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[1] = *Data++;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[2] = *Data++;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[3] = *Data++;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+=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EncodeTable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[1] &gt;&gt; 2];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+=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EncodeTable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[((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[1] &lt;&lt; 4) | 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[2] &gt;&gt; 4)) &amp; 0x3F];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+=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EncodeTable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[((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[2] &lt;&lt; 2) | 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[3] &gt;&gt; 6)) &amp; 0x3F];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+=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EncodeTable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[3] &amp; 0x3F];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if 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LineLength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+= 4,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LineLength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== 76) </a:t>
            </a:r>
          </a:p>
        </p:txBody>
      </p:sp>
      <p:sp>
        <p:nvSpPr>
          <p:cNvPr id="3" name="矩形 2"/>
          <p:cNvSpPr/>
          <p:nvPr/>
        </p:nvSpPr>
        <p:spPr>
          <a:xfrm>
            <a:off x="4486939" y="319111"/>
            <a:ext cx="7896443" cy="5611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{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+= "\r\n";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LineLength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= 0; }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}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//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对剩余数据进行编码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int Mod =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DataByte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% 3;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if (Mod == 1)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{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[1] = *Data++;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+=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EncodeTable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[1] &amp; 0xFC) &gt;&gt; 2];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+=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EncodeTable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[((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[1] &amp; 0x03) &lt;&lt; 4)];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+= "==";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}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else if (Mod == 2)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{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[1] = *Data++;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[2] = *Data++;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+=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EncodeTable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[1] &amp; 0xFC) &gt;&gt; 2];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+=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EncodeTable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[((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[1] &amp; 0x03) &lt;&lt; 4) | ((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[2] &amp; 0xF0) &gt;&gt; 4)];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+=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EncodeTable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[((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Tmp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[2] &amp; 0x0F) &lt;&lt; 2)];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                 </a:t>
            </a:r>
            <a:r>
              <a:rPr lang="en-US" altLang="zh-CN" sz="1400" kern="1000" dirty="0" err="1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+= "=";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}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                                     int 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n =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strEncode.c_str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()) + 1;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                                     </a:t>
            </a:r>
            <a:r>
              <a:rPr lang="en-US" altLang="zh-CN" sz="1400" kern="1000" dirty="0" err="1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strcpy_s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chuue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n,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strEncode.c_str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());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}}</a:t>
            </a:r>
            <a:endParaRPr lang="en-US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41293" y="319111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smtClean="0">
                <a:ln w="0">
                  <a:solidFill>
                    <a:srgbClr val="FFE082"/>
                  </a:solidFill>
                </a:ln>
                <a:solidFill>
                  <a:srgbClr val="FFE08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Base64</a:t>
            </a:r>
            <a:r>
              <a:rPr lang="zh-CN" altLang="en-US" sz="2000" b="1" dirty="0" smtClean="0">
                <a:ln w="0">
                  <a:solidFill>
                    <a:srgbClr val="FFE082"/>
                  </a:solidFill>
                </a:ln>
                <a:solidFill>
                  <a:srgbClr val="FFE082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en-US" sz="2000" b="1" dirty="0">
              <a:ln w="0">
                <a:solidFill>
                  <a:srgbClr val="FFE082"/>
                </a:solidFill>
              </a:ln>
              <a:solidFill>
                <a:srgbClr val="FFE082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387163" y="1070344"/>
            <a:ext cx="0" cy="3700130"/>
          </a:xfrm>
          <a:prstGeom prst="line">
            <a:avLst/>
          </a:prstGeom>
          <a:ln w="1270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87163" y="4777563"/>
            <a:ext cx="1715386" cy="0"/>
          </a:xfrm>
          <a:prstGeom prst="line">
            <a:avLst/>
          </a:prstGeom>
          <a:ln w="1270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095460" y="4770474"/>
            <a:ext cx="0" cy="786810"/>
          </a:xfrm>
          <a:prstGeom prst="line">
            <a:avLst/>
          </a:prstGeom>
          <a:ln w="1270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6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47040" y="1117594"/>
            <a:ext cx="2237545" cy="930043"/>
            <a:chOff x="784664" y="3297427"/>
            <a:chExt cx="3138657" cy="930043"/>
          </a:xfrm>
        </p:grpSpPr>
        <p:sp>
          <p:nvSpPr>
            <p:cNvPr id="16" name="圆角矩形 15"/>
            <p:cNvSpPr/>
            <p:nvPr/>
          </p:nvSpPr>
          <p:spPr>
            <a:xfrm>
              <a:off x="784664" y="3297427"/>
              <a:ext cx="3138657" cy="930043"/>
            </a:xfrm>
            <a:prstGeom prst="roundRect">
              <a:avLst>
                <a:gd name="adj" fmla="val 10000"/>
              </a:avLst>
            </a:prstGeom>
            <a:solidFill>
              <a:srgbClr val="FFE08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圆角矩形 4"/>
            <p:cNvSpPr txBox="1"/>
            <p:nvPr/>
          </p:nvSpPr>
          <p:spPr>
            <a:xfrm>
              <a:off x="811903" y="3324667"/>
              <a:ext cx="3111418" cy="8755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事件驱动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</a:t>
              </a:r>
              <a:endParaRPr lang="zh-CN" altLang="en-US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6063" y="2719897"/>
            <a:ext cx="589943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void CSendMailClient1Dlg::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OnBnClickedButtonSend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()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{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// TODO: 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在此添加控件通知处理程序代码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UpdateData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(TRUE);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const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int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= 256;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char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[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];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endParaRPr lang="en-US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ZeroMemory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sprintf_s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"MAIL FROM:&lt;%ls&gt;",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m_strFrom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       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//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发信人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if (Talk("235",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))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goto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STOP;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ZeroMemory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  <a:spcAft>
                <a:spcPts val="0"/>
              </a:spcAft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sprintf_s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"RCPT TO:&lt;%ls&gt;",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m_strTo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              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//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收信</a:t>
            </a:r>
            <a:r>
              <a:rPr lang="zh-CN" altLang="en-US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人</a:t>
            </a:r>
            <a:endParaRPr lang="zh-CN" altLang="en-US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7059" y="2319787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dirty="0" smtClean="0">
                <a:ln w="0">
                  <a:solidFill>
                    <a:srgbClr val="FFE082"/>
                  </a:solidFill>
                </a:ln>
                <a:solidFill>
                  <a:srgbClr val="FFE082"/>
                </a:soli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“发送”按钮驱动</a:t>
            </a:r>
            <a:endParaRPr lang="zh-CN" altLang="en-US" sz="2000" b="1" dirty="0">
              <a:ln w="0">
                <a:solidFill>
                  <a:srgbClr val="FFE082"/>
                </a:solidFill>
              </a:ln>
              <a:solidFill>
                <a:srgbClr val="FFE082"/>
              </a:soli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51944" y="363396"/>
            <a:ext cx="6096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if (Talk("250",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))    			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goto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STOP;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if (Talk("250", "DATA"))  		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goto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STOP;   		//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数据</a:t>
            </a:r>
          </a:p>
          <a:p>
            <a:pPr indent="269875" algn="just">
              <a:spcBef>
                <a:spcPts val="165"/>
              </a:spcBef>
            </a:pP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ZeroMemory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buflen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sprintf_s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"TO: %ls\r\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nFROM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: %ls\r\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nSUBJECT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: </a:t>
            </a: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          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 smtClean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%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ls\r\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n%ls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\r\n\r\n.",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m_strTo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m_strFrom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m_strSubject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m_strMsg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if (Talk("354",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buf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))  			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goto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STOP;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if (Talk("250", "QUIT"))  		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goto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STOP;   		//</a:t>
            </a: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结束命令</a:t>
            </a:r>
          </a:p>
          <a:p>
            <a:pPr indent="269875" algn="just">
              <a:spcBef>
                <a:spcPts val="165"/>
              </a:spcBef>
            </a:pPr>
            <a:r>
              <a:rPr lang="zh-CN" altLang="en-US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if (Talk("221", ""))     			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goto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 STOP;</a:t>
            </a:r>
          </a:p>
          <a:p>
            <a:pPr indent="269875" algn="just">
              <a:spcBef>
                <a:spcPts val="165"/>
              </a:spcBef>
            </a:pPr>
            <a:endParaRPr lang="en-US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MyClient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-&gt;Close();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delete 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MyClient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GetDlgItem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(IDC_BUTTON_CONNECT)-&gt;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EnableWindow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(TRUE);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GetDlgItem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(IDC_BUTTON_SEND)-&gt;</a:t>
            </a:r>
            <a:r>
              <a:rPr lang="en-US" altLang="zh-CN" sz="1400" kern="1000" dirty="0" err="1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EnableWindow</a:t>
            </a: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(FALSE);</a:t>
            </a:r>
          </a:p>
          <a:p>
            <a:pPr indent="269875" algn="just">
              <a:spcBef>
                <a:spcPts val="165"/>
              </a:spcBef>
            </a:pPr>
            <a:endParaRPr lang="en-US" altLang="zh-CN" sz="1400" kern="1000" dirty="0">
              <a:latin typeface="Times New Roman" panose="02020603050405020304" pitchFamily="18" charset="0"/>
              <a:ea typeface="方正书宋简体"/>
              <a:cs typeface="Times New Roman" panose="02020603050405020304" pitchFamily="18" charset="0"/>
            </a:endParaRP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STOP: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;</a:t>
            </a:r>
          </a:p>
          <a:p>
            <a:pPr indent="269875" algn="just">
              <a:spcBef>
                <a:spcPts val="165"/>
              </a:spcBef>
            </a:pPr>
            <a:r>
              <a:rPr lang="en-US" altLang="zh-CN" sz="1400" kern="100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521303" y="462634"/>
            <a:ext cx="0" cy="5399450"/>
          </a:xfrm>
          <a:prstGeom prst="line">
            <a:avLst/>
          </a:prstGeom>
          <a:ln w="12700">
            <a:solidFill>
              <a:srgbClr val="FFE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9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820424117"/>
              </p:ext>
            </p:extLst>
          </p:nvPr>
        </p:nvGraphicFramePr>
        <p:xfrm>
          <a:off x="2483338" y="719666"/>
          <a:ext cx="691856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82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8"/>
          <p:cNvSpPr/>
          <p:nvPr/>
        </p:nvSpPr>
        <p:spPr>
          <a:xfrm>
            <a:off x="1207477" y="1970453"/>
            <a:ext cx="9829800" cy="2730500"/>
          </a:xfrm>
          <a:prstGeom prst="roundRect">
            <a:avLst>
              <a:gd name="adj" fmla="val 0"/>
            </a:avLst>
          </a:prstGeom>
          <a:solidFill>
            <a:srgbClr val="FFE082"/>
          </a:solidFill>
          <a:ln>
            <a:solidFill>
              <a:srgbClr val="FFE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35168" y="2458540"/>
            <a:ext cx="7974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“邮件发送程序”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这一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课题结合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网络编程和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SMTP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协议相关知识，利用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操作系统下的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Visual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Studio2017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平台完成开发，可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有效实现邮件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系统连接、身份认证和邮件发送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功能，按步骤完成计算机之间的通信。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不足之处在于目前只能发送文本邮件，功能丰富化有待完善。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81295" y="1322529"/>
            <a:ext cx="6731000" cy="850900"/>
            <a:chOff x="2641600" y="2489200"/>
            <a:chExt cx="6731000" cy="850900"/>
          </a:xfrm>
          <a:solidFill>
            <a:srgbClr val="FFE082"/>
          </a:solidFill>
        </p:grpSpPr>
        <p:sp>
          <p:nvSpPr>
            <p:cNvPr id="3" name="矩形 2"/>
            <p:cNvSpPr/>
            <p:nvPr/>
          </p:nvSpPr>
          <p:spPr>
            <a:xfrm>
              <a:off x="2641600" y="2489200"/>
              <a:ext cx="6731000" cy="85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066504" y="2509103"/>
              <a:ext cx="3570208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方正胖娃简体" panose="03000509000000000000" pitchFamily="65" charset="-122"/>
                  <a:cs typeface="Times New Roman" panose="02020603050405020304" pitchFamily="18" charset="0"/>
                </a:rPr>
                <a:t>CONTENTS</a:t>
              </a:r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方正胖娃简体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8937" y="2875261"/>
            <a:ext cx="3126587" cy="501309"/>
            <a:chOff x="4206204" y="3492501"/>
            <a:chExt cx="3881191" cy="6223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矩形: 圆角 8"/>
            <p:cNvSpPr/>
            <p:nvPr/>
          </p:nvSpPr>
          <p:spPr>
            <a:xfrm>
              <a:off x="4206204" y="3492501"/>
              <a:ext cx="3881191" cy="622300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437759" y="3528758"/>
              <a:ext cx="1415772" cy="461666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28005" y="3577855"/>
            <a:ext cx="3126587" cy="501309"/>
            <a:chOff x="4206204" y="4267200"/>
            <a:chExt cx="3881191" cy="6223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矩形: 圆角 9"/>
            <p:cNvSpPr/>
            <p:nvPr/>
          </p:nvSpPr>
          <p:spPr>
            <a:xfrm>
              <a:off x="4206204" y="4267200"/>
              <a:ext cx="3881191" cy="622300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38911" y="4280506"/>
              <a:ext cx="1415772" cy="461666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28002" y="4933675"/>
            <a:ext cx="3126587" cy="501309"/>
            <a:chOff x="4206204" y="5041900"/>
            <a:chExt cx="3881191" cy="6223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" name="矩形: 圆角 10"/>
            <p:cNvSpPr/>
            <p:nvPr/>
          </p:nvSpPr>
          <p:spPr>
            <a:xfrm>
              <a:off x="4206204" y="5041900"/>
              <a:ext cx="3881191" cy="622300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268064" y="5041900"/>
              <a:ext cx="1757470" cy="57308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案例总结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428005" y="4280450"/>
            <a:ext cx="3126587" cy="501309"/>
            <a:chOff x="4206204" y="5041900"/>
            <a:chExt cx="3881191" cy="6223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8" name="矩形: 圆角 10"/>
            <p:cNvSpPr/>
            <p:nvPr/>
          </p:nvSpPr>
          <p:spPr>
            <a:xfrm>
              <a:off x="4206204" y="5041900"/>
              <a:ext cx="3881191" cy="622300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268065" y="5041900"/>
              <a:ext cx="1757470" cy="57308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效果展示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4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577" y="2210981"/>
            <a:ext cx="1310523" cy="3774750"/>
            <a:chOff x="2078038" y="1543050"/>
            <a:chExt cx="1168400" cy="3613038"/>
          </a:xfrm>
          <a:solidFill>
            <a:srgbClr val="FFE082"/>
          </a:solidFill>
        </p:grpSpPr>
        <p:sp>
          <p:nvSpPr>
            <p:cNvPr id="3" name="任意多边形 30"/>
            <p:cNvSpPr/>
            <p:nvPr/>
          </p:nvSpPr>
          <p:spPr bwMode="auto">
            <a:xfrm>
              <a:off x="2078038" y="1543050"/>
              <a:ext cx="1168400" cy="3613038"/>
            </a:xfrm>
            <a:custGeom>
              <a:avLst/>
              <a:gdLst>
                <a:gd name="connsiteX0" fmla="*/ 976313 w 1168400"/>
                <a:gd name="connsiteY0" fmla="*/ 0 h 3613038"/>
                <a:gd name="connsiteX1" fmla="*/ 1168400 w 1168400"/>
                <a:gd name="connsiteY1" fmla="*/ 499372 h 3613038"/>
                <a:gd name="connsiteX2" fmla="*/ 992188 w 1168400"/>
                <a:gd name="connsiteY2" fmla="*/ 390665 h 3613038"/>
                <a:gd name="connsiteX3" fmla="*/ 454025 w 1168400"/>
                <a:gd name="connsiteY3" fmla="*/ 1319769 h 3613038"/>
                <a:gd name="connsiteX4" fmla="*/ 454025 w 1168400"/>
                <a:gd name="connsiteY4" fmla="*/ 3613038 h 3613038"/>
                <a:gd name="connsiteX5" fmla="*/ 0 w 1168400"/>
                <a:gd name="connsiteY5" fmla="*/ 3613038 h 3613038"/>
                <a:gd name="connsiteX6" fmla="*/ 0 w 1168400"/>
                <a:gd name="connsiteY6" fmla="*/ 1319769 h 3613038"/>
                <a:gd name="connsiteX7" fmla="*/ 650875 w 1168400"/>
                <a:gd name="connsiteY7" fmla="*/ 181744 h 3613038"/>
                <a:gd name="connsiteX8" fmla="*/ 473075 w 1168400"/>
                <a:gd name="connsiteY8" fmla="*/ 71339 h 3613038"/>
                <a:gd name="connsiteX9" fmla="*/ 976313 w 1168400"/>
                <a:gd name="connsiteY9" fmla="*/ 0 h 361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8400" h="3613038">
                  <a:moveTo>
                    <a:pt x="976313" y="0"/>
                  </a:moveTo>
                  <a:lnTo>
                    <a:pt x="1168400" y="499372"/>
                  </a:lnTo>
                  <a:lnTo>
                    <a:pt x="992188" y="390665"/>
                  </a:lnTo>
                  <a:lnTo>
                    <a:pt x="454025" y="1319769"/>
                  </a:lnTo>
                  <a:lnTo>
                    <a:pt x="454025" y="3613038"/>
                  </a:lnTo>
                  <a:lnTo>
                    <a:pt x="0" y="3613038"/>
                  </a:lnTo>
                  <a:lnTo>
                    <a:pt x="0" y="1319769"/>
                  </a:lnTo>
                  <a:lnTo>
                    <a:pt x="650875" y="181744"/>
                  </a:lnTo>
                  <a:lnTo>
                    <a:pt x="473075" y="71339"/>
                  </a:lnTo>
                  <a:lnTo>
                    <a:pt x="9763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Batang" panose="02030600000101010101" charset="-127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694077" y="1596509"/>
              <a:ext cx="369332" cy="3717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Batang" panose="02030600000101010101" charset="-127"/>
                  <a:cs typeface="Times New Roman" panose="02020603050405020304" pitchFamily="18" charset="0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08213" y="3282372"/>
            <a:ext cx="1293106" cy="2703359"/>
            <a:chOff x="2554288" y="2363788"/>
            <a:chExt cx="1166812" cy="27923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任意多边形 45"/>
            <p:cNvSpPr/>
            <p:nvPr/>
          </p:nvSpPr>
          <p:spPr>
            <a:xfrm>
              <a:off x="2554288" y="2363788"/>
              <a:ext cx="1166812" cy="2792300"/>
            </a:xfrm>
            <a:custGeom>
              <a:avLst/>
              <a:gdLst>
                <a:gd name="connsiteX0" fmla="*/ 975174 w 1166812"/>
                <a:gd name="connsiteY0" fmla="*/ 0 h 2792300"/>
                <a:gd name="connsiteX1" fmla="*/ 1166812 w 1166812"/>
                <a:gd name="connsiteY1" fmla="*/ 500492 h 2792300"/>
                <a:gd name="connsiteX2" fmla="*/ 992154 w 1166812"/>
                <a:gd name="connsiteY2" fmla="*/ 394170 h 2792300"/>
                <a:gd name="connsiteX3" fmla="*/ 453626 w 1166812"/>
                <a:gd name="connsiteY3" fmla="*/ 1319949 h 2792300"/>
                <a:gd name="connsiteX4" fmla="*/ 453626 w 1166812"/>
                <a:gd name="connsiteY4" fmla="*/ 2761896 h 2792300"/>
                <a:gd name="connsiteX5" fmla="*/ 453626 w 1166812"/>
                <a:gd name="connsiteY5" fmla="*/ 2792300 h 2792300"/>
                <a:gd name="connsiteX6" fmla="*/ 0 w 1166812"/>
                <a:gd name="connsiteY6" fmla="*/ 2792300 h 2792300"/>
                <a:gd name="connsiteX7" fmla="*/ 0 w 1166812"/>
                <a:gd name="connsiteY7" fmla="*/ 2703874 h 2792300"/>
                <a:gd name="connsiteX8" fmla="*/ 0 w 1166812"/>
                <a:gd name="connsiteY8" fmla="*/ 1319949 h 2792300"/>
                <a:gd name="connsiteX9" fmla="*/ 650116 w 1166812"/>
                <a:gd name="connsiteY9" fmla="*/ 181526 h 2792300"/>
                <a:gd name="connsiteX10" fmla="*/ 473032 w 1166812"/>
                <a:gd name="connsiteY10" fmla="*/ 72610 h 2792300"/>
                <a:gd name="connsiteX11" fmla="*/ 975174 w 1166812"/>
                <a:gd name="connsiteY11" fmla="*/ 0 h 279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6812" h="2792300">
                  <a:moveTo>
                    <a:pt x="975174" y="0"/>
                  </a:moveTo>
                  <a:cubicBezTo>
                    <a:pt x="1166812" y="500492"/>
                    <a:pt x="1166812" y="500492"/>
                    <a:pt x="1166812" y="500492"/>
                  </a:cubicBezTo>
                  <a:cubicBezTo>
                    <a:pt x="992154" y="394170"/>
                    <a:pt x="992154" y="394170"/>
                    <a:pt x="992154" y="394170"/>
                  </a:cubicBezTo>
                  <a:lnTo>
                    <a:pt x="453626" y="1319949"/>
                  </a:lnTo>
                  <a:cubicBezTo>
                    <a:pt x="453626" y="2271336"/>
                    <a:pt x="453626" y="2628107"/>
                    <a:pt x="453626" y="2761896"/>
                  </a:cubicBezTo>
                  <a:lnTo>
                    <a:pt x="453626" y="2792300"/>
                  </a:lnTo>
                  <a:lnTo>
                    <a:pt x="0" y="2792300"/>
                  </a:lnTo>
                  <a:lnTo>
                    <a:pt x="0" y="2703874"/>
                  </a:lnTo>
                  <a:cubicBezTo>
                    <a:pt x="0" y="1319949"/>
                    <a:pt x="0" y="1319949"/>
                    <a:pt x="0" y="1319949"/>
                  </a:cubicBezTo>
                  <a:cubicBezTo>
                    <a:pt x="650116" y="181526"/>
                    <a:pt x="650116" y="181526"/>
                    <a:pt x="650116" y="181526"/>
                  </a:cubicBezTo>
                  <a:cubicBezTo>
                    <a:pt x="473032" y="72610"/>
                    <a:pt x="473032" y="72610"/>
                    <a:pt x="473032" y="72610"/>
                  </a:cubicBezTo>
                  <a:cubicBezTo>
                    <a:pt x="975174" y="0"/>
                    <a:pt x="975174" y="0"/>
                    <a:pt x="9751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Batang" panose="02030600000101010101" charset="-127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70327" y="2444234"/>
              <a:ext cx="369332" cy="37177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Batang" panose="02030600000101010101" charset="-127"/>
                  <a:cs typeface="Times New Roman" panose="02020603050405020304" pitchFamily="18" charset="0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09334" y="3467010"/>
            <a:ext cx="1307815" cy="2518721"/>
            <a:chOff x="1287463" y="2727326"/>
            <a:chExt cx="1168400" cy="2428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任意多边形 48"/>
            <p:cNvSpPr/>
            <p:nvPr/>
          </p:nvSpPr>
          <p:spPr bwMode="auto">
            <a:xfrm flipH="1">
              <a:off x="1287463" y="2727326"/>
              <a:ext cx="1168400" cy="2428763"/>
            </a:xfrm>
            <a:custGeom>
              <a:avLst/>
              <a:gdLst>
                <a:gd name="connsiteX0" fmla="*/ 976501 w 1168400"/>
                <a:gd name="connsiteY0" fmla="*/ 0 h 2428763"/>
                <a:gd name="connsiteX1" fmla="*/ 1168400 w 1168400"/>
                <a:gd name="connsiteY1" fmla="*/ 500495 h 2428763"/>
                <a:gd name="connsiteX2" fmla="*/ 993505 w 1168400"/>
                <a:gd name="connsiteY2" fmla="*/ 391579 h 2428763"/>
                <a:gd name="connsiteX3" fmla="*/ 454243 w 1168400"/>
                <a:gd name="connsiteY3" fmla="*/ 1319958 h 2428763"/>
                <a:gd name="connsiteX4" fmla="*/ 454243 w 1168400"/>
                <a:gd name="connsiteY4" fmla="*/ 2157573 h 2428763"/>
                <a:gd name="connsiteX5" fmla="*/ 454243 w 1168400"/>
                <a:gd name="connsiteY5" fmla="*/ 2416248 h 2428763"/>
                <a:gd name="connsiteX6" fmla="*/ 454243 w 1168400"/>
                <a:gd name="connsiteY6" fmla="*/ 2428763 h 2428763"/>
                <a:gd name="connsiteX7" fmla="*/ 0 w 1168400"/>
                <a:gd name="connsiteY7" fmla="*/ 2428763 h 2428763"/>
                <a:gd name="connsiteX8" fmla="*/ 0 w 1168400"/>
                <a:gd name="connsiteY8" fmla="*/ 2355621 h 2428763"/>
                <a:gd name="connsiteX9" fmla="*/ 0 w 1168400"/>
                <a:gd name="connsiteY9" fmla="*/ 2157573 h 2428763"/>
                <a:gd name="connsiteX10" fmla="*/ 0 w 1168400"/>
                <a:gd name="connsiteY10" fmla="*/ 1319958 h 2428763"/>
                <a:gd name="connsiteX11" fmla="*/ 651001 w 1168400"/>
                <a:gd name="connsiteY11" fmla="*/ 181527 h 2428763"/>
                <a:gd name="connsiteX12" fmla="*/ 473676 w 1168400"/>
                <a:gd name="connsiteY12" fmla="*/ 72611 h 2428763"/>
                <a:gd name="connsiteX13" fmla="*/ 976501 w 1168400"/>
                <a:gd name="connsiteY13" fmla="*/ 0 h 242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8400" h="2428763">
                  <a:moveTo>
                    <a:pt x="976501" y="0"/>
                  </a:moveTo>
                  <a:cubicBezTo>
                    <a:pt x="1168400" y="500495"/>
                    <a:pt x="1168400" y="500495"/>
                    <a:pt x="1168400" y="500495"/>
                  </a:cubicBezTo>
                  <a:cubicBezTo>
                    <a:pt x="993505" y="391579"/>
                    <a:pt x="993505" y="391579"/>
                    <a:pt x="993505" y="391579"/>
                  </a:cubicBezTo>
                  <a:lnTo>
                    <a:pt x="454243" y="1319958"/>
                  </a:lnTo>
                  <a:cubicBezTo>
                    <a:pt x="454243" y="2157573"/>
                    <a:pt x="454243" y="2157573"/>
                    <a:pt x="454243" y="2157573"/>
                  </a:cubicBezTo>
                  <a:cubicBezTo>
                    <a:pt x="454243" y="2305388"/>
                    <a:pt x="454243" y="2379295"/>
                    <a:pt x="454243" y="2416248"/>
                  </a:cubicBezTo>
                  <a:lnTo>
                    <a:pt x="454243" y="2428763"/>
                  </a:lnTo>
                  <a:lnTo>
                    <a:pt x="0" y="2428763"/>
                  </a:lnTo>
                  <a:lnTo>
                    <a:pt x="0" y="2355621"/>
                  </a:lnTo>
                  <a:cubicBezTo>
                    <a:pt x="0" y="2157573"/>
                    <a:pt x="0" y="2157573"/>
                    <a:pt x="0" y="2157573"/>
                  </a:cubicBezTo>
                  <a:cubicBezTo>
                    <a:pt x="0" y="1319958"/>
                    <a:pt x="0" y="1319958"/>
                    <a:pt x="0" y="1319958"/>
                  </a:cubicBezTo>
                  <a:cubicBezTo>
                    <a:pt x="651001" y="181527"/>
                    <a:pt x="651001" y="181527"/>
                    <a:pt x="651001" y="181527"/>
                  </a:cubicBezTo>
                  <a:cubicBezTo>
                    <a:pt x="473676" y="72611"/>
                    <a:pt x="473676" y="72611"/>
                    <a:pt x="473676" y="72611"/>
                  </a:cubicBezTo>
                  <a:cubicBezTo>
                    <a:pt x="976501" y="0"/>
                    <a:pt x="976501" y="0"/>
                    <a:pt x="976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Batang" panose="02030600000101010101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46302" y="2789226"/>
              <a:ext cx="439948" cy="44517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Batang" panose="02030600000101010101" charset="-127"/>
                  <a:cs typeface="Times New Roman" panose="02020603050405020304" pitchFamily="18" charset="0"/>
                </a:rPr>
                <a:t>03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12088" y="4178726"/>
            <a:ext cx="1307121" cy="1807005"/>
            <a:chOff x="3000375" y="3362326"/>
            <a:chExt cx="1168400" cy="1793762"/>
          </a:xfrm>
          <a:solidFill>
            <a:srgbClr val="FFE082"/>
          </a:solidFill>
        </p:grpSpPr>
        <p:sp>
          <p:nvSpPr>
            <p:cNvPr id="12" name="任意多边形 51"/>
            <p:cNvSpPr/>
            <p:nvPr/>
          </p:nvSpPr>
          <p:spPr bwMode="auto">
            <a:xfrm>
              <a:off x="3000375" y="3362326"/>
              <a:ext cx="1168400" cy="1793762"/>
            </a:xfrm>
            <a:custGeom>
              <a:avLst/>
              <a:gdLst>
                <a:gd name="connsiteX0" fmla="*/ 976501 w 1168400"/>
                <a:gd name="connsiteY0" fmla="*/ 0 h 1781175"/>
                <a:gd name="connsiteX1" fmla="*/ 1168400 w 1168400"/>
                <a:gd name="connsiteY1" fmla="*/ 500498 h 1781175"/>
                <a:gd name="connsiteX2" fmla="*/ 993505 w 1168400"/>
                <a:gd name="connsiteY2" fmla="*/ 391581 h 1781175"/>
                <a:gd name="connsiteX3" fmla="*/ 456672 w 1168400"/>
                <a:gd name="connsiteY3" fmla="*/ 1319965 h 1781175"/>
                <a:gd name="connsiteX4" fmla="*/ 456672 w 1168400"/>
                <a:gd name="connsiteY4" fmla="*/ 1773784 h 1781175"/>
                <a:gd name="connsiteX5" fmla="*/ 456672 w 1168400"/>
                <a:gd name="connsiteY5" fmla="*/ 1781175 h 1781175"/>
                <a:gd name="connsiteX6" fmla="*/ 0 w 1168400"/>
                <a:gd name="connsiteY6" fmla="*/ 1781175 h 1781175"/>
                <a:gd name="connsiteX7" fmla="*/ 0 w 1168400"/>
                <a:gd name="connsiteY7" fmla="*/ 1758070 h 1781175"/>
                <a:gd name="connsiteX8" fmla="*/ 0 w 1168400"/>
                <a:gd name="connsiteY8" fmla="*/ 1478153 h 1781175"/>
                <a:gd name="connsiteX9" fmla="*/ 0 w 1168400"/>
                <a:gd name="connsiteY9" fmla="*/ 1319965 h 1781175"/>
                <a:gd name="connsiteX10" fmla="*/ 651001 w 1168400"/>
                <a:gd name="connsiteY10" fmla="*/ 181528 h 1781175"/>
                <a:gd name="connsiteX11" fmla="*/ 476105 w 1168400"/>
                <a:gd name="connsiteY11" fmla="*/ 72611 h 1781175"/>
                <a:gd name="connsiteX12" fmla="*/ 976501 w 1168400"/>
                <a:gd name="connsiteY12" fmla="*/ 0 h 17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400" h="1781175">
                  <a:moveTo>
                    <a:pt x="976501" y="0"/>
                  </a:moveTo>
                  <a:cubicBezTo>
                    <a:pt x="1168400" y="500498"/>
                    <a:pt x="1168400" y="500498"/>
                    <a:pt x="1168400" y="500498"/>
                  </a:cubicBezTo>
                  <a:cubicBezTo>
                    <a:pt x="993505" y="391581"/>
                    <a:pt x="993505" y="391581"/>
                    <a:pt x="993505" y="391581"/>
                  </a:cubicBezTo>
                  <a:lnTo>
                    <a:pt x="456672" y="1319965"/>
                  </a:lnTo>
                  <a:cubicBezTo>
                    <a:pt x="456672" y="1773784"/>
                    <a:pt x="456672" y="1773784"/>
                    <a:pt x="456672" y="1773784"/>
                  </a:cubicBezTo>
                  <a:lnTo>
                    <a:pt x="456672" y="1781175"/>
                  </a:lnTo>
                  <a:lnTo>
                    <a:pt x="0" y="1781175"/>
                  </a:lnTo>
                  <a:lnTo>
                    <a:pt x="0" y="1758070"/>
                  </a:lnTo>
                  <a:cubicBezTo>
                    <a:pt x="0" y="1478153"/>
                    <a:pt x="0" y="1478153"/>
                    <a:pt x="0" y="1478153"/>
                  </a:cubicBezTo>
                  <a:cubicBezTo>
                    <a:pt x="0" y="1319965"/>
                    <a:pt x="0" y="1319965"/>
                    <a:pt x="0" y="1319965"/>
                  </a:cubicBezTo>
                  <a:cubicBezTo>
                    <a:pt x="651001" y="181528"/>
                    <a:pt x="651001" y="181528"/>
                    <a:pt x="651001" y="181528"/>
                  </a:cubicBezTo>
                  <a:cubicBezTo>
                    <a:pt x="476105" y="72611"/>
                    <a:pt x="476105" y="72611"/>
                    <a:pt x="476105" y="72611"/>
                  </a:cubicBezTo>
                  <a:cubicBezTo>
                    <a:pt x="976501" y="0"/>
                    <a:pt x="976501" y="0"/>
                    <a:pt x="976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no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Batang" panose="02030600000101010101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656102" y="3425309"/>
              <a:ext cx="369332" cy="3845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Batang" panose="02030600000101010101" charset="-127"/>
                  <a:cs typeface="Times New Roman" panose="02020603050405020304" pitchFamily="18" charset="0"/>
                </a:rPr>
                <a:t>04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-79596" y="2729749"/>
            <a:ext cx="3695320" cy="1187802"/>
            <a:chOff x="1127505" y="2131695"/>
            <a:chExt cx="3695320" cy="1187802"/>
          </a:xfrm>
        </p:grpSpPr>
        <p:sp>
          <p:nvSpPr>
            <p:cNvPr id="15" name="文本框 14"/>
            <p:cNvSpPr txBox="1"/>
            <p:nvPr/>
          </p:nvSpPr>
          <p:spPr>
            <a:xfrm>
              <a:off x="1127505" y="2580833"/>
              <a:ext cx="3689350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Windows</a:t>
              </a:r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操作系统</a:t>
              </a:r>
            </a:p>
            <a:p>
              <a:pPr algn="r"/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Visual Studio2017</a:t>
              </a: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集成</a:t>
              </a:r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开发环境</a:t>
              </a:r>
            </a:p>
            <a:p>
              <a:pPr algn="r"/>
              <a:r>
                <a:rPr lang="en-US" altLang="zh-CN" sz="1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C++</a:t>
              </a:r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编程语言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33475" y="2131695"/>
              <a:ext cx="3689350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设计平台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411150" y="4098356"/>
            <a:ext cx="3689350" cy="1057644"/>
            <a:chOff x="615585" y="2096521"/>
            <a:chExt cx="3689350" cy="1057644"/>
          </a:xfrm>
        </p:grpSpPr>
        <p:sp>
          <p:nvSpPr>
            <p:cNvPr id="18" name="文本框 17"/>
            <p:cNvSpPr txBox="1"/>
            <p:nvPr/>
          </p:nvSpPr>
          <p:spPr>
            <a:xfrm>
              <a:off x="617447" y="2630945"/>
              <a:ext cx="3661197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Socket</a:t>
              </a: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网络编程</a:t>
              </a:r>
              <a:endPara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SMTP</a:t>
              </a: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网络协议</a:t>
              </a:r>
              <a:endParaRPr lang="en-US" altLang="zh-CN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5585" y="2096521"/>
              <a:ext cx="3689350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技术知识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17070" y="2393105"/>
            <a:ext cx="3689350" cy="1263160"/>
            <a:chOff x="791812" y="1920938"/>
            <a:chExt cx="3689350" cy="1263160"/>
          </a:xfrm>
        </p:grpSpPr>
        <p:sp>
          <p:nvSpPr>
            <p:cNvPr id="21" name="文本框 20"/>
            <p:cNvSpPr txBox="1"/>
            <p:nvPr/>
          </p:nvSpPr>
          <p:spPr>
            <a:xfrm>
              <a:off x="1116999" y="2445434"/>
              <a:ext cx="3030074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邮件服务器连接</a:t>
              </a:r>
              <a:endPara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algn="ctr"/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用户身份认证</a:t>
              </a:r>
              <a:endPara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+mn-ea"/>
              </a:endParaRPr>
            </a:p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邮件发送</a:t>
              </a:r>
              <a:endParaRPr lang="en-US" altLang="zh-CN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91812" y="1920938"/>
              <a:ext cx="3689350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功能描述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567413" y="900057"/>
            <a:ext cx="3689350" cy="1263777"/>
            <a:chOff x="844410" y="2006976"/>
            <a:chExt cx="3689350" cy="1263777"/>
          </a:xfrm>
        </p:grpSpPr>
        <p:sp>
          <p:nvSpPr>
            <p:cNvPr id="24" name="文本框 23"/>
            <p:cNvSpPr txBox="1"/>
            <p:nvPr/>
          </p:nvSpPr>
          <p:spPr>
            <a:xfrm>
              <a:off x="969781" y="2532089"/>
              <a:ext cx="3438608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运用</a:t>
              </a:r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Socket</a:t>
              </a:r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网络编程</a:t>
              </a: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及</a:t>
              </a:r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SMTP</a:t>
              </a: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网络协议相关知识，实现一个基于</a:t>
              </a:r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MFC</a:t>
              </a: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cs typeface="Times New Roman" panose="02020603050405020304" pitchFamily="18" charset="0"/>
                  <a:sym typeface="+mn-ea"/>
                </a:rPr>
                <a:t>的邮件发送程序。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44410" y="2006976"/>
              <a:ext cx="3689350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开发计划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58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8919556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925296" y="2410773"/>
            <a:ext cx="230646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1.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邮件服务器连接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757100" y="1719657"/>
            <a:ext cx="230646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2.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用户身份认证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532198" y="1035629"/>
            <a:ext cx="230646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3. 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邮件发送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47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t="13279" r="13885" b="11577"/>
          <a:stretch>
            <a:fillRect/>
          </a:stretch>
        </p:blipFill>
        <p:spPr>
          <a:xfrm>
            <a:off x="4175627" y="814752"/>
            <a:ext cx="7946033" cy="4811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90661" y="2074723"/>
            <a:ext cx="3673707" cy="167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FE0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b="1" dirty="0">
                <a:solidFill>
                  <a:srgbClr val="FFE0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操作系统</a:t>
            </a: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rgbClr val="FFE0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Visual Studio2017</a:t>
            </a:r>
            <a:r>
              <a:rPr lang="zh-CN" altLang="en-US" b="1" dirty="0" smtClean="0">
                <a:solidFill>
                  <a:srgbClr val="FFE0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集成开发环境</a:t>
            </a: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rgbClr val="FFE0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FFE0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r>
              <a:rPr lang="zh-CN" altLang="en-US" b="1" dirty="0" smtClean="0">
                <a:solidFill>
                  <a:srgbClr val="FFE08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编程语言</a:t>
            </a:r>
            <a:endParaRPr lang="zh-CN" altLang="en-US" b="1" dirty="0">
              <a:solidFill>
                <a:srgbClr val="FFE08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06" y="1156830"/>
            <a:ext cx="5954225" cy="37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32523091"/>
              </p:ext>
            </p:extLst>
          </p:nvPr>
        </p:nvGraphicFramePr>
        <p:xfrm>
          <a:off x="284625" y="2532458"/>
          <a:ext cx="11786872" cy="4050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75138" y="688339"/>
            <a:ext cx="2069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网络编程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52227511"/>
              </p:ext>
            </p:extLst>
          </p:nvPr>
        </p:nvGraphicFramePr>
        <p:xfrm>
          <a:off x="4019059" y="1153695"/>
          <a:ext cx="7528173" cy="2269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图片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1" y="1088448"/>
            <a:ext cx="3699636" cy="209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75137" y="3181572"/>
            <a:ext cx="2069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SMTP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网络协议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57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1"/>
            <a:ext cx="12191999" cy="6858000"/>
            <a:chOff x="0" y="0"/>
            <a:chExt cx="12191999" cy="6857999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12191999" cy="6857999"/>
              <a:chOff x="1753154" y="1859257"/>
              <a:chExt cx="5112657" cy="3268978"/>
            </a:xfrm>
          </p:grpSpPr>
          <p:sp>
            <p:nvSpPr>
              <p:cNvPr id="3" name="Rectángulo 4"/>
              <p:cNvSpPr/>
              <p:nvPr/>
            </p:nvSpPr>
            <p:spPr>
              <a:xfrm>
                <a:off x="1753154" y="1859257"/>
                <a:ext cx="2556329" cy="3268978"/>
              </a:xfrm>
              <a:prstGeom prst="rect">
                <a:avLst/>
              </a:prstGeom>
              <a:solidFill>
                <a:srgbClr val="FFE0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" name="Rectángulo 5"/>
              <p:cNvSpPr/>
              <p:nvPr/>
            </p:nvSpPr>
            <p:spPr>
              <a:xfrm>
                <a:off x="4309482" y="1859257"/>
                <a:ext cx="2556329" cy="326897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" name="CuadroTexto 7"/>
              <p:cNvSpPr txBox="1"/>
              <p:nvPr/>
            </p:nvSpPr>
            <p:spPr>
              <a:xfrm>
                <a:off x="2231723" y="2494190"/>
                <a:ext cx="1569720" cy="27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概要设计</a:t>
                </a:r>
                <a:endParaRPr lang="es-MX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CuadroTexto 10"/>
              <p:cNvSpPr txBox="1"/>
              <p:nvPr/>
            </p:nvSpPr>
            <p:spPr>
              <a:xfrm>
                <a:off x="4840820" y="2494192"/>
                <a:ext cx="1569720" cy="27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Segoe UI" panose="020B0502040204020203" pitchFamily="34" charset="0"/>
                  </a:rPr>
                  <a:t>详细设计</a:t>
                </a:r>
                <a:endParaRPr lang="es-MX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7853936" y="2558263"/>
              <a:ext cx="2580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200000"/>
                </a:lnSpc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算法伪码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757936" y="2558263"/>
              <a:ext cx="25801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</a:t>
              </a:r>
              <a:endPara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200000"/>
                </a:lnSpc>
              </a:pP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4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44621069"/>
              </p:ext>
            </p:extLst>
          </p:nvPr>
        </p:nvGraphicFramePr>
        <p:xfrm>
          <a:off x="478693" y="1137137"/>
          <a:ext cx="3923322" cy="422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491" y="1137137"/>
            <a:ext cx="6566755" cy="42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14765" y="3532377"/>
            <a:ext cx="3050778" cy="1475167"/>
            <a:chOff x="3493590" y="3193567"/>
            <a:chExt cx="2288381" cy="1106375"/>
          </a:xfrm>
        </p:grpSpPr>
        <p:sp>
          <p:nvSpPr>
            <p:cNvPr id="3" name="AutoShape 9"/>
            <p:cNvSpPr>
              <a:spLocks/>
            </p:cNvSpPr>
            <p:nvPr/>
          </p:nvSpPr>
          <p:spPr bwMode="auto">
            <a:xfrm>
              <a:off x="4131707" y="3193567"/>
              <a:ext cx="1035010" cy="8508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b"/>
            <a:lstStyle>
              <a:lvl1pPr defTabSz="547688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1pPr>
              <a:lvl2pPr marL="742950" indent="-285750" defTabSz="547688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2pPr>
              <a:lvl3pPr marL="1143000" indent="-228600" defTabSz="547688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3pPr>
              <a:lvl4pPr marL="1600200" indent="-228600" defTabSz="547688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4pPr>
              <a:lvl5pPr marL="2057400" indent="-228600" defTabSz="547688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5pPr>
              <a:lvl6pPr marL="2514600" indent="-228600" algn="ctr" defTabSz="547688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6pPr>
              <a:lvl7pPr marL="2971800" indent="-228600" algn="ctr" defTabSz="547688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7pPr>
              <a:lvl8pPr marL="3429000" indent="-228600" algn="ctr" defTabSz="547688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8pPr>
              <a:lvl9pPr marL="3886200" indent="-228600" algn="ctr" defTabSz="547688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50000"/>
                </a:lnSpc>
              </a:pPr>
              <a:endParaRPr lang="es-ES" altLang="zh-CN"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圆角矩形 2"/>
            <p:cNvSpPr/>
            <p:nvPr/>
          </p:nvSpPr>
          <p:spPr bwMode="auto">
            <a:xfrm>
              <a:off x="3493590" y="4044370"/>
              <a:ext cx="2288381" cy="255572"/>
            </a:xfrm>
            <a:prstGeom prst="roundRect">
              <a:avLst/>
            </a:prstGeom>
            <a:solidFill>
              <a:schemeClr val="bg1">
                <a:lumMod val="75000"/>
                <a:alpha val="90000"/>
              </a:schemeClr>
            </a:solidFill>
            <a:ln>
              <a:noFill/>
            </a:ln>
            <a:effectLst/>
            <a:extLst/>
          </p:spPr>
          <p:txBody>
            <a:bodyPr lIns="0" tIns="0" rIns="0" bIns="0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23896" y="1853597"/>
            <a:ext cx="1464277" cy="1251744"/>
            <a:chOff x="3500438" y="1934483"/>
            <a:chExt cx="1098351" cy="938808"/>
          </a:xfrm>
          <a:solidFill>
            <a:srgbClr val="B3E5FC"/>
          </a:solidFill>
        </p:grpSpPr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3500438" y="1934483"/>
              <a:ext cx="1098351" cy="93880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599" y="21600"/>
                  </a:moveTo>
                  <a:cubicBezTo>
                    <a:pt x="0" y="14674"/>
                    <a:pt x="0" y="14674"/>
                    <a:pt x="0" y="14674"/>
                  </a:cubicBezTo>
                  <a:cubicBezTo>
                    <a:pt x="4517" y="6100"/>
                    <a:pt x="12282" y="577"/>
                    <a:pt x="20894" y="0"/>
                  </a:cubicBezTo>
                  <a:cubicBezTo>
                    <a:pt x="21599" y="13190"/>
                    <a:pt x="21599" y="13190"/>
                    <a:pt x="21599" y="13190"/>
                  </a:cubicBezTo>
                  <a:cubicBezTo>
                    <a:pt x="16517" y="13520"/>
                    <a:pt x="12141" y="16818"/>
                    <a:pt x="9599" y="216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7145" tIns="17145" rIns="17145" bIns="17145"/>
            <a:lstStyle/>
            <a:p>
              <a:endParaRPr lang="zh-CN" altLang="en-US" dirty="0"/>
            </a:p>
          </p:txBody>
        </p:sp>
        <p:sp>
          <p:nvSpPr>
            <p:cNvPr id="7" name="AutoShape 10"/>
            <p:cNvSpPr>
              <a:spLocks/>
            </p:cNvSpPr>
            <p:nvPr/>
          </p:nvSpPr>
          <p:spPr bwMode="auto">
            <a:xfrm>
              <a:off x="3848695" y="2268453"/>
              <a:ext cx="600075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60000"/>
                </a:lnSpc>
              </a:pPr>
              <a:r>
                <a:rPr lang="es-E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06426" y="1847471"/>
            <a:ext cx="1468246" cy="1243012"/>
            <a:chOff x="4687491" y="1951152"/>
            <a:chExt cx="1101328" cy="932259"/>
          </a:xfrm>
          <a:solidFill>
            <a:srgbClr val="B2DFDB"/>
          </a:solidFill>
        </p:grpSpPr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4687491" y="1951152"/>
              <a:ext cx="1101328" cy="93225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3292"/>
                  </a:moveTo>
                  <a:cubicBezTo>
                    <a:pt x="562" y="0"/>
                    <a:pt x="562" y="0"/>
                    <a:pt x="562" y="0"/>
                  </a:cubicBezTo>
                  <a:cubicBezTo>
                    <a:pt x="9216" y="498"/>
                    <a:pt x="17026" y="5981"/>
                    <a:pt x="21600" y="14538"/>
                  </a:cubicBezTo>
                  <a:cubicBezTo>
                    <a:pt x="12031" y="21600"/>
                    <a:pt x="12031" y="21600"/>
                    <a:pt x="12031" y="21600"/>
                  </a:cubicBezTo>
                  <a:cubicBezTo>
                    <a:pt x="9498" y="16864"/>
                    <a:pt x="5065" y="13624"/>
                    <a:pt x="0" y="132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7145" tIns="17145" rIns="17145" bIns="17145"/>
            <a:lstStyle/>
            <a:p>
              <a:pPr defTabSz="457154">
                <a:defRPr/>
              </a:pPr>
              <a:endParaRPr lang="es-ES" sz="9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</p:txBody>
        </p:sp>
        <p:sp>
          <p:nvSpPr>
            <p:cNvPr id="10" name="AutoShape 11"/>
            <p:cNvSpPr>
              <a:spLocks/>
            </p:cNvSpPr>
            <p:nvPr/>
          </p:nvSpPr>
          <p:spPr bwMode="auto">
            <a:xfrm>
              <a:off x="4915733" y="2232139"/>
              <a:ext cx="600075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60000"/>
                </a:lnSpc>
              </a:pPr>
              <a:r>
                <a:rPr lang="es-E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63564" y="2814828"/>
            <a:ext cx="1055760" cy="1653381"/>
            <a:chOff x="5330428" y="2655406"/>
            <a:chExt cx="791923" cy="1240036"/>
          </a:xfrm>
        </p:grpSpPr>
        <p:sp>
          <p:nvSpPr>
            <p:cNvPr id="12" name="AutoShape 6"/>
            <p:cNvSpPr>
              <a:spLocks/>
            </p:cNvSpPr>
            <p:nvPr/>
          </p:nvSpPr>
          <p:spPr bwMode="auto">
            <a:xfrm>
              <a:off x="5330428" y="2655406"/>
              <a:ext cx="661988" cy="1240036"/>
            </a:xfrm>
            <a:custGeom>
              <a:avLst/>
              <a:gdLst>
                <a:gd name="T0" fmla="*/ 10026 w 20053"/>
                <a:gd name="T1" fmla="*/ 10800 h 21600"/>
                <a:gd name="T2" fmla="*/ 10026 w 20053"/>
                <a:gd name="T3" fmla="*/ 10800 h 21600"/>
                <a:gd name="T4" fmla="*/ 10026 w 20053"/>
                <a:gd name="T5" fmla="*/ 10800 h 21600"/>
                <a:gd name="T6" fmla="*/ 10026 w 20053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53" h="21600">
                  <a:moveTo>
                    <a:pt x="0" y="4619"/>
                  </a:moveTo>
                  <a:cubicBezTo>
                    <a:pt x="15413" y="0"/>
                    <a:pt x="15413" y="0"/>
                    <a:pt x="15413" y="0"/>
                  </a:cubicBezTo>
                  <a:cubicBezTo>
                    <a:pt x="21599" y="6742"/>
                    <a:pt x="21599" y="14857"/>
                    <a:pt x="15413" y="21599"/>
                  </a:cubicBezTo>
                  <a:cubicBezTo>
                    <a:pt x="0" y="16980"/>
                    <a:pt x="0" y="16980"/>
                    <a:pt x="0" y="16980"/>
                  </a:cubicBezTo>
                  <a:cubicBezTo>
                    <a:pt x="1736" y="15169"/>
                    <a:pt x="2605" y="13047"/>
                    <a:pt x="2605" y="10800"/>
                  </a:cubicBezTo>
                  <a:cubicBezTo>
                    <a:pt x="2605" y="8552"/>
                    <a:pt x="1736" y="6492"/>
                    <a:pt x="0" y="4619"/>
                  </a:cubicBez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  <a:effectLst/>
            <a:extLst/>
          </p:spPr>
          <p:txBody>
            <a:bodyPr lIns="17145" tIns="17145" rIns="17145" bIns="17145"/>
            <a:lstStyle/>
            <a:p>
              <a:pPr defTabSz="457154">
                <a:defRPr/>
              </a:pPr>
              <a:endParaRPr lang="es-ES" sz="90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endParaRPr>
            </a:p>
          </p:txBody>
        </p:sp>
        <p:sp>
          <p:nvSpPr>
            <p:cNvPr id="13" name="AutoShape 12"/>
            <p:cNvSpPr>
              <a:spLocks/>
            </p:cNvSpPr>
            <p:nvPr/>
          </p:nvSpPr>
          <p:spPr bwMode="auto">
            <a:xfrm>
              <a:off x="5522871" y="3175709"/>
              <a:ext cx="599480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60000"/>
                </a:lnSpc>
              </a:pPr>
              <a:r>
                <a:rPr lang="es-E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39688" y="2851520"/>
            <a:ext cx="886503" cy="1653381"/>
            <a:chOff x="3287255" y="2682925"/>
            <a:chExt cx="664964" cy="1240036"/>
          </a:xfrm>
        </p:grpSpPr>
        <p:sp>
          <p:nvSpPr>
            <p:cNvPr id="15" name="AutoShape 8"/>
            <p:cNvSpPr>
              <a:spLocks/>
            </p:cNvSpPr>
            <p:nvPr/>
          </p:nvSpPr>
          <p:spPr bwMode="auto">
            <a:xfrm>
              <a:off x="3287255" y="2682925"/>
              <a:ext cx="664964" cy="1240036"/>
            </a:xfrm>
            <a:custGeom>
              <a:avLst/>
              <a:gdLst>
                <a:gd name="T0" fmla="*/ 2147483647 w 20023"/>
                <a:gd name="T1" fmla="*/ 2147483647 h 21600"/>
                <a:gd name="T2" fmla="*/ 2147483647 w 20023"/>
                <a:gd name="T3" fmla="*/ 2147483647 h 21600"/>
                <a:gd name="T4" fmla="*/ 2147483647 w 20023"/>
                <a:gd name="T5" fmla="*/ 2147483647 h 21600"/>
                <a:gd name="T6" fmla="*/ 2147483647 w 20023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023" h="21600">
                  <a:moveTo>
                    <a:pt x="20023" y="16855"/>
                  </a:moveTo>
                  <a:cubicBezTo>
                    <a:pt x="4794" y="21599"/>
                    <a:pt x="4794" y="21599"/>
                    <a:pt x="4794" y="21599"/>
                  </a:cubicBezTo>
                  <a:cubicBezTo>
                    <a:pt x="-1470" y="14857"/>
                    <a:pt x="-1577" y="6804"/>
                    <a:pt x="4363" y="0"/>
                  </a:cubicBezTo>
                  <a:cubicBezTo>
                    <a:pt x="19806" y="4494"/>
                    <a:pt x="19806" y="4494"/>
                    <a:pt x="19806" y="4494"/>
                  </a:cubicBezTo>
                  <a:cubicBezTo>
                    <a:pt x="18187" y="6305"/>
                    <a:pt x="17323" y="8365"/>
                    <a:pt x="17323" y="10550"/>
                  </a:cubicBezTo>
                  <a:cubicBezTo>
                    <a:pt x="17323" y="12860"/>
                    <a:pt x="18295" y="14982"/>
                    <a:pt x="20023" y="16855"/>
                  </a:cubicBezTo>
                  <a:close/>
                </a:path>
              </a:pathLst>
            </a:custGeom>
            <a:solidFill>
              <a:srgbClr val="FFCD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7145" tIns="17145" rIns="17145" bIns="17145"/>
            <a:lstStyle/>
            <a:p>
              <a:endParaRPr lang="zh-CN" altLang="en-US" dirty="0"/>
            </a:p>
          </p:txBody>
        </p:sp>
        <p:sp>
          <p:nvSpPr>
            <p:cNvPr id="16" name="AutoShape 13"/>
            <p:cNvSpPr>
              <a:spLocks/>
            </p:cNvSpPr>
            <p:nvPr/>
          </p:nvSpPr>
          <p:spPr bwMode="auto">
            <a:xfrm>
              <a:off x="3438524" y="3159636"/>
              <a:ext cx="473274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1pPr>
              <a:lvl2pPr marL="742950" indent="-28575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2pPr>
              <a:lvl3pPr marL="11430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3pPr>
              <a:lvl4pPr marL="16002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4pPr>
              <a:lvl5pPr marL="2057400" indent="-228600" eaLnBrk="0"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5pPr>
              <a:lvl6pPr marL="25146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6pPr>
              <a:lvl7pPr marL="29718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7pPr>
              <a:lvl8pPr marL="34290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8pPr>
              <a:lvl9pPr marL="3886200" indent="-228600" algn="ctr" defTabSz="8255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60000"/>
                </a:lnSpc>
              </a:pPr>
              <a:r>
                <a:rPr lang="es-E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s-E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06129" y="1916373"/>
            <a:ext cx="2326366" cy="2467321"/>
            <a:chOff x="1386838" y="1981564"/>
            <a:chExt cx="1745002" cy="1850490"/>
          </a:xfrm>
        </p:grpSpPr>
        <p:sp>
          <p:nvSpPr>
            <p:cNvPr id="18" name="AutoShape 14"/>
            <p:cNvSpPr>
              <a:spLocks/>
            </p:cNvSpPr>
            <p:nvPr/>
          </p:nvSpPr>
          <p:spPr bwMode="auto">
            <a:xfrm>
              <a:off x="2914204" y="2003551"/>
              <a:ext cx="217636" cy="2176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0800"/>
                  </a:moveTo>
                  <a:cubicBezTo>
                    <a:pt x="21599" y="16764"/>
                    <a:pt x="16764" y="21599"/>
                    <a:pt x="10800" y="21599"/>
                  </a:cubicBezTo>
                  <a:cubicBezTo>
                    <a:pt x="4835" y="21599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599" y="4835"/>
                    <a:pt x="21599" y="10799"/>
                  </a:cubicBezTo>
                  <a:close/>
                </a:path>
              </a:pathLst>
            </a:custGeom>
            <a:solidFill>
              <a:srgbClr val="B3E5FC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2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9" name="AutoShape 18"/>
            <p:cNvSpPr>
              <a:spLocks/>
            </p:cNvSpPr>
            <p:nvPr/>
          </p:nvSpPr>
          <p:spPr bwMode="auto">
            <a:xfrm>
              <a:off x="2904363" y="3250741"/>
              <a:ext cx="217894" cy="2176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0800"/>
                  </a:moveTo>
                  <a:cubicBezTo>
                    <a:pt x="21599" y="16764"/>
                    <a:pt x="16764" y="21599"/>
                    <a:pt x="10800" y="21599"/>
                  </a:cubicBezTo>
                  <a:cubicBezTo>
                    <a:pt x="4835" y="21599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599" y="4835"/>
                    <a:pt x="21599" y="10799"/>
                  </a:cubicBezTo>
                  <a:close/>
                </a:path>
              </a:pathLst>
            </a:custGeom>
            <a:solidFill>
              <a:srgbClr val="FFCDD2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2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0" name="TextBox 48"/>
            <p:cNvSpPr txBox="1"/>
            <p:nvPr/>
          </p:nvSpPr>
          <p:spPr>
            <a:xfrm>
              <a:off x="1499550" y="1981564"/>
              <a:ext cx="1360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邮件服务器连接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49"/>
            <p:cNvSpPr txBox="1"/>
            <p:nvPr/>
          </p:nvSpPr>
          <p:spPr>
            <a:xfrm>
              <a:off x="1394947" y="2263763"/>
              <a:ext cx="15436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输入：发送邮件服务器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            服务端口</a:t>
              </a: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号</a:t>
              </a: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50"/>
            <p:cNvSpPr txBox="1"/>
            <p:nvPr/>
          </p:nvSpPr>
          <p:spPr>
            <a:xfrm>
              <a:off x="1499550" y="3210968"/>
              <a:ext cx="1360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bg1">
                      <a:lumMod val="65000"/>
                    </a:schemeClr>
                  </a:solidFill>
                  <a:latin typeface="新宋体" panose="02010609030101010101" pitchFamily="49" charset="-122"/>
                  <a:ea typeface="新宋体" panose="02010609030101010101" pitchFamily="49" charset="-122"/>
                </a:defRPr>
              </a:lvl1pPr>
            </a:lstStyle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窗体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51"/>
            <p:cNvSpPr txBox="1"/>
            <p:nvPr/>
          </p:nvSpPr>
          <p:spPr>
            <a:xfrm>
              <a:off x="1386838" y="3520431"/>
              <a:ext cx="1626471" cy="311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显示程序整体布局和功能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260417" y="1869341"/>
            <a:ext cx="2691262" cy="3383667"/>
            <a:chOff x="6228184" y="1946290"/>
            <a:chExt cx="2018709" cy="2537750"/>
          </a:xfrm>
        </p:grpSpPr>
        <p:sp>
          <p:nvSpPr>
            <p:cNvPr id="25" name="AutoShape 22"/>
            <p:cNvSpPr>
              <a:spLocks/>
            </p:cNvSpPr>
            <p:nvPr/>
          </p:nvSpPr>
          <p:spPr bwMode="auto">
            <a:xfrm>
              <a:off x="6258252" y="3160961"/>
              <a:ext cx="217636" cy="21763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0800"/>
                  </a:moveTo>
                  <a:cubicBezTo>
                    <a:pt x="21599" y="16764"/>
                    <a:pt x="16764" y="21599"/>
                    <a:pt x="10800" y="21599"/>
                  </a:cubicBezTo>
                  <a:cubicBezTo>
                    <a:pt x="4835" y="21599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599" y="4835"/>
                    <a:pt x="21599" y="10799"/>
                  </a:cubicBez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2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6" name="AutoShape 26"/>
            <p:cNvSpPr>
              <a:spLocks/>
            </p:cNvSpPr>
            <p:nvPr/>
          </p:nvSpPr>
          <p:spPr bwMode="auto">
            <a:xfrm>
              <a:off x="6228184" y="2002057"/>
              <a:ext cx="217636" cy="2178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10800"/>
                  </a:moveTo>
                  <a:cubicBezTo>
                    <a:pt x="21599" y="16764"/>
                    <a:pt x="16764" y="21599"/>
                    <a:pt x="10800" y="21599"/>
                  </a:cubicBezTo>
                  <a:cubicBezTo>
                    <a:pt x="4835" y="21599"/>
                    <a:pt x="0" y="16764"/>
                    <a:pt x="0" y="10800"/>
                  </a:cubicBez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599" y="4835"/>
                    <a:pt x="21599" y="10799"/>
                  </a:cubicBezTo>
                  <a:close/>
                </a:path>
              </a:pathLst>
            </a:custGeom>
            <a:solidFill>
              <a:srgbClr val="B2DFDB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28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ＭＳ Ｐゴシック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7" name="TextBox 52"/>
            <p:cNvSpPr txBox="1"/>
            <p:nvPr/>
          </p:nvSpPr>
          <p:spPr>
            <a:xfrm>
              <a:off x="6505281" y="3138974"/>
              <a:ext cx="1358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bg1">
                      <a:lumMod val="65000"/>
                    </a:schemeClr>
                  </a:solidFill>
                  <a:latin typeface="新宋体" panose="02010609030101010101" pitchFamily="49" charset="-122"/>
                  <a:ea typeface="新宋体" panose="02010609030101010101" pitchFamily="49" charset="-122"/>
                </a:defRPr>
              </a:lvl1pPr>
            </a:lstStyle>
            <a:p>
              <a:pPr algn="l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邮件发送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53"/>
            <p:cNvSpPr txBox="1"/>
            <p:nvPr/>
          </p:nvSpPr>
          <p:spPr>
            <a:xfrm>
              <a:off x="6505281" y="3468377"/>
              <a:ext cx="17416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输入：发件人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            收件人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            标题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            内容</a:t>
              </a:r>
            </a:p>
          </p:txBody>
        </p:sp>
        <p:sp>
          <p:nvSpPr>
            <p:cNvPr id="29" name="TextBox 55"/>
            <p:cNvSpPr txBox="1"/>
            <p:nvPr/>
          </p:nvSpPr>
          <p:spPr>
            <a:xfrm>
              <a:off x="6505281" y="1946290"/>
              <a:ext cx="1358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bg1">
                      <a:lumMod val="65000"/>
                    </a:schemeClr>
                  </a:solidFill>
                  <a:latin typeface="新宋体" panose="02010609030101010101" pitchFamily="49" charset="-122"/>
                  <a:ea typeface="新宋体" panose="02010609030101010101" pitchFamily="49" charset="-122"/>
                </a:defRPr>
              </a:lvl1pPr>
            </a:lstStyle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用户身份认证</a:t>
              </a:r>
            </a:p>
          </p:txBody>
        </p:sp>
        <p:sp>
          <p:nvSpPr>
            <p:cNvPr id="30" name="TextBox 56"/>
            <p:cNvSpPr txBox="1"/>
            <p:nvPr/>
          </p:nvSpPr>
          <p:spPr>
            <a:xfrm>
              <a:off x="6505281" y="2213695"/>
              <a:ext cx="162984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输入</a:t>
              </a: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：帐户名</a:t>
              </a:r>
              <a:endPara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solidFill>
                    <a:schemeClr val="bg1">
                      <a:lumMod val="6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</a:rPr>
                <a:t>            密码</a:t>
              </a:r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434999" y="2847452"/>
            <a:ext cx="1410310" cy="1410493"/>
            <a:chOff x="4108846" y="2679874"/>
            <a:chExt cx="1057870" cy="1057870"/>
          </a:xfrm>
        </p:grpSpPr>
        <p:sp>
          <p:nvSpPr>
            <p:cNvPr id="32" name="椭圆 31"/>
            <p:cNvSpPr/>
            <p:nvPr/>
          </p:nvSpPr>
          <p:spPr>
            <a:xfrm>
              <a:off x="4108846" y="2679874"/>
              <a:ext cx="1057870" cy="1057870"/>
            </a:xfrm>
            <a:prstGeom prst="ellipse">
              <a:avLst/>
            </a:prstGeom>
            <a:solidFill>
              <a:srgbClr val="CFD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76"/>
            <p:cNvSpPr txBox="1"/>
            <p:nvPr/>
          </p:nvSpPr>
          <p:spPr>
            <a:xfrm>
              <a:off x="4242466" y="2897184"/>
              <a:ext cx="79063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功能模块</a:t>
              </a:r>
              <a:endParaRPr lang="zh-CN" alt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34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693</Words>
  <Application>Microsoft Office PowerPoint</Application>
  <PresentationFormat>宽屏</PresentationFormat>
  <Paragraphs>329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 Unicode MS</vt:lpstr>
      <vt:lpstr>Batang</vt:lpstr>
      <vt:lpstr>Gill Sans</vt:lpstr>
      <vt:lpstr>Lato</vt:lpstr>
      <vt:lpstr>MS PGothic</vt:lpstr>
      <vt:lpstr>MS PGothic</vt:lpstr>
      <vt:lpstr>等线</vt:lpstr>
      <vt:lpstr>方正胖娃简体</vt:lpstr>
      <vt:lpstr>方正书宋简体</vt:lpstr>
      <vt:lpstr>华文行楷</vt:lpstr>
      <vt:lpstr>华文宋体</vt:lpstr>
      <vt:lpstr>微软雅黑</vt:lpstr>
      <vt:lpstr>Arial</vt:lpstr>
      <vt:lpstr>Calibri</vt:lpstr>
      <vt:lpstr>Segoe UI</vt:lpstr>
      <vt:lpstr>Times New Roman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493398558@qq.com</dc:creator>
  <cp:lastModifiedBy>493398558@qq.com</cp:lastModifiedBy>
  <cp:revision>51</cp:revision>
  <dcterms:created xsi:type="dcterms:W3CDTF">2018-08-16T08:56:47Z</dcterms:created>
  <dcterms:modified xsi:type="dcterms:W3CDTF">2018-08-29T11:30:40Z</dcterms:modified>
</cp:coreProperties>
</file>