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21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5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6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6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4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5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5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13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7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218E-1B51-4305-8A72-1730774292BA}" type="datetimeFigureOut">
              <a:rPr kumimoji="1" lang="ja-JP" altLang="en-US" smtClean="0"/>
              <a:t>2019/11/19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DB368-D1E3-4659-9A7C-A7EA49050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9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.jp.deuscustom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2314861" y="-276607"/>
            <a:ext cx="9144000" cy="1100718"/>
          </a:xfrm>
        </p:spPr>
        <p:txBody>
          <a:bodyPr>
            <a:normAutofit/>
          </a:bodyPr>
          <a:lstStyle/>
          <a:p>
            <a:r>
              <a:rPr lang="ja-JP" altLang="en-US" sz="4000" b="1" dirty="0" smtClean="0"/>
              <a:t>コンセプト＆概要</a:t>
            </a:r>
            <a:endParaRPr kumimoji="1" lang="ja-JP" altLang="en-US" sz="4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930584"/>
            <a:ext cx="12192000" cy="5769621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			</a:t>
            </a:r>
            <a:r>
              <a:rPr kumimoji="1" lang="ja-JP" altLang="en-US" sz="4000" dirty="0" smtClean="0"/>
              <a:t>キャッチコピー</a:t>
            </a:r>
            <a:endParaRPr lang="en-US" altLang="ja-JP" sz="2800" dirty="0"/>
          </a:p>
          <a:p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　　タイトル：</a:t>
            </a:r>
            <a:r>
              <a:rPr kumimoji="1" lang="en-US" altLang="ja-JP" dirty="0" smtClean="0"/>
              <a:t>Deus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Machina</a:t>
            </a:r>
            <a:endParaRPr lang="en-US" altLang="ja-JP" u="sng" dirty="0">
              <a:hlinkClick r:id="rId2"/>
            </a:endParaRPr>
          </a:p>
          <a:p>
            <a:r>
              <a:rPr lang="ja-JP" altLang="en-US" dirty="0" smtClean="0"/>
              <a:t>　　プレイ人数：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kumimoji="1" lang="ja-JP" altLang="en-US" dirty="0" smtClean="0"/>
              <a:t>　ターゲット：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0" y="824111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0" y="74993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四角形吹き出し 16"/>
          <p:cNvSpPr/>
          <p:nvPr/>
        </p:nvSpPr>
        <p:spPr>
          <a:xfrm>
            <a:off x="4604367" y="930583"/>
            <a:ext cx="7444673" cy="5727742"/>
          </a:xfrm>
          <a:prstGeom prst="wedgeRectCallout">
            <a:avLst>
              <a:gd name="adj1" fmla="val -73027"/>
              <a:gd name="adj2" fmla="val -192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4741933" y="3401568"/>
            <a:ext cx="7210003" cy="3080152"/>
          </a:xfrm>
          <a:prstGeom prst="roundRect">
            <a:avLst>
              <a:gd name="adj" fmla="val 2388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</a:rPr>
              <a:t>ありがとう</a:t>
            </a:r>
            <a:endParaRPr kumimoji="1" lang="en-US" altLang="ja-JP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6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4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コンセプト＆概要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コンセプト＆概要</dc:title>
  <dc:creator>筒井竜平</dc:creator>
  <cp:lastModifiedBy>筒井竜平</cp:lastModifiedBy>
  <cp:revision>7</cp:revision>
  <dcterms:created xsi:type="dcterms:W3CDTF">2019-11-19T06:47:15Z</dcterms:created>
  <dcterms:modified xsi:type="dcterms:W3CDTF">2019-11-19T08:50:34Z</dcterms:modified>
</cp:coreProperties>
</file>