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4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  <a:srgbClr val="FEC630"/>
    <a:srgbClr val="52CBBE"/>
    <a:srgbClr val="FF5969"/>
    <a:srgbClr val="5D7373"/>
    <a:srgbClr val="00A0A8"/>
    <a:srgbClr val="52C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12CB825-EAFB-4901-8C7E-D5477E0D31C8}"/>
              </a:ext>
            </a:extLst>
          </p:cNvPr>
          <p:cNvGrpSpPr/>
          <p:nvPr/>
        </p:nvGrpSpPr>
        <p:grpSpPr>
          <a:xfrm>
            <a:off x="4889257" y="4660998"/>
            <a:ext cx="4186540" cy="475184"/>
            <a:chOff x="4679586" y="878988"/>
            <a:chExt cx="1510044" cy="20034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39CA212B-3524-454E-9129-17FD0E8983F0}"/>
                </a:ext>
              </a:extLst>
            </p:cNvPr>
            <p:cNvSpPr/>
            <p:nvPr/>
          </p:nvSpPr>
          <p:spPr>
            <a:xfrm>
              <a:off x="4958480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6487D07D-4424-43AA-9CF5-4A04A38B6C2D}"/>
                </a:ext>
              </a:extLst>
            </p:cNvPr>
            <p:cNvSpPr/>
            <p:nvPr/>
          </p:nvSpPr>
          <p:spPr>
            <a:xfrm>
              <a:off x="5244603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51E021E3-C26E-4AB9-81EB-239E3D1BBAB2}"/>
                </a:ext>
              </a:extLst>
            </p:cNvPr>
            <p:cNvSpPr/>
            <p:nvPr/>
          </p:nvSpPr>
          <p:spPr>
            <a:xfrm>
              <a:off x="5496112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85AD4D6E-2D38-486B-8F61-738D1E4773C2}"/>
                </a:ext>
              </a:extLst>
            </p:cNvPr>
            <p:cNvSpPr/>
            <p:nvPr/>
          </p:nvSpPr>
          <p:spPr>
            <a:xfrm>
              <a:off x="5747621" y="888837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D88F111D-10A0-4CCB-B20B-B33508AA6193}"/>
                </a:ext>
              </a:extLst>
            </p:cNvPr>
            <p:cNvSpPr/>
            <p:nvPr/>
          </p:nvSpPr>
          <p:spPr>
            <a:xfrm>
              <a:off x="5999130" y="888837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TO OUR PRESENTATION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PRESENTED </a:t>
            </a:r>
            <a:r>
              <a:rPr lang="en-US" sz="2400" dirty="0">
                <a:solidFill>
                  <a:srgbClr val="5D7373"/>
                </a:solidFill>
                <a:latin typeface="Tw Cen MT" panose="020B0602020104020603" pitchFamily="34" charset="0"/>
              </a:rPr>
              <a:t>BY </a:t>
            </a:r>
            <a:r>
              <a:rPr lang="en-US" sz="24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RAKIB HASSAN &amp; MD. TUTUL HOSSAIN</a:t>
            </a:r>
            <a:endParaRPr lang="en-US" sz="24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</a:t>
              </a:r>
              <a:r>
                <a:rPr lang="en-US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Equipment</a:t>
              </a:r>
              <a:endParaRPr lang="en-US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10091701" cy="6858000"/>
            <a:chOff x="491575" y="0"/>
            <a:chExt cx="10091701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9079402" y="3004943"/>
              <a:ext cx="19920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cost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-7626150" y="14298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328109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  <a:endParaRPr lang="en-US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>
            <a:off x="-9407155" y="28596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A88C5CD2-8D88-4E1A-968C-C3E256B4316C}"/>
              </a:ext>
            </a:extLst>
          </p:cNvPr>
          <p:cNvSpPr/>
          <p:nvPr/>
        </p:nvSpPr>
        <p:spPr>
          <a:xfrm>
            <a:off x="9244942" y="4660998"/>
            <a:ext cx="528154" cy="4518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84662" y="-2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</a:t>
              </a:r>
              <a:r>
                <a:rPr lang="en-US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Equipment</a:t>
              </a:r>
              <a:endParaRPr lang="en-US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cost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328108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01" y="921126"/>
            <a:ext cx="3097122" cy="2411711"/>
          </a:xfrm>
          <a:prstGeom prst="ellipse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A14E1B91-C212-4889-8705-49BCDB383225}"/>
              </a:ext>
            </a:extLst>
          </p:cNvPr>
          <p:cNvGrpSpPr/>
          <p:nvPr/>
        </p:nvGrpSpPr>
        <p:grpSpPr>
          <a:xfrm>
            <a:off x="4395246" y="3500137"/>
            <a:ext cx="5682780" cy="1856755"/>
            <a:chOff x="4190514" y="3929102"/>
            <a:chExt cx="4334697" cy="106578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94C4F95-2EDE-46B0-8B26-C72D6D3C8DB3}"/>
                </a:ext>
              </a:extLst>
            </p:cNvPr>
            <p:cNvSpPr txBox="1"/>
            <p:nvPr/>
          </p:nvSpPr>
          <p:spPr>
            <a:xfrm>
              <a:off x="4190514" y="3929102"/>
              <a:ext cx="3899536" cy="692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RAKIB HASSAN</a:t>
              </a:r>
            </a:p>
            <a:p>
              <a:pPr algn="ctr"/>
              <a:r>
                <a:rPr lang="en-GB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CSE060 07262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7DC9F996-36A0-4A1D-8C4B-F6DAF0FDA7C8}"/>
                </a:ext>
              </a:extLst>
            </p:cNvPr>
            <p:cNvSpPr txBox="1"/>
            <p:nvPr/>
          </p:nvSpPr>
          <p:spPr>
            <a:xfrm>
              <a:off x="4362415" y="4552820"/>
              <a:ext cx="4162796" cy="16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STUDENT OF COMPUTER </a:t>
              </a:r>
              <a:r>
                <a:rPr lang="en-US" sz="11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SCIENCE AND </a:t>
              </a:r>
              <a:r>
                <a:rPr lang="en-US" sz="1100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ENGINEERING </a:t>
              </a:r>
              <a:endParaRPr lang="en-US" sz="1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9EDE56FF-3E69-4484-9673-AC7FA14D3D89}"/>
                </a:ext>
              </a:extLst>
            </p:cNvPr>
            <p:cNvSpPr txBox="1"/>
            <p:nvPr/>
          </p:nvSpPr>
          <p:spPr>
            <a:xfrm>
              <a:off x="4362415" y="4816926"/>
              <a:ext cx="3728117" cy="17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STAMFORD UNIVERSITY BANGLADESH</a:t>
              </a:r>
              <a:endPara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</a:t>
              </a:r>
              <a:r>
                <a:rPr lang="en-US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Equipment</a:t>
              </a:r>
              <a:endParaRPr lang="en-US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cost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328108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37" y="622852"/>
            <a:ext cx="3479038" cy="2671134"/>
          </a:xfrm>
          <a:prstGeom prst="ellipse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A14E1B91-C212-4889-8705-49BCDB383225}"/>
              </a:ext>
            </a:extLst>
          </p:cNvPr>
          <p:cNvGrpSpPr/>
          <p:nvPr/>
        </p:nvGrpSpPr>
        <p:grpSpPr>
          <a:xfrm>
            <a:off x="5580811" y="3429000"/>
            <a:ext cx="4928622" cy="2048103"/>
            <a:chOff x="4057325" y="3874286"/>
            <a:chExt cx="5606130" cy="139408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94C4F95-2EDE-46B0-8B26-C72D6D3C8DB3}"/>
                </a:ext>
              </a:extLst>
            </p:cNvPr>
            <p:cNvSpPr txBox="1"/>
            <p:nvPr/>
          </p:nvSpPr>
          <p:spPr>
            <a:xfrm>
              <a:off x="4057326" y="3874286"/>
              <a:ext cx="4156584" cy="733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MD. TUTUL HOSSAIN</a:t>
              </a:r>
            </a:p>
            <a:p>
              <a:r>
                <a:rPr lang="en-GB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CSE060 07270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>
                <a:solidFill>
                  <a:prstClr val="white">
                    <a:lumMod val="65000"/>
                  </a:prst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9EDE56FF-3E69-4484-9673-AC7FA14D3D89}"/>
                </a:ext>
              </a:extLst>
            </p:cNvPr>
            <p:cNvSpPr txBox="1"/>
            <p:nvPr/>
          </p:nvSpPr>
          <p:spPr>
            <a:xfrm>
              <a:off x="4057325" y="4617943"/>
              <a:ext cx="4464866" cy="178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1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 OF COMPUTER SCIENCE AND ENGINEERING 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944799B2-E7B9-4C01-A37D-BB60C6C75D12}"/>
                </a:ext>
              </a:extLst>
            </p:cNvPr>
            <p:cNvSpPr txBox="1"/>
            <p:nvPr/>
          </p:nvSpPr>
          <p:spPr>
            <a:xfrm>
              <a:off x="4057326" y="4870330"/>
              <a:ext cx="5606129" cy="39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STAMFORD </a:t>
              </a:r>
              <a:r>
                <a:rPr lang="en-US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BANGLADESH</a:t>
              </a:r>
            </a:p>
            <a:p>
              <a:pPr algn="ctr"/>
              <a:endParaRPr lang="en-US" dirty="0">
                <a:solidFill>
                  <a:prstClr val="white">
                    <a:lumMod val="65000"/>
                  </a:prst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9083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863104" cy="6858000"/>
            <a:chOff x="213096" y="0"/>
            <a:chExt cx="11863104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572326" y="2947751"/>
              <a:ext cx="19920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328111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Equipment</a:t>
              </a:r>
              <a:endPara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10050833" cy="6858000"/>
            <a:chOff x="491575" y="0"/>
            <a:chExt cx="10050833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9038534" y="3049269"/>
              <a:ext cx="19920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cost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A452EB0-3109-45BB-9389-19F84818FE30}"/>
              </a:ext>
            </a:extLst>
          </p:cNvPr>
          <p:cNvGrpSpPr/>
          <p:nvPr/>
        </p:nvGrpSpPr>
        <p:grpSpPr>
          <a:xfrm>
            <a:off x="-7586206" y="26578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328108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2C48F6F2-7791-4D91-ADEC-77FE8FA739E3}"/>
              </a:ext>
            </a:extLst>
          </p:cNvPr>
          <p:cNvGrpSpPr/>
          <p:nvPr/>
        </p:nvGrpSpPr>
        <p:grpSpPr>
          <a:xfrm>
            <a:off x="-9330057" y="26578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xmlns="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3189231" y="2561058"/>
            <a:ext cx="6877878" cy="1789044"/>
          </a:xfrm>
          <a:prstGeom prst="rect">
            <a:avLst/>
          </a:prstGeom>
          <a:solidFill>
            <a:srgbClr val="F0EEF0"/>
          </a:solidFill>
          <a:ln>
            <a:solidFill>
              <a:srgbClr val="F0EE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 </a:t>
            </a:r>
          </a:p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Automated </a:t>
            </a:r>
            <a:r>
              <a:rPr lang="en-US" sz="2800" dirty="0">
                <a:solidFill>
                  <a:srgbClr val="92D050"/>
                </a:solidFill>
              </a:rPr>
              <a:t>Door Bell With Object Detection </a:t>
            </a: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</a:t>
              </a:r>
              <a:r>
                <a:rPr lang="en-US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Equipment</a:t>
              </a:r>
              <a:endParaRPr lang="en-US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cost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328108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548656"/>
            <a:chOff x="1514240" y="4816886"/>
            <a:chExt cx="2289049" cy="548656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548656"/>
            <a:chOff x="1514240" y="4816886"/>
            <a:chExt cx="2289049" cy="548656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433673" y="679171"/>
            <a:ext cx="6088176" cy="5499651"/>
          </a:xfrm>
          <a:prstGeom prst="rect">
            <a:avLst/>
          </a:prstGeom>
          <a:solidFill>
            <a:srgbClr val="F0EE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Project Equipment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 Breadboard                              - 1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Led                                         -10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Buzzer                                      -2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4*4 Keypad                              -1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R3                      -1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  PIR(Motion Sensor)                 -2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  Led Display 16-02                   -1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  I2C Drive                                  -1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  ESP8266                                   -1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SG90R SERVO                        -1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11. 220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 (100Pcs)       -1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Jumper Wire: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M.M,M,F(capper)                   -4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F.F(Metal)                               -1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Plastic wood(6pcs)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Super Blue                              -1        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9V Rechargeable Battery       -1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</a:t>
              </a:r>
              <a:r>
                <a:rPr lang="en-US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Equipment</a:t>
              </a:r>
              <a:endParaRPr lang="en-US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983729" cy="6858000"/>
            <a:chOff x="491575" y="0"/>
            <a:chExt cx="9983729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971430" y="3004942"/>
              <a:ext cx="19920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cost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9249005" cy="6858000"/>
            <a:chOff x="718505" y="-1"/>
            <a:chExt cx="9249005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509802" y="3058442"/>
              <a:ext cx="1992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289579" y="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Rectangle 64"/>
          <p:cNvSpPr/>
          <p:nvPr/>
        </p:nvSpPr>
        <p:spPr>
          <a:xfrm>
            <a:off x="3036047" y="679171"/>
            <a:ext cx="6088176" cy="5681872"/>
          </a:xfrm>
          <a:prstGeom prst="rect">
            <a:avLst/>
          </a:prstGeom>
          <a:solidFill>
            <a:srgbClr val="F0EE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Project Cost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 Breadboard                                  - 60 Taka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Led                                               -10  Taka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Buzzer                                           -20 Taka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4*4 Keypad                                  -60 Taka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R3                           -350 Taka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   PIR(Motion Sensor)                     -120 Taka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  .Led Display 16-02                        -100 Taka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  I2C Drive                                       -50 Taka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  ESP8266                                        -300 Taka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SG90R SERVO                              -90 Taka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11. 220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 (100Pcs)            -15 Taka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Jumper Wire: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M.M,M,F(capper)                        - 230 Taka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F.F(Metal)                                    - 40 Taka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Plastic wood(6pcs)                        - 150 Taka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Super Blue                                     -60 Taka  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9V Rechargeable Battery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-290 Taka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Total Cost: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180522" y="5685183"/>
            <a:ext cx="479728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10414310" cy="6858000"/>
            <a:chOff x="491575" y="0"/>
            <a:chExt cx="1041431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448177" y="3051109"/>
              <a:ext cx="1992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</a:t>
              </a:r>
              <a:r>
                <a:rPr lang="en-US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Equipment</a:t>
              </a:r>
              <a:endParaRPr lang="en-US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167649" y="32191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cost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649577" y="-4"/>
            <a:ext cx="12238741" cy="6858000"/>
            <a:chOff x="-2449883" y="-1"/>
            <a:chExt cx="1223874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331150" y="3056237"/>
              <a:ext cx="1992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193323" y="1337745"/>
            <a:ext cx="7337015" cy="3360609"/>
          </a:xfrm>
          <a:prstGeom prst="rect">
            <a:avLst/>
          </a:prstGeom>
          <a:solidFill>
            <a:srgbClr val="F0EEF0"/>
          </a:solidFill>
          <a:ln>
            <a:solidFill>
              <a:srgbClr val="F0E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00B050"/>
                </a:solidFill>
              </a:rPr>
              <a:t>Shopping Address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Telecom Spares (Hossain Market,2</a:t>
            </a:r>
            <a:r>
              <a:rPr lang="en-US" sz="1600" baseline="30000" dirty="0" smtClean="0">
                <a:solidFill>
                  <a:srgbClr val="00B050"/>
                </a:solidFill>
              </a:rPr>
              <a:t>nd</a:t>
            </a:r>
            <a:r>
              <a:rPr lang="en-US" sz="1600" dirty="0" smtClean="0">
                <a:solidFill>
                  <a:srgbClr val="00B050"/>
                </a:solidFill>
              </a:rPr>
              <a:t>  Floor,36 Patuatuly,Dhaka-1100,Bangladesh)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Web: www.tspares-bd.com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10353154" cy="6858000"/>
            <a:chOff x="491575" y="0"/>
            <a:chExt cx="10353154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387021" y="3051106"/>
              <a:ext cx="1992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</a:t>
              </a:r>
              <a:r>
                <a:rPr lang="en-US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Equipment</a:t>
              </a:r>
              <a:endParaRPr lang="en-US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84494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cost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655170" y="-4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328108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643002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8855102-5892-4791-81C6-1D3099286A62}"/>
              </a:ext>
            </a:extLst>
          </p:cNvPr>
          <p:cNvSpPr txBox="1"/>
          <p:nvPr/>
        </p:nvSpPr>
        <p:spPr>
          <a:xfrm>
            <a:off x="522514" y="3966907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xmlns="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01805" y="3980337"/>
            <a:ext cx="7470972" cy="1634851"/>
          </a:xfrm>
          <a:prstGeom prst="rect">
            <a:avLst/>
          </a:prstGeom>
          <a:solidFill>
            <a:srgbClr val="F0EEF0"/>
          </a:solidFill>
          <a:ln>
            <a:solidFill>
              <a:srgbClr val="F0E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B050"/>
                </a:solidFill>
              </a:rPr>
              <a:t>Finished the First Part of our Project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388</Words>
  <Application>Microsoft Office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Windows User</cp:lastModifiedBy>
  <cp:revision>71</cp:revision>
  <dcterms:created xsi:type="dcterms:W3CDTF">2017-01-05T13:17:27Z</dcterms:created>
  <dcterms:modified xsi:type="dcterms:W3CDTF">2020-01-04T17:57:57Z</dcterms:modified>
</cp:coreProperties>
</file>