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87" r:id="rId4"/>
    <p:sldId id="269" r:id="rId5"/>
    <p:sldId id="270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1" r:id="rId16"/>
    <p:sldId id="284" r:id="rId17"/>
    <p:sldId id="285" r:id="rId18"/>
    <p:sldId id="286" r:id="rId19"/>
    <p:sldId id="272" r:id="rId20"/>
    <p:sldId id="2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FEC630"/>
    <a:srgbClr val="52CBBE"/>
    <a:srgbClr val="FF5969"/>
    <a:srgbClr val="5D7373"/>
    <a:srgbClr val="00A0A8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489183" y="4537414"/>
            <a:ext cx="4186540" cy="475184"/>
            <a:chOff x="4679586" y="878988"/>
            <a:chExt cx="1510044" cy="200349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58480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244603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496112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747621" y="888837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5999130" y="888837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TO </a:t>
            </a:r>
            <a:r>
              <a:rPr lang="en-US" sz="4100" smtClean="0">
                <a:solidFill>
                  <a:srgbClr val="52CBBE"/>
                </a:solidFill>
                <a:latin typeface="Tw Cen MT" panose="020B0602020104020603" pitchFamily="34" charset="0"/>
              </a:rPr>
              <a:t>OUR </a:t>
            </a:r>
            <a:r>
              <a:rPr lang="en-US" sz="4100" smtClean="0">
                <a:solidFill>
                  <a:srgbClr val="52CBBE"/>
                </a:solidFill>
                <a:latin typeface="Tw Cen MT" panose="020B0602020104020603" pitchFamily="34" charset="0"/>
              </a:rPr>
              <a:t>PRESENTATION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PRESENTED </a:t>
            </a:r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BY </a:t>
            </a:r>
            <a:r>
              <a:rPr lang="en-US" sz="24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RAKIB HASSAN </a:t>
            </a:r>
            <a:r>
              <a:rPr lang="en-US" sz="24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&amp; MD. </a:t>
            </a:r>
            <a:r>
              <a:rPr lang="en-US" sz="24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TUTUL HOSSAIN</a:t>
            </a:r>
            <a:endParaRPr lang="en-US" sz="24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  <a:endParaRPr lang="en-US" sz="20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810665" y="3364676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26150" y="14298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328109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407155" y="28596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021802" y="396366"/>
            <a:ext cx="6088176" cy="1116475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4*4 Keypad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41" name="Picture 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82" y="1392167"/>
            <a:ext cx="5745625" cy="429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508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021802" y="396366"/>
            <a:ext cx="6088176" cy="1116475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PIR(Motion Sensor)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42" name="Picture 4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63" y="1830448"/>
            <a:ext cx="5804387" cy="38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804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021802" y="396366"/>
            <a:ext cx="6088176" cy="1116475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27" y="1704487"/>
            <a:ext cx="4057146" cy="36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170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021802" y="396366"/>
            <a:ext cx="6088176" cy="1116475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24012"/>
            <a:ext cx="3873776" cy="398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3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021802" y="396366"/>
            <a:ext cx="6088176" cy="1116475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 Ohm Resister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70" y="1353753"/>
            <a:ext cx="60388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64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40119" cy="6858000"/>
            <a:chOff x="491575" y="0"/>
            <a:chExt cx="10040119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9027820" y="3004939"/>
              <a:ext cx="19920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6903791" y="0"/>
            <a:ext cx="9249005" cy="6858000"/>
            <a:chOff x="718505" y="-1"/>
            <a:chExt cx="9249005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509802" y="3058442"/>
              <a:ext cx="1992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8671063" y="-4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3036047" y="679171"/>
            <a:ext cx="6088176" cy="5681872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Project Pin List</a:t>
            </a:r>
          </a:p>
          <a:p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Buzzer positive site shorted and then - connect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 digital pin -2 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Buzzer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Breadboard (-) site</a:t>
            </a:r>
          </a:p>
          <a:p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GND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Connect Breadboard (-) site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Vin – Connect Breadboard(+) site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Connect Breadboard (-)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site And +5v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Connect Breadboard(+)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site</a:t>
            </a: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16-02 DISPLAY - Connect I2C DRIVE And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DRIVE GND -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Breadboard (-) other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DRIVE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+5v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Connect Breadboard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(+)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SDA - Connect A4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DRIVE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SCL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Connect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40119" cy="6858000"/>
            <a:chOff x="491575" y="0"/>
            <a:chExt cx="10040119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9027820" y="3004939"/>
              <a:ext cx="19920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6903791" y="0"/>
            <a:ext cx="9249005" cy="6858000"/>
            <a:chOff x="718505" y="-1"/>
            <a:chExt cx="9249005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509802" y="3058442"/>
              <a:ext cx="1992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8671063" y="-4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3036047" y="679171"/>
            <a:ext cx="6088176" cy="5681872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Project Pin List</a:t>
            </a:r>
          </a:p>
          <a:p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KEYPAD – R1 Connect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Digital pin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KEYPAD –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KEYPAD –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KEYPAD –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KEYPAD –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KEYPAD –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KEYPAD –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KEYPAD –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Positive site –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site shorted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220 ohm resister and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- connect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pin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Resister other site and LED 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site - Connect Breadboard (-) site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64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40119" cy="6858000"/>
            <a:chOff x="491575" y="0"/>
            <a:chExt cx="10040119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9027820" y="3004939"/>
              <a:ext cx="19920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6903791" y="0"/>
            <a:ext cx="9249005" cy="6858000"/>
            <a:chOff x="718505" y="-1"/>
            <a:chExt cx="9249005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509802" y="3058442"/>
              <a:ext cx="1992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8671063" y="-4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3024846" y="679172"/>
            <a:ext cx="6088176" cy="5681872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Project Pin List</a:t>
            </a:r>
          </a:p>
          <a:p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 Positive site –Connect (+) 5V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+5v pin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–Connect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(-)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Breadboard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Pin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–Connect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pin -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PIR(Motion Sensor) VCC – Connect Breadboard +5v site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PIR(Motion Sensor)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Connect Breadboard -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PIR(Motion Sensor)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Connect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pin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-12 (Inside House)</a:t>
            </a: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PIR(Motion Sensor) VCC – Connect Breadboard +5v site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PIR(Motion Sensor) GND – Connect Breadboard -v site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PIR(Motion Sensor) OUT – Connect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pin -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(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House)</a:t>
            </a: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53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40119" cy="6858000"/>
            <a:chOff x="491575" y="0"/>
            <a:chExt cx="10040119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9027820" y="3004939"/>
              <a:ext cx="19920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6903791" y="0"/>
            <a:ext cx="9249005" cy="6858000"/>
            <a:chOff x="718505" y="-1"/>
            <a:chExt cx="9249005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509802" y="3058442"/>
              <a:ext cx="1992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8671063" y="-4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3024846" y="679172"/>
            <a:ext cx="6088176" cy="5681872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Project Pin List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 Battery + pin Connect Vin (+ v) Breadboard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 Battery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Connect Vin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v) Breadboard</a:t>
            </a: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667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10429698" cy="6858000"/>
            <a:chOff x="491575" y="0"/>
            <a:chExt cx="10429698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448177" y="3035721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167649" y="32191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576391" y="32191"/>
            <a:ext cx="12238741" cy="6858000"/>
            <a:chOff x="-2449883" y="-1"/>
            <a:chExt cx="1223874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331150" y="3056237"/>
              <a:ext cx="1992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288919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193323" y="1337745"/>
            <a:ext cx="7337015" cy="3360609"/>
          </a:xfrm>
          <a:prstGeom prst="rect">
            <a:avLst/>
          </a:prstGeom>
          <a:solidFill>
            <a:srgbClr val="F0EEF0"/>
          </a:solidFill>
          <a:ln>
            <a:solidFill>
              <a:srgbClr val="F0E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Shopping Address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Telecom Spares (Hossain Market,2</a:t>
            </a:r>
            <a:r>
              <a:rPr lang="en-US" sz="1600" baseline="30000" dirty="0" smtClean="0">
                <a:solidFill>
                  <a:srgbClr val="00B050"/>
                </a:solidFill>
              </a:rPr>
              <a:t>nd</a:t>
            </a:r>
            <a:r>
              <a:rPr lang="en-US" sz="1600" dirty="0" smtClean="0">
                <a:solidFill>
                  <a:srgbClr val="00B050"/>
                </a:solidFill>
              </a:rPr>
              <a:t>  Floor,36 Patuatuly,Dhaka-1100,Bangladesh)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Web: www.tspares-bd.com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26504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84" y="1307622"/>
            <a:ext cx="2630812" cy="1753446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4684125" y="3402496"/>
            <a:ext cx="4934060" cy="1733700"/>
            <a:chOff x="3855869" y="3857378"/>
            <a:chExt cx="4669342" cy="1106120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3855869" y="3857378"/>
              <a:ext cx="404543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RAKIB </a:t>
              </a:r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HASSAN</a:t>
              </a:r>
            </a:p>
            <a:p>
              <a:pPr algn="ctr"/>
              <a:r>
                <a:rPr lang="en-GB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CSE060 07262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362415" y="4518805"/>
              <a:ext cx="41627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OF COMPUTER </a:t>
              </a:r>
              <a:r>
                <a:rPr lang="en-US" sz="11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SCIENCE AND </a:t>
              </a:r>
              <a:r>
                <a:rPr lang="en-US" sz="1100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ENGINEERING </a:t>
              </a:r>
              <a:endParaRPr lang="en-US" sz="1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465201" y="4686499"/>
              <a:ext cx="3221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STAMFORD UNIVERSITY BANGLADESH</a:t>
              </a:r>
              <a:endPara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10368542" cy="6858000"/>
            <a:chOff x="491575" y="0"/>
            <a:chExt cx="1036854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387021" y="3035718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84494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655170" y="-4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643002" y="-13252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522514" y="3966907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=""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01805" y="3980337"/>
            <a:ext cx="7470972" cy="1634851"/>
          </a:xfrm>
          <a:prstGeom prst="rect">
            <a:avLst/>
          </a:prstGeom>
          <a:solidFill>
            <a:srgbClr val="F0EEF0"/>
          </a:solidFill>
          <a:ln>
            <a:solidFill>
              <a:srgbClr val="F0E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Finished the </a:t>
            </a:r>
            <a:r>
              <a:rPr lang="en-US" sz="2400" dirty="0" smtClean="0">
                <a:solidFill>
                  <a:srgbClr val="00B050"/>
                </a:solidFill>
              </a:rPr>
              <a:t>Second </a:t>
            </a:r>
            <a:r>
              <a:rPr lang="en-US" sz="2400" dirty="0" smtClean="0">
                <a:solidFill>
                  <a:srgbClr val="00B050"/>
                </a:solidFill>
              </a:rPr>
              <a:t>Part of Our </a:t>
            </a:r>
            <a:r>
              <a:rPr lang="en-US" sz="2400" dirty="0" smtClean="0">
                <a:solidFill>
                  <a:srgbClr val="00B050"/>
                </a:solidFill>
              </a:rPr>
              <a:t>Project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</a:t>
              </a:r>
              <a:r>
                <a:rPr lang="en-US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Equipment</a:t>
              </a:r>
              <a:endParaRPr lang="en-US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cost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37" y="622852"/>
            <a:ext cx="3479038" cy="2671134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5580811" y="3429000"/>
            <a:ext cx="4928622" cy="2048103"/>
            <a:chOff x="4057325" y="3874286"/>
            <a:chExt cx="5606130" cy="1394083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057326" y="3874286"/>
              <a:ext cx="4156584" cy="733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MD. TUTUL HOSSAIN</a:t>
              </a:r>
            </a:p>
            <a:p>
              <a:r>
                <a:rPr lang="en-GB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CSE060 07270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prstClr val="white">
                    <a:lumMod val="65000"/>
                  </a:prst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057325" y="4617943"/>
              <a:ext cx="4464866" cy="17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1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OF COMPUTER SCIENCE AND ENGINEERING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4057326" y="4870330"/>
              <a:ext cx="5606129" cy="39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STAMFORD </a:t>
              </a:r>
              <a:r>
                <a:rPr lang="en-US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BANGLADESH</a:t>
              </a:r>
            </a:p>
            <a:p>
              <a:pPr algn="ctr"/>
              <a:endParaRPr lang="en-US" dirty="0">
                <a:solidFill>
                  <a:prstClr val="white">
                    <a:lumMod val="65000"/>
                  </a:prst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806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863104" cy="6858000"/>
            <a:chOff x="213096" y="0"/>
            <a:chExt cx="11863104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572326" y="2947751"/>
              <a:ext cx="19920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328111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10100327" cy="6858000"/>
            <a:chOff x="491575" y="0"/>
            <a:chExt cx="10100327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9088028" y="2952884"/>
              <a:ext cx="19920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586206" y="26578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30057" y="26578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3189231" y="2561058"/>
            <a:ext cx="6877878" cy="1789044"/>
          </a:xfrm>
          <a:prstGeom prst="rect">
            <a:avLst/>
          </a:prstGeom>
          <a:solidFill>
            <a:srgbClr val="F0EEF0"/>
          </a:solidFill>
          <a:ln>
            <a:solidFill>
              <a:srgbClr val="F0EE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 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Automated Door Bell With Object Detection </a:t>
            </a: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021802" y="396366"/>
            <a:ext cx="6088176" cy="1116475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R3</a:t>
            </a:r>
          </a:p>
          <a:p>
            <a:pPr algn="ctr"/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1" y="1229820"/>
            <a:ext cx="5872571" cy="49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021802" y="396366"/>
            <a:ext cx="6088176" cy="1116475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 (NODE MCU)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40" y="1310719"/>
            <a:ext cx="6638656" cy="44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38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021802" y="396366"/>
            <a:ext cx="6088176" cy="1116475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SG90R </a:t>
            </a:r>
            <a:r>
              <a:rPr lang="en-US" sz="2400" dirty="0" smtClean="0">
                <a:solidFill>
                  <a:srgbClr val="00B050"/>
                </a:solidFill>
              </a:rPr>
              <a:t>Servo Motor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930" y="1640400"/>
            <a:ext cx="5005497" cy="35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36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021802" y="396366"/>
            <a:ext cx="6088176" cy="1116475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LCD DISPLAY 16-02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42" name="Picture 4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1" y="1789043"/>
            <a:ext cx="5780239" cy="358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704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pin list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328108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Shopping Address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021802" y="396366"/>
            <a:ext cx="6088176" cy="1116475"/>
          </a:xfrm>
          <a:prstGeom prst="rect">
            <a:avLst/>
          </a:prstGeom>
          <a:solidFill>
            <a:srgbClr val="F0EE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I2C DRIVE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12" y="1467310"/>
            <a:ext cx="5754399" cy="43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9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685</Words>
  <Application>Microsoft Office PowerPoint</Application>
  <PresentationFormat>Widescreen</PresentationFormat>
  <Paragraphs>260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Tutul</cp:lastModifiedBy>
  <cp:revision>122</cp:revision>
  <dcterms:created xsi:type="dcterms:W3CDTF">2017-01-05T13:17:27Z</dcterms:created>
  <dcterms:modified xsi:type="dcterms:W3CDTF">2020-01-04T18:15:23Z</dcterms:modified>
</cp:coreProperties>
</file>