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1070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D3D010-C213-4851-89F7-959F4CF53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DDC4671-25FD-485A-AA2B-B8AA0E466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40C5CF-FBBC-40E7-9990-C19C386E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7C7B-F215-4F26-9CC7-3C4161BDEE34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7970C9-D2ED-4BAC-ABE6-9DA9541E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40B5FC-CA09-4C86-B919-45F6E9286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991F-3877-4379-A5DB-FFF125EBEA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65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7AD325-5F94-4238-9307-7E0361DF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9FD2D8-8121-455E-A055-1CEBF17AA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013347-8933-41ED-AEE8-06A14389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7C7B-F215-4F26-9CC7-3C4161BDEE34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10F4D7-8A71-42F0-95C9-23015136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922C8C-359B-40DE-9718-6FC45CD7C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991F-3877-4379-A5DB-FFF125EBEA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70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326165A-53D5-4D70-8B3F-49B92CAA1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DEBFE2-E2CF-49CB-A485-39924C973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053A5D-277B-407B-8030-DC81A20A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7C7B-F215-4F26-9CC7-3C4161BDEE34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6DF76F-4DA9-4A71-8615-9BCB6A8E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7AB226-90FC-4F40-ABAB-A82235F0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991F-3877-4379-A5DB-FFF125EBEA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29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AC000C-2B68-40DA-A2DD-9AEB1436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603ADC-68DF-4CC6-8716-F4975447A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B6551-BF9D-41D0-BA09-2E1A6487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7C7B-F215-4F26-9CC7-3C4161BDEE34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ABC7A3-584F-4FA9-9836-771B98B09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BDCA18-781F-400C-B2CA-8A670F9A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991F-3877-4379-A5DB-FFF125EBEA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48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1DBD16-6F46-482F-BA95-2D7BC461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109228-B359-46D8-82C2-84951F158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36F5B-43F6-44F9-AB52-00EA7A0D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7C7B-F215-4F26-9CC7-3C4161BDEE34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CB37AB-F720-40AF-A076-CBED700B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252501-8D2B-4710-8DC5-41C88BA0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991F-3877-4379-A5DB-FFF125EBEA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1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63A59D-EBF9-40E3-8083-392CC6C5E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1748C3-19C8-4881-8E9E-BBA7B6E7A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964210-2899-40F4-A3D7-5F20319C4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49669F-0604-4C3B-915B-7EDC1A35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7C7B-F215-4F26-9CC7-3C4161BDEE34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412AD8-B265-4C9B-BCDE-91CCEE80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7C4CF1-A222-4244-90DB-356373F1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991F-3877-4379-A5DB-FFF125EBEA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11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307D46-5722-4AF2-89F7-F720CE7AD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8ADBD7-E512-4873-96AA-B6A56CF01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617502-AEDC-4341-B7C5-3362C932E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15CDFC-7359-48DD-8800-7EE4514AE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14EEE92-C92A-4D41-89AB-082FF03F8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41CAAD-4BF7-4452-B28D-8E4DB5BAE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7C7B-F215-4F26-9CC7-3C4161BDEE34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2804552-22CE-4505-BB00-A7D8B482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D96FB6B-4814-4627-9D87-DE34397A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991F-3877-4379-A5DB-FFF125EBEA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171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420310-26A1-4365-9515-B1932212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E8A4D1F-AC0D-4625-9C0E-E44B0DC2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7C7B-F215-4F26-9CC7-3C4161BDEE34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A1BDE8-EF43-4ABC-8DE8-C0AAB69A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13BCC0-906F-4937-891C-18305DB2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991F-3877-4379-A5DB-FFF125EBEA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96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2EDFFA2-69F7-45F7-8E10-2F2DD702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7C7B-F215-4F26-9CC7-3C4161BDEE34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590ED68-B323-48A6-AEF8-F7F797141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07094E-1286-466F-B71B-5EA15A18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991F-3877-4379-A5DB-FFF125EBEA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80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A198FF-5D29-4B02-9262-DF8452F8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C0F30B-DD91-4AF1-A919-30BE7E240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AAC75B-1FD8-4E58-81C2-15F3FAB50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A8AD7D-06F4-429A-91B1-6E2E0F43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7C7B-F215-4F26-9CC7-3C4161BDEE34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F902D6-9317-444B-9A9C-3E96B89B3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B84C70-84F7-4920-A548-A49BFA26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991F-3877-4379-A5DB-FFF125EBEA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72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753B0C-FAB3-482A-A5FA-CBE3F27C3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E236035-0ABE-4F96-BE62-EF88E86B7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373B65-4897-4E98-8629-AEBF5F66C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8A031-7A80-43D1-8B6F-DFD969C4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7C7B-F215-4F26-9CC7-3C4161BDEE34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9F5F91-BE6D-4FDC-92CD-D41C8B517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A99BB6-A489-44E2-B66B-CD911201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991F-3877-4379-A5DB-FFF125EBEA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72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D86CFDF-BF74-4F04-AB1A-DCD38302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4D6E5E-001E-43DD-90C6-620224175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20B05E-CF99-400D-A83C-AABC62B7F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C7C7B-F215-4F26-9CC7-3C4161BDEE34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97F670-0685-4F79-B2A3-C719BF6A9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2442DB-241E-4F34-AFCA-3C39A3F58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E991F-3877-4379-A5DB-FFF125EBEA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10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434BF635-DCCC-46B9-A746-0FF4C1C870A9}"/>
              </a:ext>
            </a:extLst>
          </p:cNvPr>
          <p:cNvSpPr/>
          <p:nvPr/>
        </p:nvSpPr>
        <p:spPr>
          <a:xfrm>
            <a:off x="5300662" y="144235"/>
            <a:ext cx="1590675" cy="5619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86869E2-93E1-4802-BCBC-1D2A6A6A18CB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6095999" y="706210"/>
            <a:ext cx="1" cy="28283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7CC340F-E591-427B-8664-D7504718D92A}"/>
              </a:ext>
            </a:extLst>
          </p:cNvPr>
          <p:cNvSpPr/>
          <p:nvPr/>
        </p:nvSpPr>
        <p:spPr>
          <a:xfrm>
            <a:off x="4935322" y="989045"/>
            <a:ext cx="2321354" cy="891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Map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reading</a:t>
            </a:r>
            <a:r>
              <a:rPr lang="fr-FR" dirty="0">
                <a:solidFill>
                  <a:schemeClr val="tx1"/>
                </a:solidFill>
              </a:rPr>
              <a:t> (robot and finish position, obstacles, …)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692192-6D1D-450C-BE62-562934C3C50F}"/>
              </a:ext>
            </a:extLst>
          </p:cNvPr>
          <p:cNvSpPr/>
          <p:nvPr/>
        </p:nvSpPr>
        <p:spPr>
          <a:xfrm>
            <a:off x="4935322" y="2163231"/>
            <a:ext cx="2321354" cy="891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Vertices</a:t>
            </a:r>
            <a:r>
              <a:rPr lang="fr-FR" dirty="0">
                <a:solidFill>
                  <a:schemeClr val="tx1"/>
                </a:solidFill>
              </a:rPr>
              <a:t> computation + </a:t>
            </a:r>
            <a:r>
              <a:rPr lang="fr-FR" dirty="0" err="1">
                <a:solidFill>
                  <a:schemeClr val="tx1"/>
                </a:solidFill>
              </a:rPr>
              <a:t>visibility</a:t>
            </a:r>
            <a:r>
              <a:rPr lang="fr-FR" dirty="0">
                <a:solidFill>
                  <a:schemeClr val="tx1"/>
                </a:solidFill>
              </a:rPr>
              <a:t> graph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C0B1C9-D5A4-4E04-BE5A-7B3EF0830A60}"/>
              </a:ext>
            </a:extLst>
          </p:cNvPr>
          <p:cNvSpPr/>
          <p:nvPr/>
        </p:nvSpPr>
        <p:spPr>
          <a:xfrm>
            <a:off x="4935322" y="3552987"/>
            <a:ext cx="2321354" cy="891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Compute</a:t>
            </a:r>
            <a:r>
              <a:rPr lang="fr-FR" dirty="0">
                <a:solidFill>
                  <a:schemeClr val="tx1"/>
                </a:solidFill>
              </a:rPr>
              <a:t> the distance to the </a:t>
            </a:r>
            <a:r>
              <a:rPr lang="fr-FR" dirty="0" err="1">
                <a:solidFill>
                  <a:schemeClr val="tx1"/>
                </a:solidFill>
              </a:rPr>
              <a:t>next</a:t>
            </a:r>
            <a:r>
              <a:rPr lang="fr-FR" dirty="0">
                <a:solidFill>
                  <a:schemeClr val="tx1"/>
                </a:solidFill>
              </a:rPr>
              <a:t> point, </a:t>
            </a:r>
            <a:r>
              <a:rPr lang="fr-FR" dirty="0" err="1">
                <a:solidFill>
                  <a:schemeClr val="tx1"/>
                </a:solidFill>
              </a:rPr>
              <a:t>Thymio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travels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409EDFA-78D5-41CB-ACE1-C5A1F70D8762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6095999" y="4444338"/>
            <a:ext cx="1" cy="170745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0D868533-05A5-46E8-8F06-C775AA5561AA}"/>
              </a:ext>
            </a:extLst>
          </p:cNvPr>
          <p:cNvSpPr/>
          <p:nvPr/>
        </p:nvSpPr>
        <p:spPr>
          <a:xfrm>
            <a:off x="5300662" y="6151790"/>
            <a:ext cx="1590675" cy="5619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A5D9FE5-10F1-4A1B-97DF-FBC6EDC51E98}"/>
              </a:ext>
            </a:extLst>
          </p:cNvPr>
          <p:cNvSpPr txBox="1"/>
          <p:nvPr/>
        </p:nvSpPr>
        <p:spPr>
          <a:xfrm rot="5400000">
            <a:off x="5589785" y="5237371"/>
            <a:ext cx="141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If the point </a:t>
            </a:r>
            <a:r>
              <a:rPr lang="fr-FR" sz="1200" dirty="0" err="1"/>
              <a:t>reached</a:t>
            </a:r>
            <a:r>
              <a:rPr lang="fr-FR" sz="1200" dirty="0"/>
              <a:t> </a:t>
            </a:r>
            <a:r>
              <a:rPr lang="fr-FR" sz="1200" dirty="0" err="1"/>
              <a:t>is</a:t>
            </a:r>
            <a:r>
              <a:rPr lang="fr-FR" sz="1200" dirty="0"/>
              <a:t> the finish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B0F410-D94E-4AB2-9E67-662B152261F6}"/>
              </a:ext>
            </a:extLst>
          </p:cNvPr>
          <p:cNvSpPr/>
          <p:nvPr/>
        </p:nvSpPr>
        <p:spPr>
          <a:xfrm>
            <a:off x="1916022" y="3803420"/>
            <a:ext cx="2321354" cy="891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Avoid</a:t>
            </a:r>
            <a:r>
              <a:rPr lang="fr-FR" dirty="0">
                <a:solidFill>
                  <a:schemeClr val="tx1"/>
                </a:solidFill>
              </a:rPr>
              <a:t> obstacle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223DCD15-6EF6-4E84-84A8-1CA5E7347B9F}"/>
              </a:ext>
            </a:extLst>
          </p:cNvPr>
          <p:cNvSpPr txBox="1"/>
          <p:nvPr/>
        </p:nvSpPr>
        <p:spPr>
          <a:xfrm rot="20991838">
            <a:off x="4290910" y="4521545"/>
            <a:ext cx="252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If local obstacle </a:t>
            </a:r>
            <a:r>
              <a:rPr lang="fr-FR" sz="1200" dirty="0" err="1"/>
              <a:t>detected</a:t>
            </a:r>
            <a:endParaRPr lang="fr-FR" sz="1200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B9F1A9F-C3C6-47F7-B40E-44C90206F3D7}"/>
              </a:ext>
            </a:extLst>
          </p:cNvPr>
          <p:cNvSpPr txBox="1"/>
          <p:nvPr/>
        </p:nvSpPr>
        <p:spPr>
          <a:xfrm rot="259583">
            <a:off x="6073650" y="4527905"/>
            <a:ext cx="2117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If the point </a:t>
            </a:r>
            <a:r>
              <a:rPr lang="fr-FR" sz="1200" dirty="0" err="1"/>
              <a:t>reached</a:t>
            </a:r>
            <a:r>
              <a:rPr lang="fr-FR" sz="1200" dirty="0"/>
              <a:t> </a:t>
            </a:r>
            <a:r>
              <a:rPr lang="fr-FR" sz="1200" dirty="0" err="1"/>
              <a:t>is</a:t>
            </a:r>
            <a:r>
              <a:rPr lang="fr-FR" sz="1200" dirty="0"/>
              <a:t> a </a:t>
            </a:r>
            <a:r>
              <a:rPr lang="fr-FR" sz="1200" dirty="0" err="1"/>
              <a:t>vertice</a:t>
            </a:r>
            <a:endParaRPr lang="fr-FR" sz="1200" dirty="0"/>
          </a:p>
        </p:txBody>
      </p:sp>
      <p:sp>
        <p:nvSpPr>
          <p:cNvPr id="65" name="Forme libre : forme 64">
            <a:extLst>
              <a:ext uri="{FF2B5EF4-FFF2-40B4-BE49-F238E27FC236}">
                <a16:creationId xmlns:a16="http://schemas.microsoft.com/office/drawing/2014/main" id="{B2D4487E-A6B6-4C0A-B468-D6389F5A4544}"/>
              </a:ext>
            </a:extLst>
          </p:cNvPr>
          <p:cNvSpPr/>
          <p:nvPr/>
        </p:nvSpPr>
        <p:spPr>
          <a:xfrm>
            <a:off x="6091165" y="3150009"/>
            <a:ext cx="2771481" cy="1680175"/>
          </a:xfrm>
          <a:custGeom>
            <a:avLst/>
            <a:gdLst>
              <a:gd name="connsiteX0" fmla="*/ 0 w 2781155"/>
              <a:gd name="connsiteY0" fmla="*/ 1893308 h 2077783"/>
              <a:gd name="connsiteX1" fmla="*/ 2510971 w 2781155"/>
              <a:gd name="connsiteY1" fmla="*/ 1912661 h 2077783"/>
              <a:gd name="connsiteX2" fmla="*/ 2428724 w 2781155"/>
              <a:gd name="connsiteY2" fmla="*/ 132242 h 2077783"/>
              <a:gd name="connsiteX3" fmla="*/ 0 w 2781155"/>
              <a:gd name="connsiteY3" fmla="*/ 132242 h 2077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155" h="2077783">
                <a:moveTo>
                  <a:pt x="0" y="1893308"/>
                </a:moveTo>
                <a:cubicBezTo>
                  <a:pt x="1053092" y="2049740"/>
                  <a:pt x="2106184" y="2206172"/>
                  <a:pt x="2510971" y="1912661"/>
                </a:cubicBezTo>
                <a:cubicBezTo>
                  <a:pt x="2915758" y="1619150"/>
                  <a:pt x="2847219" y="428979"/>
                  <a:pt x="2428724" y="132242"/>
                </a:cubicBezTo>
                <a:cubicBezTo>
                  <a:pt x="2010229" y="-164495"/>
                  <a:pt x="405594" y="130629"/>
                  <a:pt x="0" y="132242"/>
                </a:cubicBezTo>
              </a:path>
            </a:pathLst>
          </a:custGeom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07355F36-DFA1-423A-8BD6-ED782C1AB644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6095999" y="1896014"/>
            <a:ext cx="2" cy="26721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E045B70D-8491-4197-BC22-E440993BD68A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091165" y="3062390"/>
            <a:ext cx="4834" cy="49059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Forme libre : forme 73">
            <a:extLst>
              <a:ext uri="{FF2B5EF4-FFF2-40B4-BE49-F238E27FC236}">
                <a16:creationId xmlns:a16="http://schemas.microsoft.com/office/drawing/2014/main" id="{C4C0D08A-5C8F-4D51-A556-1BC58F785247}"/>
              </a:ext>
            </a:extLst>
          </p:cNvPr>
          <p:cNvSpPr/>
          <p:nvPr/>
        </p:nvSpPr>
        <p:spPr>
          <a:xfrm>
            <a:off x="3241204" y="3183996"/>
            <a:ext cx="2849958" cy="619424"/>
          </a:xfrm>
          <a:custGeom>
            <a:avLst/>
            <a:gdLst>
              <a:gd name="connsiteX0" fmla="*/ 0 w 3028648"/>
              <a:gd name="connsiteY0" fmla="*/ 899357 h 899357"/>
              <a:gd name="connsiteX1" fmla="*/ 546705 w 3028648"/>
              <a:gd name="connsiteY1" fmla="*/ 47853 h 899357"/>
              <a:gd name="connsiteX2" fmla="*/ 3028648 w 3028648"/>
              <a:gd name="connsiteY2" fmla="*/ 96234 h 899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8648" h="899357">
                <a:moveTo>
                  <a:pt x="0" y="899357"/>
                </a:moveTo>
                <a:cubicBezTo>
                  <a:pt x="20965" y="540532"/>
                  <a:pt x="41930" y="181707"/>
                  <a:pt x="546705" y="47853"/>
                </a:cubicBezTo>
                <a:cubicBezTo>
                  <a:pt x="1051480" y="-86001"/>
                  <a:pt x="2573061" y="104297"/>
                  <a:pt x="3028648" y="96234"/>
                </a:cubicBezTo>
              </a:path>
            </a:pathLst>
          </a:custGeom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Forme libre : forme 77">
            <a:extLst>
              <a:ext uri="{FF2B5EF4-FFF2-40B4-BE49-F238E27FC236}">
                <a16:creationId xmlns:a16="http://schemas.microsoft.com/office/drawing/2014/main" id="{AEE33ACC-78A1-4CE6-BE10-B4170D303FA5}"/>
              </a:ext>
            </a:extLst>
          </p:cNvPr>
          <p:cNvSpPr/>
          <p:nvPr/>
        </p:nvSpPr>
        <p:spPr>
          <a:xfrm>
            <a:off x="3241203" y="4686512"/>
            <a:ext cx="2849959" cy="316337"/>
          </a:xfrm>
          <a:custGeom>
            <a:avLst/>
            <a:gdLst>
              <a:gd name="connsiteX0" fmla="*/ 3038324 w 3038324"/>
              <a:gd name="connsiteY0" fmla="*/ 0 h 324230"/>
              <a:gd name="connsiteX1" fmla="*/ 807962 w 3038324"/>
              <a:gd name="connsiteY1" fmla="*/ 324152 h 324230"/>
              <a:gd name="connsiteX2" fmla="*/ 0 w 3038324"/>
              <a:gd name="connsiteY2" fmla="*/ 24190 h 324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8324" h="324230">
                <a:moveTo>
                  <a:pt x="3038324" y="0"/>
                </a:moveTo>
                <a:cubicBezTo>
                  <a:pt x="2176336" y="160060"/>
                  <a:pt x="1314349" y="320120"/>
                  <a:pt x="807962" y="324152"/>
                </a:cubicBezTo>
                <a:cubicBezTo>
                  <a:pt x="301575" y="328184"/>
                  <a:pt x="150787" y="176187"/>
                  <a:pt x="0" y="24190"/>
                </a:cubicBezTo>
              </a:path>
            </a:pathLst>
          </a:custGeom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5884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50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tutursch@icloud.com</dc:creator>
  <cp:lastModifiedBy>tutursch@icloud.com</cp:lastModifiedBy>
  <cp:revision>1</cp:revision>
  <dcterms:created xsi:type="dcterms:W3CDTF">2021-11-24T17:17:01Z</dcterms:created>
  <dcterms:modified xsi:type="dcterms:W3CDTF">2021-11-24T17:56:10Z</dcterms:modified>
</cp:coreProperties>
</file>