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ADB0B3"/>
    <a:srgbClr val="FAFAFA"/>
    <a:srgbClr val="FFFFFF"/>
    <a:srgbClr val="BFE2F3"/>
    <a:srgbClr val="C31823"/>
    <a:srgbClr val="C9151E"/>
    <a:srgbClr val="E9CBBC"/>
    <a:srgbClr val="E0A487"/>
    <a:srgbClr val="D9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5" d="100"/>
          <a:sy n="85" d="100"/>
        </p:scale>
        <p:origin x="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44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154B6-130F-4CAD-8AD7-CB565817F1C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423F4-A3DC-43EA-92AE-7F4CB5A6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9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6840" y="243799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00" b="1">
                <a:solidFill>
                  <a:srgbClr val="34495E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15539" y="3533449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1500" b="0">
                <a:solidFill>
                  <a:srgbClr val="ADB0B3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2" y="0"/>
            <a:ext cx="1241367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191709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0341" y="6751382"/>
            <a:ext cx="10777211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1087553" y="661288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1682937" y="661288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z="1200" smtClean="0">
                <a:solidFill>
                  <a:srgbClr val="34495E"/>
                </a:solidFill>
              </a:rPr>
              <a:pPr/>
              <a:t>‹#›</a:t>
            </a:fld>
            <a:endParaRPr lang="en-US" altLang="zh-CN" sz="1200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96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08" userDrawn="1">
          <p15:clr>
            <a:srgbClr val="FBAE40"/>
          </p15:clr>
        </p15:guide>
        <p15:guide id="2" pos="2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buClr>
                <a:schemeClr val="accent1"/>
              </a:buClr>
              <a:defRPr sz="13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buClr>
                <a:schemeClr val="accent1"/>
              </a:buClr>
              <a:defRPr sz="12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2100" b="1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00003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11596802" y="311755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310341" y="6751382"/>
            <a:ext cx="10777211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1087553" y="661288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灯片编号占位符 8"/>
          <p:cNvSpPr txBox="1">
            <a:spLocks/>
          </p:cNvSpPr>
          <p:nvPr userDrawn="1"/>
        </p:nvSpPr>
        <p:spPr>
          <a:xfrm>
            <a:off x="11682937" y="661288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z="1200" smtClean="0">
                <a:solidFill>
                  <a:srgbClr val="34495E"/>
                </a:solidFill>
              </a:rPr>
              <a:pPr/>
              <a:t>‹#›</a:t>
            </a:fld>
            <a:endParaRPr lang="en-US" altLang="zh-CN" sz="1200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39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1000037" y="313201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buClr>
                <a:schemeClr val="accent1"/>
              </a:buClr>
              <a:defRPr sz="13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buClr>
                <a:schemeClr val="accent1"/>
              </a:buClr>
              <a:defRPr sz="12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5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buClr>
                <a:schemeClr val="accent1"/>
              </a:buClr>
              <a:defRPr sz="13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buClr>
                <a:schemeClr val="accent1"/>
              </a:buClr>
              <a:defRPr sz="120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buClr>
                <a:schemeClr val="accent1"/>
              </a:buClr>
              <a:defRPr sz="1050">
                <a:solidFill>
                  <a:srgbClr val="34495E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2"/>
            <a:ext cx="649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100" b="1" kern="1200" dirty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310341" y="6751382"/>
            <a:ext cx="10777211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11087553" y="661288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8"/>
          <p:cNvSpPr txBox="1">
            <a:spLocks/>
          </p:cNvSpPr>
          <p:nvPr userDrawn="1"/>
        </p:nvSpPr>
        <p:spPr>
          <a:xfrm>
            <a:off x="11682937" y="661288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z="1200" smtClean="0">
                <a:solidFill>
                  <a:srgbClr val="34495E"/>
                </a:solidFill>
              </a:rPr>
              <a:pPr/>
              <a:t>‹#›</a:t>
            </a:fld>
            <a:endParaRPr lang="en-US" altLang="zh-CN" sz="1200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0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" y="0"/>
            <a:ext cx="1241367" cy="6858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4532115" y="2705793"/>
            <a:ext cx="4294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8000" b="1" kern="1200" dirty="0" smtClean="0">
                <a:solidFill>
                  <a:srgbClr val="34495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谢谢观看</a:t>
            </a:r>
            <a:endParaRPr lang="zh-CN" altLang="en-US" sz="8000" b="1" kern="1200" dirty="0">
              <a:solidFill>
                <a:srgbClr val="34495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889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15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74914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10341" y="6751382"/>
            <a:ext cx="10777211" cy="0"/>
          </a:xfrm>
          <a:prstGeom prst="line">
            <a:avLst/>
          </a:prstGeom>
          <a:ln w="12700">
            <a:solidFill>
              <a:srgbClr val="E8E8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1087553" y="661288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rgbClr val="3449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rgbClr val="3449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1682937" y="661288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lang="zh-CN" altLang="en-US" sz="1200" kern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BD5A17-3153-4A95-988E-B577C14000F1}" type="slidenum">
              <a:rPr lang="en-US" altLang="zh-CN" sz="1200" smtClean="0">
                <a:solidFill>
                  <a:srgbClr val="34495E"/>
                </a:solidFill>
              </a:rPr>
              <a:pPr/>
              <a:t>‹#›</a:t>
            </a:fld>
            <a:endParaRPr lang="en-US" altLang="zh-CN" sz="1200" dirty="0">
              <a:solidFill>
                <a:srgbClr val="34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7" r:id="rId3"/>
    <p:sldLayoutId id="2147483703" r:id="rId4"/>
    <p:sldLayoutId id="2147483706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10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50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rgbClr val="34495E"/>
          </a:solidFill>
          <a:latin typeface="华文仿宋" panose="02010600040101010101" pitchFamily="2" charset="-122"/>
          <a:ea typeface="华文仿宋" panose="0201060004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图图的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等线</vt:lpstr>
      <vt:lpstr>等线 Light</vt:lpstr>
      <vt:lpstr>华文仿宋</vt:lpstr>
      <vt:lpstr>华文中宋</vt:lpstr>
      <vt:lpstr>微软雅黑</vt:lpstr>
      <vt:lpstr>Arial</vt:lpstr>
      <vt:lpstr>Calibri</vt:lpstr>
      <vt:lpstr>图图的模板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张磊</cp:lastModifiedBy>
  <cp:revision>88</cp:revision>
  <dcterms:created xsi:type="dcterms:W3CDTF">2016-01-21T16:32:22Z</dcterms:created>
  <dcterms:modified xsi:type="dcterms:W3CDTF">2020-07-01T15:26:25Z</dcterms:modified>
</cp:coreProperties>
</file>