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2"/>
  </p:notes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95E"/>
    <a:srgbClr val="ADB0B3"/>
    <a:srgbClr val="FAFAFA"/>
    <a:srgbClr val="FFFFFF"/>
    <a:srgbClr val="BFE2F3"/>
    <a:srgbClr val="C31823"/>
    <a:srgbClr val="C9151E"/>
    <a:srgbClr val="E9CBBC"/>
    <a:srgbClr val="E0A487"/>
    <a:srgbClr val="D97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7" autoAdjust="0"/>
    <p:restoredTop sz="94785" autoAdjust="0"/>
  </p:normalViewPr>
  <p:slideViewPr>
    <p:cSldViewPr snapToGrid="0">
      <p:cViewPr varScale="1">
        <p:scale>
          <a:sx n="85" d="100"/>
          <a:sy n="85" d="100"/>
        </p:scale>
        <p:origin x="8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44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154B6-130F-4CAD-8AD7-CB565817F1CD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423F4-A3DC-43EA-92AE-7F4CB5A6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294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0130" y="243799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000" b="1">
                <a:solidFill>
                  <a:srgbClr val="34495E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761654" y="353344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1500" b="0">
                <a:solidFill>
                  <a:srgbClr val="ADB0B3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1" y="0"/>
            <a:ext cx="931025" cy="68580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7191709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9144000" cy="674914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232756" y="6751382"/>
            <a:ext cx="8082908" cy="0"/>
          </a:xfrm>
          <a:prstGeom prst="line">
            <a:avLst/>
          </a:prstGeom>
          <a:ln w="12700">
            <a:solidFill>
              <a:srgbClr val="E8E8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8315664" y="661288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rgbClr val="3449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灯片编号占位符 8"/>
          <p:cNvSpPr txBox="1">
            <a:spLocks/>
          </p:cNvSpPr>
          <p:nvPr userDrawn="1"/>
        </p:nvSpPr>
        <p:spPr>
          <a:xfrm>
            <a:off x="8762203" y="661288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lang="zh-CN" altLang="en-US" sz="1200" kern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BD5A17-3153-4A95-988E-B577C14000F1}" type="slidenum">
              <a:rPr lang="en-US" altLang="zh-CN" smtClean="0">
                <a:solidFill>
                  <a:srgbClr val="34495E"/>
                </a:solidFill>
              </a:rPr>
              <a:pPr/>
              <a:t>‹#›</a:t>
            </a:fld>
            <a:endParaRPr lang="en-US" altLang="zh-CN" dirty="0">
              <a:solidFill>
                <a:srgbClr val="3449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962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>
                <a:solidFill>
                  <a:srgbClr val="34495E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>
              <a:buClr>
                <a:schemeClr val="accent1"/>
              </a:buClr>
              <a:defRPr sz="1350">
                <a:solidFill>
                  <a:srgbClr val="34495E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>
              <a:buClr>
                <a:schemeClr val="accent1"/>
              </a:buClr>
              <a:defRPr sz="1200">
                <a:solidFill>
                  <a:srgbClr val="34495E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>
              <a:buClr>
                <a:schemeClr val="accent1"/>
              </a:buClr>
              <a:defRPr sz="1050">
                <a:solidFill>
                  <a:srgbClr val="34495E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>
              <a:buClr>
                <a:schemeClr val="accent1"/>
              </a:buClr>
              <a:defRPr sz="1050">
                <a:solidFill>
                  <a:srgbClr val="34495E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8250027" y="311755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8697601" y="311755"/>
            <a:ext cx="315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900" smtClean="0"/>
              <a:pPr lvl="0"/>
              <a:t>‹#›</a:t>
            </a:fld>
            <a:endParaRPr lang="zh-CN" altLang="en-US" sz="900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674914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32756" y="6751382"/>
            <a:ext cx="8082908" cy="0"/>
          </a:xfrm>
          <a:prstGeom prst="line">
            <a:avLst/>
          </a:prstGeom>
          <a:ln w="12700">
            <a:solidFill>
              <a:srgbClr val="E8E8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8315664" y="661288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rgbClr val="3449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灯片编号占位符 8"/>
          <p:cNvSpPr txBox="1">
            <a:spLocks/>
          </p:cNvSpPr>
          <p:nvPr userDrawn="1"/>
        </p:nvSpPr>
        <p:spPr>
          <a:xfrm>
            <a:off x="8762203" y="661288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lang="zh-CN" altLang="en-US" sz="1200" kern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BD5A17-3153-4A95-988E-B577C14000F1}" type="slidenum">
              <a:rPr lang="en-US" altLang="zh-CN" smtClean="0">
                <a:solidFill>
                  <a:srgbClr val="34495E"/>
                </a:solidFill>
              </a:rPr>
              <a:pPr/>
              <a:t>‹#›</a:t>
            </a:fld>
            <a:endParaRPr lang="en-US" altLang="zh-CN" dirty="0">
              <a:solidFill>
                <a:srgbClr val="3449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9399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8250027" y="313201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>
                <a:solidFill>
                  <a:srgbClr val="34495E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>
              <a:buClr>
                <a:schemeClr val="accent1"/>
              </a:buClr>
              <a:defRPr sz="1350">
                <a:solidFill>
                  <a:srgbClr val="34495E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>
              <a:buClr>
                <a:schemeClr val="accent1"/>
              </a:buClr>
              <a:defRPr sz="1200">
                <a:solidFill>
                  <a:srgbClr val="34495E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>
              <a:buClr>
                <a:schemeClr val="accent1"/>
              </a:buClr>
              <a:defRPr sz="1050">
                <a:solidFill>
                  <a:srgbClr val="34495E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>
              <a:buClr>
                <a:schemeClr val="accent1"/>
              </a:buClr>
              <a:defRPr sz="1050">
                <a:solidFill>
                  <a:srgbClr val="34495E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>
                <a:solidFill>
                  <a:srgbClr val="34495E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>
              <a:buClr>
                <a:schemeClr val="accent1"/>
              </a:buClr>
              <a:defRPr sz="1350">
                <a:solidFill>
                  <a:srgbClr val="34495E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>
              <a:buClr>
                <a:schemeClr val="accent1"/>
              </a:buClr>
              <a:defRPr sz="1200">
                <a:solidFill>
                  <a:srgbClr val="34495E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>
              <a:buClr>
                <a:schemeClr val="accent1"/>
              </a:buClr>
              <a:defRPr sz="1050">
                <a:solidFill>
                  <a:srgbClr val="34495E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>
              <a:buClr>
                <a:schemeClr val="accent1"/>
              </a:buClr>
              <a:defRPr sz="1050">
                <a:solidFill>
                  <a:srgbClr val="34495E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900" spc="-45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100" b="1" kern="1200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674914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232756" y="6751382"/>
            <a:ext cx="8082908" cy="0"/>
          </a:xfrm>
          <a:prstGeom prst="line">
            <a:avLst/>
          </a:prstGeom>
          <a:ln w="12700">
            <a:solidFill>
              <a:srgbClr val="E8E8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 userDrawn="1"/>
        </p:nvSpPr>
        <p:spPr>
          <a:xfrm>
            <a:off x="8315664" y="661288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rgbClr val="3449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灯片编号占位符 8"/>
          <p:cNvSpPr txBox="1">
            <a:spLocks/>
          </p:cNvSpPr>
          <p:nvPr userDrawn="1"/>
        </p:nvSpPr>
        <p:spPr>
          <a:xfrm>
            <a:off x="8762203" y="661288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lang="zh-CN" altLang="en-US" sz="1200" kern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BD5A17-3153-4A95-988E-B577C14000F1}" type="slidenum">
              <a:rPr lang="en-US" altLang="zh-CN" smtClean="0">
                <a:solidFill>
                  <a:srgbClr val="34495E"/>
                </a:solidFill>
              </a:rPr>
              <a:pPr/>
              <a:t>‹#›</a:t>
            </a:fld>
            <a:endParaRPr lang="en-US" altLang="zh-CN" dirty="0">
              <a:solidFill>
                <a:srgbClr val="3449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200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519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" y="0"/>
            <a:ext cx="931025" cy="68580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2862240" y="2705792"/>
            <a:ext cx="42947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8000" b="1" kern="1200" dirty="0" smtClean="0">
                <a:solidFill>
                  <a:srgbClr val="34495E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谢谢观看</a:t>
            </a:r>
            <a:endParaRPr lang="zh-CN" altLang="en-US" sz="8000" b="1" kern="1200" dirty="0">
              <a:solidFill>
                <a:srgbClr val="34495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8897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 userDrawn="1"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500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sz="15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674914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32756" y="6751382"/>
            <a:ext cx="8082908" cy="0"/>
          </a:xfrm>
          <a:prstGeom prst="line">
            <a:avLst/>
          </a:prstGeom>
          <a:ln w="12700">
            <a:solidFill>
              <a:srgbClr val="E8E8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8315664" y="661288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rgbClr val="3449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灯片编号占位符 8"/>
          <p:cNvSpPr txBox="1">
            <a:spLocks/>
          </p:cNvSpPr>
          <p:nvPr userDrawn="1"/>
        </p:nvSpPr>
        <p:spPr>
          <a:xfrm>
            <a:off x="8762203" y="661288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lang="zh-CN" altLang="en-US" sz="1200" kern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BD5A17-3153-4A95-988E-B577C14000F1}" type="slidenum">
              <a:rPr lang="en-US" altLang="zh-CN" smtClean="0">
                <a:solidFill>
                  <a:srgbClr val="34495E"/>
                </a:solidFill>
              </a:rPr>
              <a:pPr/>
              <a:t>‹#›</a:t>
            </a:fld>
            <a:endParaRPr lang="en-US" altLang="zh-CN" dirty="0">
              <a:solidFill>
                <a:srgbClr val="3449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30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5" r:id="rId2"/>
    <p:sldLayoutId id="2147483697" r:id="rId3"/>
    <p:sldLayoutId id="2147483703" r:id="rId4"/>
    <p:sldLayoutId id="2147483706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100" kern="1200">
          <a:solidFill>
            <a:srgbClr val="34495E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rgbClr val="34495E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500" kern="1200">
          <a:solidFill>
            <a:srgbClr val="34495E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350" kern="1200">
          <a:solidFill>
            <a:srgbClr val="34495E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350" kern="1200">
          <a:solidFill>
            <a:srgbClr val="34495E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图图的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8" baseType="lpstr">
      <vt:lpstr>等线</vt:lpstr>
      <vt:lpstr>等线 Light</vt:lpstr>
      <vt:lpstr>华文仿宋</vt:lpstr>
      <vt:lpstr>华文中宋</vt:lpstr>
      <vt:lpstr>微软雅黑</vt:lpstr>
      <vt:lpstr>Arial</vt:lpstr>
      <vt:lpstr>Calibri</vt:lpstr>
      <vt:lpstr>图图的模板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张磊</cp:lastModifiedBy>
  <cp:revision>87</cp:revision>
  <dcterms:created xsi:type="dcterms:W3CDTF">2016-01-21T16:32:22Z</dcterms:created>
  <dcterms:modified xsi:type="dcterms:W3CDTF">2020-07-01T15:26:17Z</dcterms:modified>
</cp:coreProperties>
</file>