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2" r:id="rId1"/>
  </p:sldMaster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FE2F3"/>
    <a:srgbClr val="C31823"/>
    <a:srgbClr val="C9151E"/>
    <a:srgbClr val="E9CBBC"/>
    <a:srgbClr val="E0A487"/>
    <a:srgbClr val="D97C5B"/>
    <a:srgbClr val="CC141E"/>
    <a:srgbClr val="D05035"/>
    <a:srgbClr val="C8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27" autoAdjust="0"/>
    <p:restoredTop sz="94785" autoAdjust="0"/>
  </p:normalViewPr>
  <p:slideViewPr>
    <p:cSldViewPr snapToGrid="0">
      <p:cViewPr varScale="1">
        <p:scale>
          <a:sx n="85" d="100"/>
          <a:sy n="85" d="100"/>
        </p:scale>
        <p:origin x="88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首页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03451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17097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962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5556">
          <p15:clr>
            <a:srgbClr val="FBAE40"/>
          </p15:clr>
        </p15:guide>
        <p15:guide id="2" pos="2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29399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双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82009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519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致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12546"/>
            <a:ext cx="9144000" cy="27965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91" y="4211593"/>
            <a:ext cx="3021843" cy="79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97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chemeClr val="accent1"/>
                </a:solidFill>
              </a:rPr>
              <a:t>单击此处编辑母版标题样式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930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5" r:id="rId2"/>
    <p:sldLayoutId id="2147483697" r:id="rId3"/>
    <p:sldLayoutId id="2147483703" r:id="rId4"/>
    <p:sldLayoutId id="2147483706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图图的模板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1477</TotalTime>
  <Words>0</Words>
  <Application>Microsoft Office PowerPoint</Application>
  <PresentationFormat>全屏显示(4:3)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6" baseType="lpstr">
      <vt:lpstr>等线</vt:lpstr>
      <vt:lpstr>等线 Light</vt:lpstr>
      <vt:lpstr>微软雅黑</vt:lpstr>
      <vt:lpstr>Arial</vt:lpstr>
      <vt:lpstr>Calibri</vt:lpstr>
      <vt:lpstr>图图的模板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张磊</cp:lastModifiedBy>
  <cp:revision>76</cp:revision>
  <dcterms:created xsi:type="dcterms:W3CDTF">2016-01-21T16:32:22Z</dcterms:created>
  <dcterms:modified xsi:type="dcterms:W3CDTF">2020-07-01T08:49:37Z</dcterms:modified>
</cp:coreProperties>
</file>