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DE29D6-EC17-86F0-70F3-2D48581AE2E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519432E-D0D8-8E04-5175-3C88A2134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07200D5-3C5B-EDF1-9B90-7B94154EC082}"/>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F69D8E79-3AE6-9885-15DB-DC623B8B03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1B4261-659B-4B25-A794-38DFCBBDB67A}"/>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348431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51BE8F-1BBB-F527-5DAF-157ACEB05C8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E3C804C-C131-68B0-D269-4563D62A192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AD3DE1-BCBA-BF05-8EF3-016557936E1A}"/>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0877CF32-2C7F-861B-9A23-D54092A029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EED00B-9CD8-2315-2332-F8BF5B2287E3}"/>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363871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95D0FC3-75AB-1B26-E660-E66B3C60B91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A20EAB1-8F7C-F53A-A9B4-0CFB5BFA99C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ED863E1-667E-A0E2-1F15-D586C87FFBA1}"/>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5034A7A4-9AAC-FC12-7CAE-F8F59D16AE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6023576-7364-B2FC-55F9-A5D5E4454D8B}"/>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265979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56384E-B712-D8A5-19AF-2BC3E6A12B8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F4FA80B-5396-C3A6-A31D-952F4CDF793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1D271CC-8919-7EAB-8AEC-073F3D286EFF}"/>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53ACD2BC-B209-7016-E033-CD3FA6050F0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4B8C7A-0D42-05C2-BD7B-538E64CDF6E7}"/>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54993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0EC75-AC59-9AE0-9491-8223B487026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D331094-5A6F-D51F-3C52-01BD10FEB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107A817-FA01-DE7E-1CA9-BCC807F52AB4}"/>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99F0B3B9-6B6A-18A2-5E8D-7D82578F4C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4E5D71-7877-FEAA-684C-7D41AB5877E0}"/>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131401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B4D552-1BE7-62E9-7A72-0AC126631D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E31B273-9CDA-6C0C-59E1-8F8E83700E4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2385E6A-5DC7-67B6-5143-AF7079E8C43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D8CB0C2-58D8-6805-075C-13D225E1A058}"/>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6" name="Alt Bilgi Yer Tutucusu 5">
            <a:extLst>
              <a:ext uri="{FF2B5EF4-FFF2-40B4-BE49-F238E27FC236}">
                <a16:creationId xmlns:a16="http://schemas.microsoft.com/office/drawing/2014/main" id="{D77577F9-94AB-3638-BC8A-BA19742502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14789F-8472-AF0F-8F04-412B60FD1B60}"/>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257918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A05A09-3810-C629-41A0-27992CCD261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3869911-DD57-C4C1-3CFC-19E9A799D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DE1EA4E-CD07-00BF-B3E6-71EA999D4E0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CC1B639-EF8C-F121-C1FE-DCFD11961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D696F04-5D68-B61D-826B-EFFB7A7D4E4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6E71B05-EC9A-DC79-1BE5-7C51DB6F5987}"/>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8" name="Alt Bilgi Yer Tutucusu 7">
            <a:extLst>
              <a:ext uri="{FF2B5EF4-FFF2-40B4-BE49-F238E27FC236}">
                <a16:creationId xmlns:a16="http://schemas.microsoft.com/office/drawing/2014/main" id="{81ABD862-E267-F3C1-C8D2-7C6F0951161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F92D23-9D56-4551-22B6-8F2DFB9EB887}"/>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99258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C2DD8-B5ED-917A-8253-3EC4C4756AD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BE544BC-D321-4B8A-BC4E-D2CFA1535168}"/>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4" name="Alt Bilgi Yer Tutucusu 3">
            <a:extLst>
              <a:ext uri="{FF2B5EF4-FFF2-40B4-BE49-F238E27FC236}">
                <a16:creationId xmlns:a16="http://schemas.microsoft.com/office/drawing/2014/main" id="{DF9AFA7B-A599-B555-325C-DAFC84136A5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40E180C-A288-71FD-77D0-3A1B742AB6CA}"/>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367525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3D022DB-13C2-FD60-F570-0DAE74E2C37A}"/>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3" name="Alt Bilgi Yer Tutucusu 2">
            <a:extLst>
              <a:ext uri="{FF2B5EF4-FFF2-40B4-BE49-F238E27FC236}">
                <a16:creationId xmlns:a16="http://schemas.microsoft.com/office/drawing/2014/main" id="{4A8930DE-59D8-209C-E94D-B23BA66C0A5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3C1EB10-2CDB-7311-1FA7-AA2DFD27FF05}"/>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23098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6C7A3-5C2B-5A7D-E1A2-54FD2044BA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212CF21-B0F2-FB1F-7383-23DC442A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EF6BF79-443F-59B6-9C19-575B8BD56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6EDF4B5-DB0A-A148-5E8A-96AE377D65F3}"/>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6" name="Alt Bilgi Yer Tutucusu 5">
            <a:extLst>
              <a:ext uri="{FF2B5EF4-FFF2-40B4-BE49-F238E27FC236}">
                <a16:creationId xmlns:a16="http://schemas.microsoft.com/office/drawing/2014/main" id="{5688BB8A-95E0-1B40-5530-56A5E5795B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876F774-C76F-7B4C-588B-978898A491CA}"/>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124925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9A6C7E-2AD0-BF10-5DC9-9B5EB4520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DF5FA00-67A5-80F2-06CB-7E1BBC3EB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E6089FF-3254-C46C-EADE-6BB98AA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2A04434-9726-DAAA-DE56-2B560FE98A88}"/>
              </a:ext>
            </a:extLst>
          </p:cNvPr>
          <p:cNvSpPr>
            <a:spLocks noGrp="1"/>
          </p:cNvSpPr>
          <p:nvPr>
            <p:ph type="dt" sz="half" idx="10"/>
          </p:nvPr>
        </p:nvSpPr>
        <p:spPr/>
        <p:txBody>
          <a:bodyPr/>
          <a:lstStyle/>
          <a:p>
            <a:fld id="{88E3DFEE-F212-4491-890D-10DAB0EEE13C}" type="datetimeFigureOut">
              <a:rPr lang="tr-TR" smtClean="0"/>
              <a:t>1.01.2023</a:t>
            </a:fld>
            <a:endParaRPr lang="tr-TR"/>
          </a:p>
        </p:txBody>
      </p:sp>
      <p:sp>
        <p:nvSpPr>
          <p:cNvPr id="6" name="Alt Bilgi Yer Tutucusu 5">
            <a:extLst>
              <a:ext uri="{FF2B5EF4-FFF2-40B4-BE49-F238E27FC236}">
                <a16:creationId xmlns:a16="http://schemas.microsoft.com/office/drawing/2014/main" id="{F57A7AB1-AFE9-5585-02C3-E2393C23E95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3CB07A-3847-122F-923F-40FB88C8370D}"/>
              </a:ext>
            </a:extLst>
          </p:cNvPr>
          <p:cNvSpPr>
            <a:spLocks noGrp="1"/>
          </p:cNvSpPr>
          <p:nvPr>
            <p:ph type="sldNum" sz="quarter" idx="12"/>
          </p:nvPr>
        </p:nvSpPr>
        <p:spPr/>
        <p:txBody>
          <a:bodyPr/>
          <a:lstStyle/>
          <a:p>
            <a:fld id="{69CE6BBE-3063-426D-A103-54ED060FEC83}" type="slidenum">
              <a:rPr lang="tr-TR" smtClean="0"/>
              <a:t>‹#›</a:t>
            </a:fld>
            <a:endParaRPr lang="tr-TR"/>
          </a:p>
        </p:txBody>
      </p:sp>
    </p:spTree>
    <p:extLst>
      <p:ext uri="{BB962C8B-B14F-4D97-AF65-F5344CB8AC3E}">
        <p14:creationId xmlns:p14="http://schemas.microsoft.com/office/powerpoint/2010/main" val="319114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9AB9EDB-6F51-67F8-DF38-49B84D015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E321AD5-C391-34EA-71E5-21E3F01E9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3877A4D-4454-F3EF-D7B3-7EF458B79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3DFEE-F212-4491-890D-10DAB0EEE13C}" type="datetimeFigureOut">
              <a:rPr lang="tr-TR" smtClean="0"/>
              <a:t>1.01.2023</a:t>
            </a:fld>
            <a:endParaRPr lang="tr-TR"/>
          </a:p>
        </p:txBody>
      </p:sp>
      <p:sp>
        <p:nvSpPr>
          <p:cNvPr id="5" name="Alt Bilgi Yer Tutucusu 4">
            <a:extLst>
              <a:ext uri="{FF2B5EF4-FFF2-40B4-BE49-F238E27FC236}">
                <a16:creationId xmlns:a16="http://schemas.microsoft.com/office/drawing/2014/main" id="{DB1EE225-E9E7-69C4-458A-C3BC8FA89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2D1DC89-C78F-1F86-E691-44AAE557D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6BBE-3063-426D-A103-54ED060FEC83}" type="slidenum">
              <a:rPr lang="tr-TR" smtClean="0"/>
              <a:t>‹#›</a:t>
            </a:fld>
            <a:endParaRPr lang="tr-TR"/>
          </a:p>
        </p:txBody>
      </p:sp>
    </p:spTree>
    <p:extLst>
      <p:ext uri="{BB962C8B-B14F-4D97-AF65-F5344CB8AC3E}">
        <p14:creationId xmlns:p14="http://schemas.microsoft.com/office/powerpoint/2010/main" val="5358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262F28-C66F-B7A6-DC10-20AD67B830F6}"/>
              </a:ext>
            </a:extLst>
          </p:cNvPr>
          <p:cNvSpPr>
            <a:spLocks noGrp="1"/>
          </p:cNvSpPr>
          <p:nvPr>
            <p:ph type="ctrTitle"/>
          </p:nvPr>
        </p:nvSpPr>
        <p:spPr>
          <a:xfrm>
            <a:off x="1702130" y="2235200"/>
            <a:ext cx="9144000" cy="2387600"/>
          </a:xfrm>
        </p:spPr>
        <p:txBody>
          <a:bodyPr>
            <a:noAutofit/>
          </a:bodyPr>
          <a:lstStyle/>
          <a:p>
            <a:r>
              <a:rPr lang="en-US" altLang="zh-CN" sz="1600" dirty="0">
                <a:latin typeface="Arial" panose="02000000000000000000" pitchFamily="2" charset="-122"/>
                <a:ea typeface="方正兰亭黑简体" panose="02000000000000000000" pitchFamily="2" charset="-122"/>
              </a:rPr>
              <a:t>In this project, I used OBS, YouTube and Huawei Cloud.</a:t>
            </a:r>
            <a:br>
              <a:rPr lang="en-US" altLang="zh-CN" sz="1600" dirty="0">
                <a:latin typeface="Arial" panose="02000000000000000000" pitchFamily="2" charset="-122"/>
                <a:ea typeface="方正兰亭黑简体" panose="02000000000000000000" pitchFamily="2" charset="-122"/>
              </a:rPr>
            </a:br>
            <a:r>
              <a:rPr lang="en-US" altLang="zh-CN" sz="1600" dirty="0">
                <a:latin typeface="Arial" panose="02000000000000000000" pitchFamily="2" charset="-122"/>
                <a:ea typeface="方正兰亭黑简体" panose="02000000000000000000" pitchFamily="2" charset="-122"/>
              </a:rPr>
              <a:t>OBS stands for Open Broadcaster Software. OBS is a media tool used for both live broadcasting and video recording. Operating systems used are Microsoft Windows, macOS and Linux operating systems. There are many social media platforms that we will broadcast live on OBS. (</a:t>
            </a:r>
            <a:r>
              <a:rPr lang="en-US" altLang="zh-CN" sz="1600" dirty="0" err="1">
                <a:latin typeface="Arial" panose="02000000000000000000" pitchFamily="2" charset="-122"/>
                <a:ea typeface="方正兰亭黑简体" panose="02000000000000000000" pitchFamily="2" charset="-122"/>
              </a:rPr>
              <a:t>Twich</a:t>
            </a:r>
            <a:r>
              <a:rPr lang="en-US" altLang="zh-CN" sz="1600" dirty="0">
                <a:latin typeface="Arial" panose="02000000000000000000" pitchFamily="2" charset="-122"/>
                <a:ea typeface="方正兰亭黑简体" panose="02000000000000000000" pitchFamily="2" charset="-122"/>
              </a:rPr>
              <a:t>, YouTube, Twitter etc.)</a:t>
            </a:r>
            <a:br>
              <a:rPr lang="en-US" altLang="zh-CN" sz="1600" dirty="0">
                <a:latin typeface="Arial" panose="02000000000000000000" pitchFamily="2" charset="-122"/>
                <a:ea typeface="方正兰亭黑简体" panose="02000000000000000000" pitchFamily="2" charset="-122"/>
              </a:rPr>
            </a:br>
            <a:r>
              <a:rPr lang="en-US" altLang="zh-CN" sz="1600" dirty="0">
                <a:latin typeface="Arial" panose="02000000000000000000" pitchFamily="2" charset="-122"/>
                <a:ea typeface="方正兰亭黑简体" panose="02000000000000000000" pitchFamily="2" charset="-122"/>
              </a:rPr>
              <a:t>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a:t>
            </a:r>
            <a:r>
              <a:rPr lang="tr-TR" altLang="zh-CN" sz="1600" dirty="0">
                <a:latin typeface="Arial" panose="02000000000000000000" pitchFamily="2" charset="-122"/>
                <a:ea typeface="方正兰亭黑简体" panose="02000000000000000000" pitchFamily="2" charset="-122"/>
              </a:rPr>
              <a:t>. </a:t>
            </a:r>
            <a:br>
              <a:rPr lang="tr-TR" altLang="zh-CN" sz="1600" dirty="0">
                <a:latin typeface="Arial" panose="02000000000000000000" pitchFamily="2" charset="-122"/>
                <a:ea typeface="方正兰亭黑简体" panose="02000000000000000000" pitchFamily="2" charset="-122"/>
              </a:rPr>
            </a:br>
            <a:r>
              <a:rPr lang="en-US" altLang="zh-CN" sz="1600" dirty="0">
                <a:latin typeface="Arial" panose="02000000000000000000" pitchFamily="2" charset="-122"/>
                <a:ea typeface="方正兰亭黑简体" panose="02000000000000000000" pitchFamily="2" charset="-122"/>
              </a:rPr>
              <a:t>The 3 technology tools I use are reliable tools that have proven their success and maturity in their fields</a:t>
            </a:r>
            <a:br>
              <a:rPr lang="tr-TR" altLang="zh-CN" sz="1600" dirty="0">
                <a:latin typeface="Arial" panose="02000000000000000000" pitchFamily="2" charset="-122"/>
                <a:ea typeface="方正兰亭黑简体" panose="02000000000000000000" pitchFamily="2" charset="-122"/>
              </a:rPr>
            </a:br>
            <a:br>
              <a:rPr lang="tr-TR" altLang="zh-CN" sz="1600" dirty="0">
                <a:latin typeface="Arial" panose="02000000000000000000" pitchFamily="2" charset="-122"/>
                <a:ea typeface="方正兰亭黑简体" panose="02000000000000000000" pitchFamily="2" charset="-122"/>
              </a:rPr>
            </a:br>
            <a:r>
              <a:rPr lang="en-US" altLang="zh-CN" sz="1600" dirty="0">
                <a:latin typeface="Arial" panose="02000000000000000000" pitchFamily="2" charset="-122"/>
                <a:ea typeface="方正兰亭黑简体" panose="02000000000000000000" pitchFamily="2" charset="-122"/>
              </a:rPr>
              <a:t>.</a:t>
            </a:r>
            <a:br>
              <a:rPr lang="tr-TR" altLang="zh-CN" sz="1600" dirty="0">
                <a:latin typeface="Arial" panose="02000000000000000000" pitchFamily="2" charset="-122"/>
                <a:ea typeface="方正兰亭黑简体" panose="02000000000000000000" pitchFamily="2" charset="-122"/>
              </a:rPr>
            </a:br>
            <a:endParaRPr lang="tr-TR" sz="1600" dirty="0"/>
          </a:p>
        </p:txBody>
      </p:sp>
      <p:pic>
        <p:nvPicPr>
          <p:cNvPr id="4" name="Resim 3">
            <a:extLst>
              <a:ext uri="{FF2B5EF4-FFF2-40B4-BE49-F238E27FC236}">
                <a16:creationId xmlns:a16="http://schemas.microsoft.com/office/drawing/2014/main" id="{F653C7FD-96FE-35D6-7C6B-63EAC14BC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556" y="4046839"/>
            <a:ext cx="5571148" cy="1654725"/>
          </a:xfrm>
          <a:prstGeom prst="rect">
            <a:avLst/>
          </a:prstGeom>
        </p:spPr>
      </p:pic>
    </p:spTree>
    <p:extLst>
      <p:ext uri="{BB962C8B-B14F-4D97-AF65-F5344CB8AC3E}">
        <p14:creationId xmlns:p14="http://schemas.microsoft.com/office/powerpoint/2010/main" val="599126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Geniş ekran</PresentationFormat>
  <Paragraphs>1</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Calibri Light</vt:lpstr>
      <vt:lpstr>Office Teması</vt:lpstr>
      <vt:lpstr>In this project, I used OBS, YouTube and Huawei Cloud. OBS stands for Open Broadcaster Software. OBS is a media tool used for both live broadcasting and video recording. Operating systems used are Microsoft Windows, macOS and Linux operating systems. There are many social media platforms that we will broadcast live on OBS. (Twich, YouTube, Twitter etc.) 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  The 3 technology tools I use are reliable tools that have proven their success and maturity in their fields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project, I used OBS, YouTube and Huawei Cloud. OBS stands for Open Broadcaster Software. OBS is a media tool used for both live broadcasting and video recording. Operating systems used are Microsoft Windows, macOS and Linux operating systems. There are many social media platforms that we will broadcast live on OBS. (Twich, YouTube, Twitter etc.) 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  The 3 technology tools I use are reliable tools that have proven their success and maturity in their fields  . </dc:title>
  <dc:creator>. .</dc:creator>
  <cp:lastModifiedBy>. .</cp:lastModifiedBy>
  <cp:revision>1</cp:revision>
  <dcterms:created xsi:type="dcterms:W3CDTF">2023-01-01T11:37:48Z</dcterms:created>
  <dcterms:modified xsi:type="dcterms:W3CDTF">2023-01-01T11:38:30Z</dcterms:modified>
</cp:coreProperties>
</file>