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57" r:id="rId5"/>
    <p:sldId id="258" r:id="rId6"/>
    <p:sldId id="259" r:id="rId7"/>
    <p:sldId id="261"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D7D5B7-73EE-A6AA-AC47-6B028E03554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42FCCF1-58F2-6425-52FF-9852242E3E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8070237-0D3A-4B69-9E8E-2D6C4FBE2DF0}"/>
              </a:ext>
            </a:extLst>
          </p:cNvPr>
          <p:cNvSpPr>
            <a:spLocks noGrp="1"/>
          </p:cNvSpPr>
          <p:nvPr>
            <p:ph type="dt" sz="half" idx="10"/>
          </p:nvPr>
        </p:nvSpPr>
        <p:spPr/>
        <p:txBody>
          <a:bodyPr/>
          <a:lstStyle/>
          <a:p>
            <a:fld id="{8E8FB69E-7B7B-4F0A-93B3-38762DEB14A7}" type="datetimeFigureOut">
              <a:rPr lang="tr-TR" smtClean="0"/>
              <a:t>1.01.2023</a:t>
            </a:fld>
            <a:endParaRPr lang="tr-TR"/>
          </a:p>
        </p:txBody>
      </p:sp>
      <p:sp>
        <p:nvSpPr>
          <p:cNvPr id="5" name="Alt Bilgi Yer Tutucusu 4">
            <a:extLst>
              <a:ext uri="{FF2B5EF4-FFF2-40B4-BE49-F238E27FC236}">
                <a16:creationId xmlns:a16="http://schemas.microsoft.com/office/drawing/2014/main" id="{DA7421D4-B502-184A-227E-057C6EB7137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8F982B0-44DC-034B-AA22-0ED653FD9685}"/>
              </a:ext>
            </a:extLst>
          </p:cNvPr>
          <p:cNvSpPr>
            <a:spLocks noGrp="1"/>
          </p:cNvSpPr>
          <p:nvPr>
            <p:ph type="sldNum" sz="quarter" idx="12"/>
          </p:nvPr>
        </p:nvSpPr>
        <p:spPr/>
        <p:txBody>
          <a:bodyPr/>
          <a:lstStyle/>
          <a:p>
            <a:fld id="{12AF9C90-F7AE-4FD9-AB0E-211D26D5D4B8}" type="slidenum">
              <a:rPr lang="tr-TR" smtClean="0"/>
              <a:t>‹#›</a:t>
            </a:fld>
            <a:endParaRPr lang="tr-TR"/>
          </a:p>
        </p:txBody>
      </p:sp>
    </p:spTree>
    <p:extLst>
      <p:ext uri="{BB962C8B-B14F-4D97-AF65-F5344CB8AC3E}">
        <p14:creationId xmlns:p14="http://schemas.microsoft.com/office/powerpoint/2010/main" val="312252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4F20A9-C524-6B67-B344-779C83F05C0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F36B214-92BC-8729-8A52-02EA5CDC275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4E2810E-7110-5FE7-2648-9864AEAE026C}"/>
              </a:ext>
            </a:extLst>
          </p:cNvPr>
          <p:cNvSpPr>
            <a:spLocks noGrp="1"/>
          </p:cNvSpPr>
          <p:nvPr>
            <p:ph type="dt" sz="half" idx="10"/>
          </p:nvPr>
        </p:nvSpPr>
        <p:spPr/>
        <p:txBody>
          <a:bodyPr/>
          <a:lstStyle/>
          <a:p>
            <a:fld id="{8E8FB69E-7B7B-4F0A-93B3-38762DEB14A7}" type="datetimeFigureOut">
              <a:rPr lang="tr-TR" smtClean="0"/>
              <a:t>1.01.2023</a:t>
            </a:fld>
            <a:endParaRPr lang="tr-TR"/>
          </a:p>
        </p:txBody>
      </p:sp>
      <p:sp>
        <p:nvSpPr>
          <p:cNvPr id="5" name="Alt Bilgi Yer Tutucusu 4">
            <a:extLst>
              <a:ext uri="{FF2B5EF4-FFF2-40B4-BE49-F238E27FC236}">
                <a16:creationId xmlns:a16="http://schemas.microsoft.com/office/drawing/2014/main" id="{D78F243A-5A64-C4F3-1B6F-55360E67194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D0F2B5C-4757-FBBA-A2DD-5D13826D5970}"/>
              </a:ext>
            </a:extLst>
          </p:cNvPr>
          <p:cNvSpPr>
            <a:spLocks noGrp="1"/>
          </p:cNvSpPr>
          <p:nvPr>
            <p:ph type="sldNum" sz="quarter" idx="12"/>
          </p:nvPr>
        </p:nvSpPr>
        <p:spPr/>
        <p:txBody>
          <a:bodyPr/>
          <a:lstStyle/>
          <a:p>
            <a:fld id="{12AF9C90-F7AE-4FD9-AB0E-211D26D5D4B8}" type="slidenum">
              <a:rPr lang="tr-TR" smtClean="0"/>
              <a:t>‹#›</a:t>
            </a:fld>
            <a:endParaRPr lang="tr-TR"/>
          </a:p>
        </p:txBody>
      </p:sp>
    </p:spTree>
    <p:extLst>
      <p:ext uri="{BB962C8B-B14F-4D97-AF65-F5344CB8AC3E}">
        <p14:creationId xmlns:p14="http://schemas.microsoft.com/office/powerpoint/2010/main" val="2128038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538DF4F-B00B-1BBF-2D19-FF65C74F406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359C3D6-4448-2072-AF0C-6D99DC9F14A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5FEA8EB-972C-1990-2CD1-4365E3A9285C}"/>
              </a:ext>
            </a:extLst>
          </p:cNvPr>
          <p:cNvSpPr>
            <a:spLocks noGrp="1"/>
          </p:cNvSpPr>
          <p:nvPr>
            <p:ph type="dt" sz="half" idx="10"/>
          </p:nvPr>
        </p:nvSpPr>
        <p:spPr/>
        <p:txBody>
          <a:bodyPr/>
          <a:lstStyle/>
          <a:p>
            <a:fld id="{8E8FB69E-7B7B-4F0A-93B3-38762DEB14A7}" type="datetimeFigureOut">
              <a:rPr lang="tr-TR" smtClean="0"/>
              <a:t>1.01.2023</a:t>
            </a:fld>
            <a:endParaRPr lang="tr-TR"/>
          </a:p>
        </p:txBody>
      </p:sp>
      <p:sp>
        <p:nvSpPr>
          <p:cNvPr id="5" name="Alt Bilgi Yer Tutucusu 4">
            <a:extLst>
              <a:ext uri="{FF2B5EF4-FFF2-40B4-BE49-F238E27FC236}">
                <a16:creationId xmlns:a16="http://schemas.microsoft.com/office/drawing/2014/main" id="{A6615457-F942-A2B9-01D3-7EEDE9D5232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0A3F6D-9B8C-8B8C-50C4-36E5DC5A6E5F}"/>
              </a:ext>
            </a:extLst>
          </p:cNvPr>
          <p:cNvSpPr>
            <a:spLocks noGrp="1"/>
          </p:cNvSpPr>
          <p:nvPr>
            <p:ph type="sldNum" sz="quarter" idx="12"/>
          </p:nvPr>
        </p:nvSpPr>
        <p:spPr/>
        <p:txBody>
          <a:bodyPr/>
          <a:lstStyle/>
          <a:p>
            <a:fld id="{12AF9C90-F7AE-4FD9-AB0E-211D26D5D4B8}" type="slidenum">
              <a:rPr lang="tr-TR" smtClean="0"/>
              <a:t>‹#›</a:t>
            </a:fld>
            <a:endParaRPr lang="tr-TR"/>
          </a:p>
        </p:txBody>
      </p:sp>
    </p:spTree>
    <p:extLst>
      <p:ext uri="{BB962C8B-B14F-4D97-AF65-F5344CB8AC3E}">
        <p14:creationId xmlns:p14="http://schemas.microsoft.com/office/powerpoint/2010/main" val="321558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41DE7C-E287-1466-0DB3-E8EA343D9FC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19326F6-0DBE-0E2D-0CDA-39873E5070D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CDD8F84-E2E3-74E1-C02C-29B754975A86}"/>
              </a:ext>
            </a:extLst>
          </p:cNvPr>
          <p:cNvSpPr>
            <a:spLocks noGrp="1"/>
          </p:cNvSpPr>
          <p:nvPr>
            <p:ph type="dt" sz="half" idx="10"/>
          </p:nvPr>
        </p:nvSpPr>
        <p:spPr/>
        <p:txBody>
          <a:bodyPr/>
          <a:lstStyle/>
          <a:p>
            <a:fld id="{8E8FB69E-7B7B-4F0A-93B3-38762DEB14A7}" type="datetimeFigureOut">
              <a:rPr lang="tr-TR" smtClean="0"/>
              <a:t>1.01.2023</a:t>
            </a:fld>
            <a:endParaRPr lang="tr-TR"/>
          </a:p>
        </p:txBody>
      </p:sp>
      <p:sp>
        <p:nvSpPr>
          <p:cNvPr id="5" name="Alt Bilgi Yer Tutucusu 4">
            <a:extLst>
              <a:ext uri="{FF2B5EF4-FFF2-40B4-BE49-F238E27FC236}">
                <a16:creationId xmlns:a16="http://schemas.microsoft.com/office/drawing/2014/main" id="{D7E516EC-EA3B-D74A-3B9C-4F02D6A7489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5E6D746-9D76-6B4B-E13F-5EF88E99DB13}"/>
              </a:ext>
            </a:extLst>
          </p:cNvPr>
          <p:cNvSpPr>
            <a:spLocks noGrp="1"/>
          </p:cNvSpPr>
          <p:nvPr>
            <p:ph type="sldNum" sz="quarter" idx="12"/>
          </p:nvPr>
        </p:nvSpPr>
        <p:spPr/>
        <p:txBody>
          <a:bodyPr/>
          <a:lstStyle/>
          <a:p>
            <a:fld id="{12AF9C90-F7AE-4FD9-AB0E-211D26D5D4B8}" type="slidenum">
              <a:rPr lang="tr-TR" smtClean="0"/>
              <a:t>‹#›</a:t>
            </a:fld>
            <a:endParaRPr lang="tr-TR"/>
          </a:p>
        </p:txBody>
      </p:sp>
    </p:spTree>
    <p:extLst>
      <p:ext uri="{BB962C8B-B14F-4D97-AF65-F5344CB8AC3E}">
        <p14:creationId xmlns:p14="http://schemas.microsoft.com/office/powerpoint/2010/main" val="132866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2B5A45-3C12-B0E3-3E23-6F486CAAD34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A35EB56-224F-6ABF-7718-3039BB133E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B8CE032-183B-C416-D887-B3BC36468B78}"/>
              </a:ext>
            </a:extLst>
          </p:cNvPr>
          <p:cNvSpPr>
            <a:spLocks noGrp="1"/>
          </p:cNvSpPr>
          <p:nvPr>
            <p:ph type="dt" sz="half" idx="10"/>
          </p:nvPr>
        </p:nvSpPr>
        <p:spPr/>
        <p:txBody>
          <a:bodyPr/>
          <a:lstStyle/>
          <a:p>
            <a:fld id="{8E8FB69E-7B7B-4F0A-93B3-38762DEB14A7}" type="datetimeFigureOut">
              <a:rPr lang="tr-TR" smtClean="0"/>
              <a:t>1.01.2023</a:t>
            </a:fld>
            <a:endParaRPr lang="tr-TR"/>
          </a:p>
        </p:txBody>
      </p:sp>
      <p:sp>
        <p:nvSpPr>
          <p:cNvPr id="5" name="Alt Bilgi Yer Tutucusu 4">
            <a:extLst>
              <a:ext uri="{FF2B5EF4-FFF2-40B4-BE49-F238E27FC236}">
                <a16:creationId xmlns:a16="http://schemas.microsoft.com/office/drawing/2014/main" id="{5D22BE0D-3B99-5BFA-88C1-55FC3CB81A3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EE6647D-EC8E-51A2-C7D3-0CD58F5FAC1E}"/>
              </a:ext>
            </a:extLst>
          </p:cNvPr>
          <p:cNvSpPr>
            <a:spLocks noGrp="1"/>
          </p:cNvSpPr>
          <p:nvPr>
            <p:ph type="sldNum" sz="quarter" idx="12"/>
          </p:nvPr>
        </p:nvSpPr>
        <p:spPr/>
        <p:txBody>
          <a:bodyPr/>
          <a:lstStyle/>
          <a:p>
            <a:fld id="{12AF9C90-F7AE-4FD9-AB0E-211D26D5D4B8}" type="slidenum">
              <a:rPr lang="tr-TR" smtClean="0"/>
              <a:t>‹#›</a:t>
            </a:fld>
            <a:endParaRPr lang="tr-TR"/>
          </a:p>
        </p:txBody>
      </p:sp>
    </p:spTree>
    <p:extLst>
      <p:ext uri="{BB962C8B-B14F-4D97-AF65-F5344CB8AC3E}">
        <p14:creationId xmlns:p14="http://schemas.microsoft.com/office/powerpoint/2010/main" val="2008872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092B76-2B07-5640-9749-3FAB62F515C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C66A0FF-9ADF-440B-472E-8A8EB76DD8A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A6AAADE-3494-2037-D1C8-352DD4E7609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AFB42D7-40B4-082D-2EF2-59D905455D2D}"/>
              </a:ext>
            </a:extLst>
          </p:cNvPr>
          <p:cNvSpPr>
            <a:spLocks noGrp="1"/>
          </p:cNvSpPr>
          <p:nvPr>
            <p:ph type="dt" sz="half" idx="10"/>
          </p:nvPr>
        </p:nvSpPr>
        <p:spPr/>
        <p:txBody>
          <a:bodyPr/>
          <a:lstStyle/>
          <a:p>
            <a:fld id="{8E8FB69E-7B7B-4F0A-93B3-38762DEB14A7}" type="datetimeFigureOut">
              <a:rPr lang="tr-TR" smtClean="0"/>
              <a:t>1.01.2023</a:t>
            </a:fld>
            <a:endParaRPr lang="tr-TR"/>
          </a:p>
        </p:txBody>
      </p:sp>
      <p:sp>
        <p:nvSpPr>
          <p:cNvPr id="6" name="Alt Bilgi Yer Tutucusu 5">
            <a:extLst>
              <a:ext uri="{FF2B5EF4-FFF2-40B4-BE49-F238E27FC236}">
                <a16:creationId xmlns:a16="http://schemas.microsoft.com/office/drawing/2014/main" id="{FB8154ED-76B6-0D3C-E3B1-08B722AAE32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74E10AE-B3D1-44AD-560C-AD9B1D6033C2}"/>
              </a:ext>
            </a:extLst>
          </p:cNvPr>
          <p:cNvSpPr>
            <a:spLocks noGrp="1"/>
          </p:cNvSpPr>
          <p:nvPr>
            <p:ph type="sldNum" sz="quarter" idx="12"/>
          </p:nvPr>
        </p:nvSpPr>
        <p:spPr/>
        <p:txBody>
          <a:bodyPr/>
          <a:lstStyle/>
          <a:p>
            <a:fld id="{12AF9C90-F7AE-4FD9-AB0E-211D26D5D4B8}" type="slidenum">
              <a:rPr lang="tr-TR" smtClean="0"/>
              <a:t>‹#›</a:t>
            </a:fld>
            <a:endParaRPr lang="tr-TR"/>
          </a:p>
        </p:txBody>
      </p:sp>
    </p:spTree>
    <p:extLst>
      <p:ext uri="{BB962C8B-B14F-4D97-AF65-F5344CB8AC3E}">
        <p14:creationId xmlns:p14="http://schemas.microsoft.com/office/powerpoint/2010/main" val="173536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6495C-9EA6-20EC-7504-862DEB18515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75B0411-674A-4B48-3B87-F426C6CADD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2837108-664C-6CFD-4BDB-BEC751268DC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60B4DEF-C599-E709-C5B3-EA64C10E2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06F906E-E059-C9FB-149C-B1B736E78C5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44CD6F6-C6F6-1FFB-8297-0619F8BCAAFD}"/>
              </a:ext>
            </a:extLst>
          </p:cNvPr>
          <p:cNvSpPr>
            <a:spLocks noGrp="1"/>
          </p:cNvSpPr>
          <p:nvPr>
            <p:ph type="dt" sz="half" idx="10"/>
          </p:nvPr>
        </p:nvSpPr>
        <p:spPr/>
        <p:txBody>
          <a:bodyPr/>
          <a:lstStyle/>
          <a:p>
            <a:fld id="{8E8FB69E-7B7B-4F0A-93B3-38762DEB14A7}" type="datetimeFigureOut">
              <a:rPr lang="tr-TR" smtClean="0"/>
              <a:t>1.01.2023</a:t>
            </a:fld>
            <a:endParaRPr lang="tr-TR"/>
          </a:p>
        </p:txBody>
      </p:sp>
      <p:sp>
        <p:nvSpPr>
          <p:cNvPr id="8" name="Alt Bilgi Yer Tutucusu 7">
            <a:extLst>
              <a:ext uri="{FF2B5EF4-FFF2-40B4-BE49-F238E27FC236}">
                <a16:creationId xmlns:a16="http://schemas.microsoft.com/office/drawing/2014/main" id="{B4858A45-A011-6ADD-0CF7-C8BEBCFDF1C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0C0A6DF-F2EE-D257-934E-F7D669945AD1}"/>
              </a:ext>
            </a:extLst>
          </p:cNvPr>
          <p:cNvSpPr>
            <a:spLocks noGrp="1"/>
          </p:cNvSpPr>
          <p:nvPr>
            <p:ph type="sldNum" sz="quarter" idx="12"/>
          </p:nvPr>
        </p:nvSpPr>
        <p:spPr/>
        <p:txBody>
          <a:bodyPr/>
          <a:lstStyle/>
          <a:p>
            <a:fld id="{12AF9C90-F7AE-4FD9-AB0E-211D26D5D4B8}" type="slidenum">
              <a:rPr lang="tr-TR" smtClean="0"/>
              <a:t>‹#›</a:t>
            </a:fld>
            <a:endParaRPr lang="tr-TR"/>
          </a:p>
        </p:txBody>
      </p:sp>
    </p:spTree>
    <p:extLst>
      <p:ext uri="{BB962C8B-B14F-4D97-AF65-F5344CB8AC3E}">
        <p14:creationId xmlns:p14="http://schemas.microsoft.com/office/powerpoint/2010/main" val="322628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1D2928-B287-159D-0E08-F408C2ABD33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DD7EC98-6FA3-304B-F6DA-164A46CA5949}"/>
              </a:ext>
            </a:extLst>
          </p:cNvPr>
          <p:cNvSpPr>
            <a:spLocks noGrp="1"/>
          </p:cNvSpPr>
          <p:nvPr>
            <p:ph type="dt" sz="half" idx="10"/>
          </p:nvPr>
        </p:nvSpPr>
        <p:spPr/>
        <p:txBody>
          <a:bodyPr/>
          <a:lstStyle/>
          <a:p>
            <a:fld id="{8E8FB69E-7B7B-4F0A-93B3-38762DEB14A7}" type="datetimeFigureOut">
              <a:rPr lang="tr-TR" smtClean="0"/>
              <a:t>1.01.2023</a:t>
            </a:fld>
            <a:endParaRPr lang="tr-TR"/>
          </a:p>
        </p:txBody>
      </p:sp>
      <p:sp>
        <p:nvSpPr>
          <p:cNvPr id="4" name="Alt Bilgi Yer Tutucusu 3">
            <a:extLst>
              <a:ext uri="{FF2B5EF4-FFF2-40B4-BE49-F238E27FC236}">
                <a16:creationId xmlns:a16="http://schemas.microsoft.com/office/drawing/2014/main" id="{EB87A056-1635-8762-CAF2-36B9F452B7F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21460C8-0D9D-4FD0-B294-5FDCABCD6E21}"/>
              </a:ext>
            </a:extLst>
          </p:cNvPr>
          <p:cNvSpPr>
            <a:spLocks noGrp="1"/>
          </p:cNvSpPr>
          <p:nvPr>
            <p:ph type="sldNum" sz="quarter" idx="12"/>
          </p:nvPr>
        </p:nvSpPr>
        <p:spPr/>
        <p:txBody>
          <a:bodyPr/>
          <a:lstStyle/>
          <a:p>
            <a:fld id="{12AF9C90-F7AE-4FD9-AB0E-211D26D5D4B8}" type="slidenum">
              <a:rPr lang="tr-TR" smtClean="0"/>
              <a:t>‹#›</a:t>
            </a:fld>
            <a:endParaRPr lang="tr-TR"/>
          </a:p>
        </p:txBody>
      </p:sp>
    </p:spTree>
    <p:extLst>
      <p:ext uri="{BB962C8B-B14F-4D97-AF65-F5344CB8AC3E}">
        <p14:creationId xmlns:p14="http://schemas.microsoft.com/office/powerpoint/2010/main" val="107622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4B9CE90-4B2E-A496-BAC6-0DA27E74DA54}"/>
              </a:ext>
            </a:extLst>
          </p:cNvPr>
          <p:cNvSpPr>
            <a:spLocks noGrp="1"/>
          </p:cNvSpPr>
          <p:nvPr>
            <p:ph type="dt" sz="half" idx="10"/>
          </p:nvPr>
        </p:nvSpPr>
        <p:spPr/>
        <p:txBody>
          <a:bodyPr/>
          <a:lstStyle/>
          <a:p>
            <a:fld id="{8E8FB69E-7B7B-4F0A-93B3-38762DEB14A7}" type="datetimeFigureOut">
              <a:rPr lang="tr-TR" smtClean="0"/>
              <a:t>1.01.2023</a:t>
            </a:fld>
            <a:endParaRPr lang="tr-TR"/>
          </a:p>
        </p:txBody>
      </p:sp>
      <p:sp>
        <p:nvSpPr>
          <p:cNvPr id="3" name="Alt Bilgi Yer Tutucusu 2">
            <a:extLst>
              <a:ext uri="{FF2B5EF4-FFF2-40B4-BE49-F238E27FC236}">
                <a16:creationId xmlns:a16="http://schemas.microsoft.com/office/drawing/2014/main" id="{BF18C2D3-AEF3-A22E-C1DD-4A13CBDF81E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1693273-B541-B22F-FA92-B6C768928B10}"/>
              </a:ext>
            </a:extLst>
          </p:cNvPr>
          <p:cNvSpPr>
            <a:spLocks noGrp="1"/>
          </p:cNvSpPr>
          <p:nvPr>
            <p:ph type="sldNum" sz="quarter" idx="12"/>
          </p:nvPr>
        </p:nvSpPr>
        <p:spPr/>
        <p:txBody>
          <a:bodyPr/>
          <a:lstStyle/>
          <a:p>
            <a:fld id="{12AF9C90-F7AE-4FD9-AB0E-211D26D5D4B8}" type="slidenum">
              <a:rPr lang="tr-TR" smtClean="0"/>
              <a:t>‹#›</a:t>
            </a:fld>
            <a:endParaRPr lang="tr-TR"/>
          </a:p>
        </p:txBody>
      </p:sp>
    </p:spTree>
    <p:extLst>
      <p:ext uri="{BB962C8B-B14F-4D97-AF65-F5344CB8AC3E}">
        <p14:creationId xmlns:p14="http://schemas.microsoft.com/office/powerpoint/2010/main" val="332711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D38BF3-1A85-F639-28D6-F76B154B2B5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5EB802A-799F-EE78-F7FA-FCEAC4148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FEF7326-F5CD-A726-5637-163734A60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E305B9D-8A3E-94EC-2274-14ACA781544F}"/>
              </a:ext>
            </a:extLst>
          </p:cNvPr>
          <p:cNvSpPr>
            <a:spLocks noGrp="1"/>
          </p:cNvSpPr>
          <p:nvPr>
            <p:ph type="dt" sz="half" idx="10"/>
          </p:nvPr>
        </p:nvSpPr>
        <p:spPr/>
        <p:txBody>
          <a:bodyPr/>
          <a:lstStyle/>
          <a:p>
            <a:fld id="{8E8FB69E-7B7B-4F0A-93B3-38762DEB14A7}" type="datetimeFigureOut">
              <a:rPr lang="tr-TR" smtClean="0"/>
              <a:t>1.01.2023</a:t>
            </a:fld>
            <a:endParaRPr lang="tr-TR"/>
          </a:p>
        </p:txBody>
      </p:sp>
      <p:sp>
        <p:nvSpPr>
          <p:cNvPr id="6" name="Alt Bilgi Yer Tutucusu 5">
            <a:extLst>
              <a:ext uri="{FF2B5EF4-FFF2-40B4-BE49-F238E27FC236}">
                <a16:creationId xmlns:a16="http://schemas.microsoft.com/office/drawing/2014/main" id="{EC218FF2-7806-2EE5-287F-3CE9D58762D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9060DF6-E867-A80D-87C9-01C72A19BA91}"/>
              </a:ext>
            </a:extLst>
          </p:cNvPr>
          <p:cNvSpPr>
            <a:spLocks noGrp="1"/>
          </p:cNvSpPr>
          <p:nvPr>
            <p:ph type="sldNum" sz="quarter" idx="12"/>
          </p:nvPr>
        </p:nvSpPr>
        <p:spPr/>
        <p:txBody>
          <a:bodyPr/>
          <a:lstStyle/>
          <a:p>
            <a:fld id="{12AF9C90-F7AE-4FD9-AB0E-211D26D5D4B8}" type="slidenum">
              <a:rPr lang="tr-TR" smtClean="0"/>
              <a:t>‹#›</a:t>
            </a:fld>
            <a:endParaRPr lang="tr-TR"/>
          </a:p>
        </p:txBody>
      </p:sp>
    </p:spTree>
    <p:extLst>
      <p:ext uri="{BB962C8B-B14F-4D97-AF65-F5344CB8AC3E}">
        <p14:creationId xmlns:p14="http://schemas.microsoft.com/office/powerpoint/2010/main" val="176995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8AA11E-32B6-F4CD-8789-F6ED9695F9A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F1B1456-7D4A-1561-4CCD-70FE340BC8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4BEFAF7-A910-C526-2A6B-DE873C103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1855C30-951B-296D-0EF4-281A9B406208}"/>
              </a:ext>
            </a:extLst>
          </p:cNvPr>
          <p:cNvSpPr>
            <a:spLocks noGrp="1"/>
          </p:cNvSpPr>
          <p:nvPr>
            <p:ph type="dt" sz="half" idx="10"/>
          </p:nvPr>
        </p:nvSpPr>
        <p:spPr/>
        <p:txBody>
          <a:bodyPr/>
          <a:lstStyle/>
          <a:p>
            <a:fld id="{8E8FB69E-7B7B-4F0A-93B3-38762DEB14A7}" type="datetimeFigureOut">
              <a:rPr lang="tr-TR" smtClean="0"/>
              <a:t>1.01.2023</a:t>
            </a:fld>
            <a:endParaRPr lang="tr-TR"/>
          </a:p>
        </p:txBody>
      </p:sp>
      <p:sp>
        <p:nvSpPr>
          <p:cNvPr id="6" name="Alt Bilgi Yer Tutucusu 5">
            <a:extLst>
              <a:ext uri="{FF2B5EF4-FFF2-40B4-BE49-F238E27FC236}">
                <a16:creationId xmlns:a16="http://schemas.microsoft.com/office/drawing/2014/main" id="{3B1FCBED-9446-7E71-9562-9FEAC6C8EF5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829CE3E-A7F6-FFF6-A8DA-AC3B2A4E59AB}"/>
              </a:ext>
            </a:extLst>
          </p:cNvPr>
          <p:cNvSpPr>
            <a:spLocks noGrp="1"/>
          </p:cNvSpPr>
          <p:nvPr>
            <p:ph type="sldNum" sz="quarter" idx="12"/>
          </p:nvPr>
        </p:nvSpPr>
        <p:spPr/>
        <p:txBody>
          <a:bodyPr/>
          <a:lstStyle/>
          <a:p>
            <a:fld id="{12AF9C90-F7AE-4FD9-AB0E-211D26D5D4B8}" type="slidenum">
              <a:rPr lang="tr-TR" smtClean="0"/>
              <a:t>‹#›</a:t>
            </a:fld>
            <a:endParaRPr lang="tr-TR"/>
          </a:p>
        </p:txBody>
      </p:sp>
    </p:spTree>
    <p:extLst>
      <p:ext uri="{BB962C8B-B14F-4D97-AF65-F5344CB8AC3E}">
        <p14:creationId xmlns:p14="http://schemas.microsoft.com/office/powerpoint/2010/main" val="180515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3C4A0E5-E7F8-662D-22AA-67FD4E068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E310D36-2325-C464-295D-387611B3C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0CFEC7C-4AD6-063E-668D-A70F5B5D0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FB69E-7B7B-4F0A-93B3-38762DEB14A7}" type="datetimeFigureOut">
              <a:rPr lang="tr-TR" smtClean="0"/>
              <a:t>1.01.2023</a:t>
            </a:fld>
            <a:endParaRPr lang="tr-TR"/>
          </a:p>
        </p:txBody>
      </p:sp>
      <p:sp>
        <p:nvSpPr>
          <p:cNvPr id="5" name="Alt Bilgi Yer Tutucusu 4">
            <a:extLst>
              <a:ext uri="{FF2B5EF4-FFF2-40B4-BE49-F238E27FC236}">
                <a16:creationId xmlns:a16="http://schemas.microsoft.com/office/drawing/2014/main" id="{1DA5B73D-C797-FB01-A4AD-9C162C39A9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9B1567B-3530-DCE2-5B7F-A4A81EBD9A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F9C90-F7AE-4FD9-AB0E-211D26D5D4B8}" type="slidenum">
              <a:rPr lang="tr-TR" smtClean="0"/>
              <a:t>‹#›</a:t>
            </a:fld>
            <a:endParaRPr lang="tr-TR"/>
          </a:p>
        </p:txBody>
      </p:sp>
    </p:spTree>
    <p:extLst>
      <p:ext uri="{BB962C8B-B14F-4D97-AF65-F5344CB8AC3E}">
        <p14:creationId xmlns:p14="http://schemas.microsoft.com/office/powerpoint/2010/main" val="4076387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bsproject/obs-studio.git" TargetMode="External"/><Relationship Id="rId2" Type="http://schemas.openxmlformats.org/officeDocument/2006/relationships/hyperlink" Target="https://obsproject.com/downloa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0E4C9C-0442-DD11-FBF4-A90BC8B8FB85}"/>
              </a:ext>
            </a:extLst>
          </p:cNvPr>
          <p:cNvSpPr>
            <a:spLocks noGrp="1"/>
          </p:cNvSpPr>
          <p:nvPr>
            <p:ph type="ctrTitle"/>
          </p:nvPr>
        </p:nvSpPr>
        <p:spPr>
          <a:xfrm>
            <a:off x="1666504" y="1852148"/>
            <a:ext cx="9144000" cy="3153703"/>
          </a:xfrm>
        </p:spPr>
        <p:txBody>
          <a:bodyPr>
            <a:noAutofit/>
          </a:bodyPr>
          <a:lstStyle/>
          <a:p>
            <a:pPr marL="285636" indent="-285636">
              <a:lnSpc>
                <a:spcPct val="150000"/>
              </a:lnSpc>
            </a:pPr>
            <a:r>
              <a:rPr lang="en-US" altLang="zh-CN" sz="1400" dirty="0">
                <a:latin typeface="Arial" panose="02000000000000000000" pitchFamily="2" charset="-122"/>
                <a:ea typeface="方正兰亭黑简体" panose="02000000000000000000" pitchFamily="2" charset="-122"/>
              </a:rPr>
              <a:t>In this project, I used OBS, YouTube and Huawei Cloud.</a:t>
            </a:r>
            <a:br>
              <a:rPr lang="en-US" altLang="zh-CN" sz="1400" dirty="0">
                <a:latin typeface="Arial" panose="02000000000000000000" pitchFamily="2" charset="-122"/>
                <a:ea typeface="方正兰亭黑简体" panose="02000000000000000000" pitchFamily="2" charset="-122"/>
              </a:rPr>
            </a:br>
            <a:r>
              <a:rPr lang="en-US" altLang="zh-CN" sz="1400" dirty="0">
                <a:latin typeface="Arial" panose="02000000000000000000" pitchFamily="2" charset="-122"/>
                <a:ea typeface="方正兰亭黑简体" panose="02000000000000000000" pitchFamily="2" charset="-122"/>
              </a:rPr>
              <a:t>OBS stands for Open Broadcaster Software. OBS is a media tool used for both live broadcasting and video recording. Operating systems used are Microsoft Windows, macOS and Linux operating systems. There are many social media platforms that we will broadcast live on OBS. (</a:t>
            </a:r>
            <a:r>
              <a:rPr lang="en-US" altLang="zh-CN" sz="1400" dirty="0" err="1">
                <a:latin typeface="Arial" panose="02000000000000000000" pitchFamily="2" charset="-122"/>
                <a:ea typeface="方正兰亭黑简体" panose="02000000000000000000" pitchFamily="2" charset="-122"/>
              </a:rPr>
              <a:t>Twich</a:t>
            </a:r>
            <a:r>
              <a:rPr lang="en-US" altLang="zh-CN" sz="1400" dirty="0">
                <a:latin typeface="Arial" panose="02000000000000000000" pitchFamily="2" charset="-122"/>
                <a:ea typeface="方正兰亭黑简体" panose="02000000000000000000" pitchFamily="2" charset="-122"/>
              </a:rPr>
              <a:t>, YouTube, Twitter etc.)</a:t>
            </a:r>
            <a:br>
              <a:rPr lang="en-US" altLang="zh-CN" sz="1400" dirty="0">
                <a:latin typeface="Arial" panose="02000000000000000000" pitchFamily="2" charset="-122"/>
                <a:ea typeface="方正兰亭黑简体" panose="02000000000000000000" pitchFamily="2" charset="-122"/>
              </a:rPr>
            </a:br>
            <a:r>
              <a:rPr lang="en-US" altLang="zh-CN" sz="1400" dirty="0">
                <a:latin typeface="Arial" panose="02000000000000000000" pitchFamily="2" charset="-122"/>
                <a:ea typeface="方正兰亭黑简体" panose="02000000000000000000" pitchFamily="2" charset="-122"/>
              </a:rPr>
              <a:t>YouTube is a social media platform where we will broadcast my live broadcast. In order to integrate these two, I will first rent a Virtual Private Cloud from Huawei Cloud and install Elastic Cloud Server on it. Then I will install OBS inside this ECS and do the live broadcast over the cloud. I will broadcast this broadcast live on YouTube</a:t>
            </a:r>
            <a:r>
              <a:rPr lang="tr-TR" altLang="zh-CN" sz="1400" dirty="0">
                <a:latin typeface="Arial" panose="02000000000000000000" pitchFamily="2" charset="-122"/>
                <a:ea typeface="方正兰亭黑简体" panose="02000000000000000000" pitchFamily="2" charset="-122"/>
              </a:rPr>
              <a:t>. </a:t>
            </a:r>
            <a:br>
              <a:rPr lang="tr-TR" altLang="zh-CN" sz="1400" dirty="0">
                <a:latin typeface="Arial" panose="02000000000000000000" pitchFamily="2" charset="-122"/>
                <a:ea typeface="方正兰亭黑简体" panose="02000000000000000000" pitchFamily="2" charset="-122"/>
              </a:rPr>
            </a:br>
            <a:r>
              <a:rPr lang="en-US" altLang="zh-CN" sz="1400" dirty="0">
                <a:latin typeface="Arial" panose="02000000000000000000" pitchFamily="2" charset="-122"/>
                <a:ea typeface="方正兰亭黑简体" panose="02000000000000000000" pitchFamily="2" charset="-122"/>
              </a:rPr>
              <a:t>The 3 technology tools I use are reliable tools that have proven their success and maturity in their fields</a:t>
            </a:r>
            <a:br>
              <a:rPr lang="tr-TR" altLang="zh-CN" sz="1400" dirty="0">
                <a:latin typeface="Arial" panose="02000000000000000000" pitchFamily="2" charset="-122"/>
                <a:ea typeface="方正兰亭黑简体" panose="02000000000000000000" pitchFamily="2" charset="-122"/>
              </a:rPr>
            </a:br>
            <a:br>
              <a:rPr lang="tr-TR" altLang="zh-CN" sz="1400" dirty="0">
                <a:latin typeface="Arial" panose="02000000000000000000" pitchFamily="2" charset="-122"/>
                <a:ea typeface="方正兰亭黑简体" panose="02000000000000000000" pitchFamily="2" charset="-122"/>
              </a:rPr>
            </a:br>
            <a:r>
              <a:rPr lang="en-US" altLang="zh-CN" sz="1400" dirty="0">
                <a:latin typeface="Arial" panose="02000000000000000000" pitchFamily="2" charset="-122"/>
                <a:ea typeface="方正兰亭黑简体" panose="02000000000000000000" pitchFamily="2" charset="-122"/>
              </a:rPr>
              <a:t>.</a:t>
            </a:r>
            <a:br>
              <a:rPr lang="tr-TR" altLang="zh-CN" sz="1400" dirty="0">
                <a:latin typeface="Arial" panose="02000000000000000000" pitchFamily="2" charset="-122"/>
                <a:ea typeface="方正兰亭黑简体" panose="02000000000000000000" pitchFamily="2" charset="-122"/>
              </a:rPr>
            </a:br>
            <a:endParaRPr lang="tr-TR" sz="1400" dirty="0"/>
          </a:p>
        </p:txBody>
      </p:sp>
      <p:pic>
        <p:nvPicPr>
          <p:cNvPr id="4" name="Resim 3">
            <a:extLst>
              <a:ext uri="{FF2B5EF4-FFF2-40B4-BE49-F238E27FC236}">
                <a16:creationId xmlns:a16="http://schemas.microsoft.com/office/drawing/2014/main" id="{99FDE8C3-D786-9A84-60D8-F287EF755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012" y="4046839"/>
            <a:ext cx="5571148" cy="1654725"/>
          </a:xfrm>
          <a:prstGeom prst="rect">
            <a:avLst/>
          </a:prstGeom>
        </p:spPr>
      </p:pic>
    </p:spTree>
    <p:extLst>
      <p:ext uri="{BB962C8B-B14F-4D97-AF65-F5344CB8AC3E}">
        <p14:creationId xmlns:p14="http://schemas.microsoft.com/office/powerpoint/2010/main" val="23662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E13AB7-28DE-59EF-2DDD-E61B11803FBF}"/>
              </a:ext>
            </a:extLst>
          </p:cNvPr>
          <p:cNvSpPr>
            <a:spLocks noGrp="1"/>
          </p:cNvSpPr>
          <p:nvPr>
            <p:ph type="title"/>
          </p:nvPr>
        </p:nvSpPr>
        <p:spPr/>
        <p:txBody>
          <a:bodyPr>
            <a:normAutofit/>
          </a:bodyPr>
          <a:lstStyle/>
          <a:p>
            <a:r>
              <a:rPr lang="en-US" sz="2400" dirty="0"/>
              <a:t>Viewers will be able to access the live broadcast when they click the link.</a:t>
            </a:r>
            <a:endParaRPr lang="tr-TR" sz="2400" dirty="0"/>
          </a:p>
        </p:txBody>
      </p:sp>
      <p:pic>
        <p:nvPicPr>
          <p:cNvPr id="5" name="İçerik Yer Tutucusu 4">
            <a:extLst>
              <a:ext uri="{FF2B5EF4-FFF2-40B4-BE49-F238E27FC236}">
                <a16:creationId xmlns:a16="http://schemas.microsoft.com/office/drawing/2014/main" id="{6293DC70-56BC-8A04-127F-8F98D54006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4830" y="1825625"/>
            <a:ext cx="8102340" cy="4351338"/>
          </a:xfrm>
        </p:spPr>
      </p:pic>
    </p:spTree>
    <p:extLst>
      <p:ext uri="{BB962C8B-B14F-4D97-AF65-F5344CB8AC3E}">
        <p14:creationId xmlns:p14="http://schemas.microsoft.com/office/powerpoint/2010/main" val="379172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B47993-BC93-21DA-D0A6-1D3DB0558B92}"/>
              </a:ext>
            </a:extLst>
          </p:cNvPr>
          <p:cNvSpPr>
            <a:spLocks noGrp="1"/>
          </p:cNvSpPr>
          <p:nvPr>
            <p:ph type="title"/>
          </p:nvPr>
        </p:nvSpPr>
        <p:spPr/>
        <p:txBody>
          <a:bodyPr>
            <a:normAutofit/>
          </a:bodyPr>
          <a:lstStyle/>
          <a:p>
            <a:r>
              <a:rPr lang="tr-TR" sz="2400" dirty="0" err="1"/>
              <a:t>Firstly</a:t>
            </a:r>
            <a:r>
              <a:rPr lang="tr-TR" sz="2400" dirty="0"/>
              <a:t>, w</a:t>
            </a:r>
            <a:r>
              <a:rPr lang="en-US" sz="2400" dirty="0"/>
              <a:t>hen we enter the site for the </a:t>
            </a:r>
            <a:r>
              <a:rPr lang="en-US" sz="2400" dirty="0" err="1"/>
              <a:t>Youtube</a:t>
            </a:r>
            <a:r>
              <a:rPr lang="en-US" sz="2400" dirty="0"/>
              <a:t> section, we click on the camera icon on the upper right and click on the live broadcast tab.</a:t>
            </a:r>
            <a:endParaRPr lang="tr-TR" sz="2400" dirty="0"/>
          </a:p>
        </p:txBody>
      </p:sp>
      <p:pic>
        <p:nvPicPr>
          <p:cNvPr id="5" name="İçerik Yer Tutucusu 4">
            <a:extLst>
              <a:ext uri="{FF2B5EF4-FFF2-40B4-BE49-F238E27FC236}">
                <a16:creationId xmlns:a16="http://schemas.microsoft.com/office/drawing/2014/main" id="{3440AB5A-2B50-3FAB-CD70-4F8F88892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655" y="2625738"/>
            <a:ext cx="8822690" cy="2100641"/>
          </a:xfrm>
        </p:spPr>
      </p:pic>
    </p:spTree>
    <p:extLst>
      <p:ext uri="{BB962C8B-B14F-4D97-AF65-F5344CB8AC3E}">
        <p14:creationId xmlns:p14="http://schemas.microsoft.com/office/powerpoint/2010/main" val="65488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94EA33-0617-0258-FCF8-8701A70CE494}"/>
              </a:ext>
            </a:extLst>
          </p:cNvPr>
          <p:cNvSpPr>
            <a:spLocks noGrp="1"/>
          </p:cNvSpPr>
          <p:nvPr>
            <p:ph type="title"/>
          </p:nvPr>
        </p:nvSpPr>
        <p:spPr/>
        <p:txBody>
          <a:bodyPr>
            <a:normAutofit/>
          </a:bodyPr>
          <a:lstStyle/>
          <a:p>
            <a:r>
              <a:rPr lang="en-US" sz="2400" dirty="0"/>
              <a:t>Here, the necessary settings are ready, for OBS settings, it is enough to enter the broadcast key in the lower left.</a:t>
            </a:r>
            <a:endParaRPr lang="tr-TR" sz="2400" dirty="0"/>
          </a:p>
        </p:txBody>
      </p:sp>
      <p:pic>
        <p:nvPicPr>
          <p:cNvPr id="5" name="İçerik Yer Tutucusu 4">
            <a:extLst>
              <a:ext uri="{FF2B5EF4-FFF2-40B4-BE49-F238E27FC236}">
                <a16:creationId xmlns:a16="http://schemas.microsoft.com/office/drawing/2014/main" id="{4E3B6A72-F64C-3619-4FE9-20E073BD73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7771" y="1825625"/>
            <a:ext cx="5756457" cy="4351338"/>
          </a:xfrm>
        </p:spPr>
      </p:pic>
    </p:spTree>
    <p:extLst>
      <p:ext uri="{BB962C8B-B14F-4D97-AF65-F5344CB8AC3E}">
        <p14:creationId xmlns:p14="http://schemas.microsoft.com/office/powerpoint/2010/main" val="359472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CDEDD8-60C2-7864-A922-E3C3C5EB0000}"/>
              </a:ext>
            </a:extLst>
          </p:cNvPr>
          <p:cNvSpPr>
            <a:spLocks noGrp="1"/>
          </p:cNvSpPr>
          <p:nvPr>
            <p:ph type="title"/>
          </p:nvPr>
        </p:nvSpPr>
        <p:spPr/>
        <p:txBody>
          <a:bodyPr>
            <a:normAutofit fontScale="90000"/>
          </a:bodyPr>
          <a:lstStyle/>
          <a:p>
            <a:r>
              <a:rPr lang="tr-TR" sz="2400" dirty="0" err="1"/>
              <a:t>After</a:t>
            </a:r>
            <a:r>
              <a:rPr lang="en-US" sz="2400" dirty="0"/>
              <a:t>, we download the OBS application and install it on our machine.</a:t>
            </a:r>
            <a:br>
              <a:rPr lang="tr-TR" sz="2400" dirty="0"/>
            </a:br>
            <a:r>
              <a:rPr lang="tr-TR" sz="2400" dirty="0"/>
              <a:t>(OBS is </a:t>
            </a:r>
            <a:r>
              <a:rPr lang="tr-TR" sz="2400" dirty="0" err="1"/>
              <a:t>free</a:t>
            </a:r>
            <a:r>
              <a:rPr lang="tr-TR" sz="2400" dirty="0"/>
              <a:t> </a:t>
            </a:r>
            <a:r>
              <a:rPr lang="tr-TR" sz="2400" dirty="0" err="1"/>
              <a:t>open</a:t>
            </a:r>
            <a:r>
              <a:rPr lang="tr-TR" sz="2400" dirty="0"/>
              <a:t> </a:t>
            </a:r>
            <a:r>
              <a:rPr lang="tr-TR" sz="2400" dirty="0" err="1"/>
              <a:t>source</a:t>
            </a:r>
            <a:r>
              <a:rPr lang="tr-TR" sz="2400" dirty="0"/>
              <a:t> program)</a:t>
            </a:r>
            <a:br>
              <a:rPr lang="tr-TR" sz="2400" dirty="0"/>
            </a:br>
            <a:r>
              <a:rPr lang="tr-TR" sz="2400" dirty="0">
                <a:hlinkClick r:id="rId2"/>
              </a:rPr>
              <a:t>https://obsproject.com/download</a:t>
            </a:r>
            <a:br>
              <a:rPr lang="tr-TR" sz="2400" dirty="0"/>
            </a:br>
            <a:r>
              <a:rPr lang="tr-TR" sz="2400" dirty="0">
                <a:hlinkClick r:id="rId3"/>
              </a:rPr>
              <a:t>https://github.com/obsproject/obs-studio</a:t>
            </a:r>
            <a:r>
              <a:rPr lang="tr-TR" sz="2400">
                <a:hlinkClick r:id="rId3"/>
              </a:rPr>
              <a:t>.git</a:t>
            </a:r>
            <a:br>
              <a:rPr lang="tr-TR" sz="2400"/>
            </a:br>
            <a:endParaRPr lang="tr-TR" sz="2400" dirty="0"/>
          </a:p>
        </p:txBody>
      </p:sp>
      <p:pic>
        <p:nvPicPr>
          <p:cNvPr id="5" name="İçerik Yer Tutucusu 4">
            <a:extLst>
              <a:ext uri="{FF2B5EF4-FFF2-40B4-BE49-F238E27FC236}">
                <a16:creationId xmlns:a16="http://schemas.microsoft.com/office/drawing/2014/main" id="{82E0864B-B127-ADAB-6349-A5190F7BD08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6368" y="2141537"/>
            <a:ext cx="8979264" cy="4351338"/>
          </a:xfrm>
        </p:spPr>
      </p:pic>
    </p:spTree>
    <p:extLst>
      <p:ext uri="{BB962C8B-B14F-4D97-AF65-F5344CB8AC3E}">
        <p14:creationId xmlns:p14="http://schemas.microsoft.com/office/powerpoint/2010/main" val="55236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F46CC3-2D20-1B39-0515-4598B448D0A0}"/>
              </a:ext>
            </a:extLst>
          </p:cNvPr>
          <p:cNvSpPr>
            <a:spLocks noGrp="1"/>
          </p:cNvSpPr>
          <p:nvPr>
            <p:ph type="title"/>
          </p:nvPr>
        </p:nvSpPr>
        <p:spPr/>
        <p:txBody>
          <a:bodyPr>
            <a:normAutofit/>
          </a:bodyPr>
          <a:lstStyle/>
          <a:p>
            <a:r>
              <a:rPr lang="en-US" sz="2400" dirty="0"/>
              <a:t>After installing the application, we add a test article for live broadcast testing.</a:t>
            </a:r>
            <a:endParaRPr lang="tr-TR" sz="2400" dirty="0"/>
          </a:p>
        </p:txBody>
      </p:sp>
      <p:pic>
        <p:nvPicPr>
          <p:cNvPr id="5" name="İçerik Yer Tutucusu 4">
            <a:extLst>
              <a:ext uri="{FF2B5EF4-FFF2-40B4-BE49-F238E27FC236}">
                <a16:creationId xmlns:a16="http://schemas.microsoft.com/office/drawing/2014/main" id="{F2F926C0-B71F-918F-A8A2-3D02092AD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195" y="1281242"/>
            <a:ext cx="6376564" cy="4895721"/>
          </a:xfrm>
        </p:spPr>
      </p:pic>
    </p:spTree>
    <p:extLst>
      <p:ext uri="{BB962C8B-B14F-4D97-AF65-F5344CB8AC3E}">
        <p14:creationId xmlns:p14="http://schemas.microsoft.com/office/powerpoint/2010/main" val="135742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198AA6-CCB3-AB3A-8562-A807D987EA17}"/>
              </a:ext>
            </a:extLst>
          </p:cNvPr>
          <p:cNvSpPr>
            <a:spLocks noGrp="1"/>
          </p:cNvSpPr>
          <p:nvPr>
            <p:ph type="title"/>
          </p:nvPr>
        </p:nvSpPr>
        <p:spPr/>
        <p:txBody>
          <a:bodyPr>
            <a:noAutofit/>
          </a:bodyPr>
          <a:lstStyle/>
          <a:p>
            <a:r>
              <a:rPr lang="en-US" sz="2400" dirty="0"/>
              <a:t>Then, in the broadcast tab in the settings section, </a:t>
            </a:r>
            <a:r>
              <a:rPr lang="en-US" sz="2400" dirty="0" err="1"/>
              <a:t>Youtube</a:t>
            </a:r>
            <a:r>
              <a:rPr lang="en-US" sz="2400" dirty="0"/>
              <a:t> is selected from the Service section and by pressing the use broadcast key button below, we enter the broadcast key that </a:t>
            </a:r>
            <a:r>
              <a:rPr lang="en-US" sz="2400" dirty="0" err="1"/>
              <a:t>youtube</a:t>
            </a:r>
            <a:r>
              <a:rPr lang="en-US" sz="2400" dirty="0"/>
              <a:t> gave us in the relevant section. Finally, we save the settings we made with the save button in the lower right corner.</a:t>
            </a:r>
            <a:endParaRPr lang="tr-TR" sz="2400" dirty="0"/>
          </a:p>
        </p:txBody>
      </p:sp>
      <p:pic>
        <p:nvPicPr>
          <p:cNvPr id="5" name="İçerik Yer Tutucusu 4">
            <a:extLst>
              <a:ext uri="{FF2B5EF4-FFF2-40B4-BE49-F238E27FC236}">
                <a16:creationId xmlns:a16="http://schemas.microsoft.com/office/drawing/2014/main" id="{2BE15C0E-47CC-105C-ADA5-92D39B984E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3412" y="1825625"/>
            <a:ext cx="5625175" cy="4351338"/>
          </a:xfrm>
        </p:spPr>
      </p:pic>
    </p:spTree>
    <p:extLst>
      <p:ext uri="{BB962C8B-B14F-4D97-AF65-F5344CB8AC3E}">
        <p14:creationId xmlns:p14="http://schemas.microsoft.com/office/powerpoint/2010/main" val="265378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5CB1A1-F9D3-9188-9CED-36DF536834C9}"/>
              </a:ext>
            </a:extLst>
          </p:cNvPr>
          <p:cNvSpPr>
            <a:spLocks noGrp="1"/>
          </p:cNvSpPr>
          <p:nvPr>
            <p:ph type="title"/>
          </p:nvPr>
        </p:nvSpPr>
        <p:spPr/>
        <p:txBody>
          <a:bodyPr>
            <a:noAutofit/>
          </a:bodyPr>
          <a:lstStyle/>
          <a:p>
            <a:r>
              <a:rPr lang="en-US" sz="2400" dirty="0"/>
              <a:t>We have connected the two applications, now we start the live broadcast by pressing the start broadcast button. The green icon in the lower left indicates that the broadcast was made without any problems. If the color turns red, it indicates a problem with the settings.</a:t>
            </a:r>
            <a:endParaRPr lang="tr-TR" sz="2400" dirty="0"/>
          </a:p>
        </p:txBody>
      </p:sp>
      <p:pic>
        <p:nvPicPr>
          <p:cNvPr id="9" name="İçerik Yer Tutucusu 8">
            <a:extLst>
              <a:ext uri="{FF2B5EF4-FFF2-40B4-BE49-F238E27FC236}">
                <a16:creationId xmlns:a16="http://schemas.microsoft.com/office/drawing/2014/main" id="{25ACEC64-1A41-D6BE-38BC-102BCF6BBB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576" y="1825625"/>
            <a:ext cx="5818847" cy="4351338"/>
          </a:xfrm>
        </p:spPr>
      </p:pic>
    </p:spTree>
    <p:extLst>
      <p:ext uri="{BB962C8B-B14F-4D97-AF65-F5344CB8AC3E}">
        <p14:creationId xmlns:p14="http://schemas.microsoft.com/office/powerpoint/2010/main" val="345083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C9C845-BCE4-1EC5-CEDB-3FDAF82E88D3}"/>
              </a:ext>
            </a:extLst>
          </p:cNvPr>
          <p:cNvSpPr>
            <a:spLocks noGrp="1"/>
          </p:cNvSpPr>
          <p:nvPr>
            <p:ph type="title"/>
          </p:nvPr>
        </p:nvSpPr>
        <p:spPr/>
        <p:txBody>
          <a:bodyPr>
            <a:normAutofit/>
          </a:bodyPr>
          <a:lstStyle/>
          <a:p>
            <a:r>
              <a:rPr lang="en-US" sz="2400" dirty="0"/>
              <a:t>The live broadcast we started has started on the </a:t>
            </a:r>
            <a:r>
              <a:rPr lang="en-US" sz="2400" dirty="0" err="1"/>
              <a:t>youtube</a:t>
            </a:r>
            <a:r>
              <a:rPr lang="en-US" sz="2400" dirty="0"/>
              <a:t> interface.</a:t>
            </a:r>
            <a:endParaRPr lang="tr-TR" sz="2400" dirty="0"/>
          </a:p>
        </p:txBody>
      </p:sp>
      <p:pic>
        <p:nvPicPr>
          <p:cNvPr id="7" name="İçerik Yer Tutucusu 6">
            <a:extLst>
              <a:ext uri="{FF2B5EF4-FFF2-40B4-BE49-F238E27FC236}">
                <a16:creationId xmlns:a16="http://schemas.microsoft.com/office/drawing/2014/main" id="{F0B6BCF2-9190-8726-8198-F0BF7A8857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6529" y="1825625"/>
            <a:ext cx="5778941" cy="4351338"/>
          </a:xfrm>
        </p:spPr>
      </p:pic>
    </p:spTree>
    <p:extLst>
      <p:ext uri="{BB962C8B-B14F-4D97-AF65-F5344CB8AC3E}">
        <p14:creationId xmlns:p14="http://schemas.microsoft.com/office/powerpoint/2010/main" val="359131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AA2F7D-DC9C-2E1E-1E3F-384CF39ECD6C}"/>
              </a:ext>
            </a:extLst>
          </p:cNvPr>
          <p:cNvSpPr>
            <a:spLocks noGrp="1"/>
          </p:cNvSpPr>
          <p:nvPr>
            <p:ph type="title"/>
          </p:nvPr>
        </p:nvSpPr>
        <p:spPr/>
        <p:txBody>
          <a:bodyPr>
            <a:normAutofit/>
          </a:bodyPr>
          <a:lstStyle/>
          <a:p>
            <a:r>
              <a:rPr lang="en-US" sz="2400" dirty="0"/>
              <a:t>By sharing the link of our live broadcast, we can enable outside users to participate and watch. We can share the link wherever we want by pressing the share icon as in the image.</a:t>
            </a:r>
            <a:endParaRPr lang="tr-TR" sz="2400" dirty="0"/>
          </a:p>
        </p:txBody>
      </p:sp>
      <p:pic>
        <p:nvPicPr>
          <p:cNvPr id="7" name="İçerik Yer Tutucusu 6">
            <a:extLst>
              <a:ext uri="{FF2B5EF4-FFF2-40B4-BE49-F238E27FC236}">
                <a16:creationId xmlns:a16="http://schemas.microsoft.com/office/drawing/2014/main" id="{B13B0326-A58A-C472-ADB6-667C3FCEBF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537" y="2204151"/>
            <a:ext cx="6324925" cy="3594285"/>
          </a:xfrm>
        </p:spPr>
      </p:pic>
    </p:spTree>
    <p:extLst>
      <p:ext uri="{BB962C8B-B14F-4D97-AF65-F5344CB8AC3E}">
        <p14:creationId xmlns:p14="http://schemas.microsoft.com/office/powerpoint/2010/main" val="284933121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451</Words>
  <Application>Microsoft Office PowerPoint</Application>
  <PresentationFormat>Geniş ekran</PresentationFormat>
  <Paragraphs>10</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In this project, I used OBS, YouTube and Huawei Cloud. OBS stands for Open Broadcaster Software. OBS is a media tool used for both live broadcasting and video recording. Operating systems used are Microsoft Windows, macOS and Linux operating systems. There are many social media platforms that we will broadcast live on OBS. (Twich, YouTube, Twitter etc.) YouTube is a social media platform where we will broadcast my live broadcast. In order to integrate these two, I will first rent a Virtual Private Cloud from Huawei Cloud and install Elastic Cloud Server on it. Then I will install OBS inside this ECS and do the live broadcast over the cloud. I will broadcast this broadcast live on YouTube.  The 3 technology tools I use are reliable tools that have proven their success and maturity in their fields  . </vt:lpstr>
      <vt:lpstr>Firstly, when we enter the site for the Youtube section, we click on the camera icon on the upper right and click on the live broadcast tab.</vt:lpstr>
      <vt:lpstr>Here, the necessary settings are ready, for OBS settings, it is enough to enter the broadcast key in the lower left.</vt:lpstr>
      <vt:lpstr>After, we download the OBS application and install it on our machine. (OBS is free open source program) https://obsproject.com/download https://github.com/obsproject/obs-studio.git </vt:lpstr>
      <vt:lpstr>After installing the application, we add a test article for live broadcast testing.</vt:lpstr>
      <vt:lpstr>Then, in the broadcast tab in the settings section, Youtube is selected from the Service section and by pressing the use broadcast key button below, we enter the broadcast key that youtube gave us in the relevant section. Finally, we save the settings we made with the save button in the lower right corner.</vt:lpstr>
      <vt:lpstr>We have connected the two applications, now we start the live broadcast by pressing the start broadcast button. The green icon in the lower left indicates that the broadcast was made without any problems. If the color turns red, it indicates a problem with the settings.</vt:lpstr>
      <vt:lpstr>The live broadcast we started has started on the youtube interface.</vt:lpstr>
      <vt:lpstr>By sharing the link of our live broadcast, we can enable outside users to participate and watch. We can share the link wherever we want by pressing the share icon as in the image.</vt:lpstr>
      <vt:lpstr>Viewers will be able to access the live broadcast when they click the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this project, I used OBS, YouTube and Huawei Cloud. OBS stands for Open Broadcaster Software. OBS is a media tool used for both live broadcasting and video recording. Operating systems used are Microsoft Windows, macOS and Linux operating systems. There are many social media platforms that we will broadcast live on OBS. (Twich, YouTube, Twitter etc.) YouTube is a social media platform where we will broadcast my live broadcast. In order to integrate these two, I will first rent a Virtual Private Cloud from Huawei Cloud and install Elastic Cloud Server on it. Then I will install OBS inside this ECS and do the live broadcast over the cloud. I will broadcast this broadcast live on YouTube.  The 3 technology tools I use are reliable tools that have proven their success and maturity in their fields  . </dc:title>
  <dc:creator>. .</dc:creator>
  <cp:lastModifiedBy>. .</cp:lastModifiedBy>
  <cp:revision>4</cp:revision>
  <dcterms:created xsi:type="dcterms:W3CDTF">2023-01-01T10:47:21Z</dcterms:created>
  <dcterms:modified xsi:type="dcterms:W3CDTF">2023-01-01T12:25:50Z</dcterms:modified>
</cp:coreProperties>
</file>